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4CB8"/>
    <a:srgbClr val="976AC4"/>
    <a:srgbClr val="AE8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E9F2-FC2D-42C1-9EC9-C125571F9491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9F9-4B10-412B-8E5B-861EDFC46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64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E9F2-FC2D-42C1-9EC9-C125571F9491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9F9-4B10-412B-8E5B-861EDFC46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60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E9F2-FC2D-42C1-9EC9-C125571F9491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9F9-4B10-412B-8E5B-861EDFC46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86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E9F2-FC2D-42C1-9EC9-C125571F9491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9F9-4B10-412B-8E5B-861EDFC46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10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E9F2-FC2D-42C1-9EC9-C125571F9491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9F9-4B10-412B-8E5B-861EDFC46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3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E9F2-FC2D-42C1-9EC9-C125571F9491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9F9-4B10-412B-8E5B-861EDFC46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29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E9F2-FC2D-42C1-9EC9-C125571F9491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9F9-4B10-412B-8E5B-861EDFC46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34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E9F2-FC2D-42C1-9EC9-C125571F9491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9F9-4B10-412B-8E5B-861EDFC46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16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E9F2-FC2D-42C1-9EC9-C125571F9491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9F9-4B10-412B-8E5B-861EDFC46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0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E9F2-FC2D-42C1-9EC9-C125571F9491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9F9-4B10-412B-8E5B-861EDFC46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83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E9F2-FC2D-42C1-9EC9-C125571F9491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9F9-4B10-412B-8E5B-861EDFC46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08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CE9F2-FC2D-42C1-9EC9-C125571F9491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6E9F9-4B10-412B-8E5B-861EDFC46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13800" dirty="0" smtClean="0">
                <a:solidFill>
                  <a:srgbClr val="824CB8"/>
                </a:solidFill>
                <a:latin typeface="Nunito ExtraLight" pitchFamily="2" charset="0"/>
              </a:rPr>
              <a:t>Mj</a:t>
            </a:r>
            <a:endParaRPr lang="fr-FR" sz="13800" dirty="0">
              <a:solidFill>
                <a:srgbClr val="824CB8"/>
              </a:solidFill>
              <a:latin typeface="Nunit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222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Nunito ExtraLight</vt:lpstr>
      <vt:lpstr>Thème Office</vt:lpstr>
      <vt:lpstr>Mj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</dc:title>
  <dc:creator>Mina</dc:creator>
  <cp:lastModifiedBy>Mina</cp:lastModifiedBy>
  <cp:revision>2</cp:revision>
  <dcterms:created xsi:type="dcterms:W3CDTF">2023-04-24T00:53:00Z</dcterms:created>
  <dcterms:modified xsi:type="dcterms:W3CDTF">2023-04-24T09:35:58Z</dcterms:modified>
</cp:coreProperties>
</file>