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62" r:id="rId5"/>
    <p:sldId id="265" r:id="rId6"/>
    <p:sldId id="266" r:id="rId7"/>
    <p:sldId id="267" r:id="rId8"/>
    <p:sldId id="264" r:id="rId9"/>
  </p:sldIdLst>
  <p:sldSz cx="9144000" cy="5143500" type="screen16x9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Quicksand" panose="020B0604020202020204" charset="0"/>
      <p:regular r:id="rId17"/>
      <p:bold r:id="rId18"/>
    </p:embeddedFont>
    <p:embeddedFont>
      <p:font typeface="Quicksand Light" panose="020B0604020202020204" charset="0"/>
      <p:regular r:id="rId19"/>
      <p:bold r:id="rId20"/>
    </p:embeddedFont>
    <p:embeddedFont>
      <p:font typeface="Short Stack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5063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e1dcd3c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e1dcd3c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71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SLIDES_API208147603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SLIDES_API208147603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41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a15c2248d9_2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7" name="Google Shape;1437;ga15c2248d9_2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4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a15c2248d9_2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7" name="Google Shape;1437;ga15c2248d9_2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3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SLIDES_API15590310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SLIDES_API15590310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questions from your audience will appear when you get to this slide.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9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2" name="Google Shape;692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3" name="Google Shape;693;p13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✘"/>
              <a:defRPr>
                <a:solidFill>
                  <a:schemeClr val="lt1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✗"/>
              <a:defRPr>
                <a:solidFill>
                  <a:schemeClr val="lt1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✗"/>
              <a:defRPr>
                <a:solidFill>
                  <a:schemeClr val="lt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✗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5" name="Google Shape;715;p15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16" name="Google Shape;716;p15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7" name="Google Shape;71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✘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✗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✗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✗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✗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6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721" name="Google Shape;721;p1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41" name="Google Shape;741;p1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742" name="Google Shape;742;p1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44" name="Google Shape;744;p1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46" name="Google Shape;746;p1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747" name="Google Shape;747;p1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49" name="Google Shape;749;p1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69" name="Google Shape;769;p1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770" name="Google Shape;770;p1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2" name="Google Shape;772;p1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74" name="Google Shape;774;p1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775" name="Google Shape;775;p1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8" name="Google Shape;778;p1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780" name="Google Shape;780;p1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8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47" name="Google Shape;847;p18"/>
          <p:cNvGrpSpPr/>
          <p:nvPr/>
        </p:nvGrpSpPr>
        <p:grpSpPr>
          <a:xfrm>
            <a:off x="-85500" y="-168653"/>
            <a:ext cx="9290343" cy="5426904"/>
            <a:chOff x="-85500" y="-168653"/>
            <a:chExt cx="9290343" cy="5426904"/>
          </a:xfrm>
        </p:grpSpPr>
        <p:grpSp>
          <p:nvGrpSpPr>
            <p:cNvPr id="848" name="Google Shape;848;p18"/>
            <p:cNvGrpSpPr/>
            <p:nvPr/>
          </p:nvGrpSpPr>
          <p:grpSpPr>
            <a:xfrm>
              <a:off x="3870624" y="271731"/>
              <a:ext cx="531018" cy="704779"/>
              <a:chOff x="3870624" y="271731"/>
              <a:chExt cx="531018" cy="704779"/>
            </a:xfrm>
          </p:grpSpPr>
          <p:sp>
            <p:nvSpPr>
              <p:cNvPr id="849" name="Google Shape;849;p18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8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51" name="Google Shape;851;p18"/>
            <p:cNvGrpSpPr/>
            <p:nvPr/>
          </p:nvGrpSpPr>
          <p:grpSpPr>
            <a:xfrm>
              <a:off x="-85500" y="4299338"/>
              <a:ext cx="612914" cy="585559"/>
              <a:chOff x="8158724" y="4646275"/>
              <a:chExt cx="612914" cy="585559"/>
            </a:xfrm>
          </p:grpSpPr>
          <p:sp>
            <p:nvSpPr>
              <p:cNvPr id="852" name="Google Shape;852;p18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8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54" name="Google Shape;854;p18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55" name="Google Shape;855;p18"/>
            <p:cNvGrpSpPr/>
            <p:nvPr/>
          </p:nvGrpSpPr>
          <p:grpSpPr>
            <a:xfrm>
              <a:off x="968656" y="3696885"/>
              <a:ext cx="565307" cy="602473"/>
              <a:chOff x="813656" y="3801560"/>
              <a:chExt cx="565307" cy="602473"/>
            </a:xfrm>
          </p:grpSpPr>
          <p:sp>
            <p:nvSpPr>
              <p:cNvPr id="856" name="Google Shape;856;p18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8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58" name="Google Shape;858;p18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64" name="Google Shape;864;p18"/>
            <p:cNvGrpSpPr/>
            <p:nvPr/>
          </p:nvGrpSpPr>
          <p:grpSpPr>
            <a:xfrm>
              <a:off x="5462676" y="4575203"/>
              <a:ext cx="497753" cy="491682"/>
              <a:chOff x="7559439" y="3972390"/>
              <a:chExt cx="497753" cy="491682"/>
            </a:xfrm>
          </p:grpSpPr>
          <p:sp>
            <p:nvSpPr>
              <p:cNvPr id="865" name="Google Shape;865;p18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67" name="Google Shape;867;p18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868" name="Google Shape;868;p18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0" name="Google Shape;870;p18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78" name="Google Shape;878;p18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81" name="Google Shape;881;p18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83" name="Google Shape;883;p18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884" name="Google Shape;884;p1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86" name="Google Shape;886;p18"/>
            <p:cNvGrpSpPr/>
            <p:nvPr/>
          </p:nvGrpSpPr>
          <p:grpSpPr>
            <a:xfrm>
              <a:off x="7439637" y="3918577"/>
              <a:ext cx="503799" cy="507307"/>
              <a:chOff x="7439637" y="3918577"/>
              <a:chExt cx="503799" cy="507307"/>
            </a:xfrm>
          </p:grpSpPr>
          <p:sp>
            <p:nvSpPr>
              <p:cNvPr id="887" name="Google Shape;887;p18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89" name="Google Shape;889;p18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91" name="Google Shape;891;p18"/>
            <p:cNvGrpSpPr/>
            <p:nvPr/>
          </p:nvGrpSpPr>
          <p:grpSpPr>
            <a:xfrm>
              <a:off x="7413193" y="740389"/>
              <a:ext cx="289739" cy="482319"/>
              <a:chOff x="4912930" y="846902"/>
              <a:chExt cx="289739" cy="482319"/>
            </a:xfrm>
          </p:grpSpPr>
          <p:sp>
            <p:nvSpPr>
              <p:cNvPr id="892" name="Google Shape;892;p18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94" name="Google Shape;894;p18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96" name="Google Shape;896;p18"/>
            <p:cNvGrpSpPr/>
            <p:nvPr/>
          </p:nvGrpSpPr>
          <p:grpSpPr>
            <a:xfrm>
              <a:off x="7801268" y="2011649"/>
              <a:ext cx="583850" cy="670190"/>
              <a:chOff x="7801268" y="2011649"/>
              <a:chExt cx="583850" cy="670190"/>
            </a:xfrm>
          </p:grpSpPr>
          <p:sp>
            <p:nvSpPr>
              <p:cNvPr id="897" name="Google Shape;897;p18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99" name="Google Shape;899;p18"/>
            <p:cNvGrpSpPr/>
            <p:nvPr/>
          </p:nvGrpSpPr>
          <p:grpSpPr>
            <a:xfrm>
              <a:off x="286734" y="1360788"/>
              <a:ext cx="437028" cy="515682"/>
              <a:chOff x="286734" y="1360788"/>
              <a:chExt cx="437028" cy="515682"/>
            </a:xfrm>
          </p:grpSpPr>
          <p:sp>
            <p:nvSpPr>
              <p:cNvPr id="900" name="Google Shape;900;p18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02" name="Google Shape;902;p18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06" name="Google Shape;906;p18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907" name="Google Shape;907;p18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8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09" name="Google Shape;909;p18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910" name="Google Shape;910;p18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8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12" name="Google Shape;912;p18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19" name="Google Shape;919;p18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20" name="Google Shape;920;p1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22" name="Google Shape;922;p18"/>
            <p:cNvGrpSpPr/>
            <p:nvPr/>
          </p:nvGrpSpPr>
          <p:grpSpPr>
            <a:xfrm>
              <a:off x="2318449" y="604142"/>
              <a:ext cx="332332" cy="346581"/>
              <a:chOff x="2318449" y="604142"/>
              <a:chExt cx="332332" cy="346581"/>
            </a:xfrm>
          </p:grpSpPr>
          <p:sp>
            <p:nvSpPr>
              <p:cNvPr id="923" name="Google Shape;923;p18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25" name="Google Shape;925;p18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26" name="Google Shape;926;p18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927" name="Google Shape;927;p1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30" name="Google Shape;930;p18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3" name="Google Shape;933;p18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9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37" name="Google Shape;937;p19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938" name="Google Shape;938;p19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58" name="Google Shape;958;p19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959" name="Google Shape;959;p1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61" name="Google Shape;961;p19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63" name="Google Shape;963;p19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964" name="Google Shape;964;p1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66" name="Google Shape;966;p19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68" name="Google Shape;968;p19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87" name="Google Shape;987;p19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88" name="Google Shape;988;p1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90" name="Google Shape;990;p19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92" name="Google Shape;992;p19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996" name="Google Shape;996;p19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98" name="Google Shape;998;p19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99" name="Google Shape;999;p19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20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1002" name="Google Shape;1002;p20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22" name="Google Shape;1022;p20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023" name="Google Shape;1023;p20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25" name="Google Shape;1025;p20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27" name="Google Shape;1027;p20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028" name="Google Shape;1028;p20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30" name="Google Shape;1030;p20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51" name="Google Shape;1051;p20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052" name="Google Shape;1052;p20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4" name="Google Shape;1054;p20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56" name="Google Shape;1056;p20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57" name="Google Shape;1057;p20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60" name="Google Shape;1060;p20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064" name="Google Shape;1064;p20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065" name="Google Shape;1065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21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068" name="Google Shape;1068;p2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88" name="Google Shape;1088;p2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089" name="Google Shape;1089;p2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91" name="Google Shape;1091;p2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93" name="Google Shape;1093;p2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094" name="Google Shape;1094;p2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96" name="Google Shape;1096;p2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116" name="Google Shape;1116;p2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117" name="Google Shape;1117;p2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119" name="Google Shape;1119;p2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121" name="Google Shape;1121;p2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122" name="Google Shape;1122;p2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125" name="Google Shape;1125;p2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127" name="Google Shape;1127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1129" name="Google Shape;1129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22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132" name="Google Shape;1132;p22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152" name="Google Shape;1152;p22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153" name="Google Shape;1153;p2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155" name="Google Shape;1155;p22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157" name="Google Shape;1157;p22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158" name="Google Shape;1158;p2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160" name="Google Shape;1160;p22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180" name="Google Shape;1180;p22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181" name="Google Shape;1181;p2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183" name="Google Shape;1183;p22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185" name="Google Shape;1185;p22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186" name="Google Shape;1186;p2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189" name="Google Shape;1189;p22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191" name="Google Shape;1191;p22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2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1193" name="Google Shape;1193;p22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1194" name="Google Shape;1194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Google Shape;1196;p23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197" name="Google Shape;1197;p23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5" name="Google Shape;1205;p23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6" name="Google Shape;1206;p23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7" name="Google Shape;1207;p23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0" name="Google Shape;1210;p23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1" name="Google Shape;1211;p23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217" name="Google Shape;1217;p23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218" name="Google Shape;1218;p2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220" name="Google Shape;1220;p23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222" name="Google Shape;1222;p23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223" name="Google Shape;1223;p2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225" name="Google Shape;1225;p23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7" name="Google Shape;1227;p23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1" name="Google Shape;1231;p23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7" name="Google Shape;1237;p23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245" name="Google Shape;1245;p23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246" name="Google Shape;1246;p2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248" name="Google Shape;1248;p23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250" name="Google Shape;1250;p23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251" name="Google Shape;1251;p2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254" name="Google Shape;1254;p23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5" name="Google Shape;1255;p23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256" name="Google Shape;1256;p23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3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1258" name="Google Shape;1258;p23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1259" name="Google Shape;1259;p23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1260" name="Google Shape;1260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4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263" name="Google Shape;1263;p24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5" name="Google Shape;1265;p24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6" name="Google Shape;1266;p24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9" name="Google Shape;1269;p24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0" name="Google Shape;1270;p24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1" name="Google Shape;1271;p24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2" name="Google Shape;1272;p24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3" name="Google Shape;1273;p24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6" name="Google Shape;1276;p24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7" name="Google Shape;1277;p24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1" name="Google Shape;1281;p24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283" name="Google Shape;1283;p24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284" name="Google Shape;1284;p2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85" name="Google Shape;1285;p2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286" name="Google Shape;1286;p24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288" name="Google Shape;1288;p24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289" name="Google Shape;1289;p2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291" name="Google Shape;1291;p24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3" name="Google Shape;1293;p24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7" name="Google Shape;1297;p24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3" name="Google Shape;1303;p24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11" name="Google Shape;1311;p24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312" name="Google Shape;1312;p2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14" name="Google Shape;1314;p24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16" name="Google Shape;1316;p24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317" name="Google Shape;1317;p2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20" name="Google Shape;1320;p24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1" name="Google Shape;1321;p24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322" name="Google Shape;1322;p2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25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326" name="Google Shape;1326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7" name="Google Shape;1327;p25"/>
          <p:cNvGrpSpPr/>
          <p:nvPr/>
        </p:nvGrpSpPr>
        <p:grpSpPr>
          <a:xfrm>
            <a:off x="-45603" y="-123258"/>
            <a:ext cx="9272423" cy="910790"/>
            <a:chOff x="-45603" y="440026"/>
            <a:chExt cx="9272423" cy="910790"/>
          </a:xfrm>
        </p:grpSpPr>
        <p:sp>
          <p:nvSpPr>
            <p:cNvPr id="1328" name="Google Shape;1328;p2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1" name="Google Shape;1341;p2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2" name="Google Shape;1342;p2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6" name="Google Shape;1346;p2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48" name="Google Shape;1348;p2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349" name="Google Shape;1349;p2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51" name="Google Shape;1351;p2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53" name="Google Shape;1353;p2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354" name="Google Shape;1354;p2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56" name="Google Shape;1356;p2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8" name="Google Shape;1358;p2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2" name="Google Shape;1362;p2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8" name="Google Shape;1368;p2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76" name="Google Shape;1376;p2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377" name="Google Shape;1377;p2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79" name="Google Shape;1379;p2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1" name="Google Shape;1381;p2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382" name="Google Shape;1382;p2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85" name="Google Shape;1385;p2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99" name="Google Shape;699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0" name="Google Shape;700;p14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701" name="Google Shape;701;p14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9" name="Google Shape;70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10" name="Google Shape;710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1" name="Google Shape;711;p14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features-google-slides?payload=eyJwcmVzZW50YXRpb25JZCI6IjFFR0lodzdMM2lkSnpzcERxVG5xakkzU2szMnh2S3VCSWZka3JiNXFIcUtrIiwic2xpZGVJZCI6IlNMSURFU19BUEkyMDgxNDc2MDM0XzAifQ=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ajs9918/522-SEMEVAL4-Grp/tree/master/522_GrpSEMEVAL_si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.qcri.org/semeval2017/task4/index.php?id=download-the-full-training-data-for-semeval-2017-task-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features-google-slides?payload=eyJwcmVzZW50YXRpb25JZCI6IjFFR0lodzdMM2lkSnpzcERxVG5xakkzU2szMnh2S3VCSWZka3JiNXFIcUtrIiwic2xpZGVJZCI6IlNMSURFU19BUEkxNTU5MDMxMDExXzAifQ=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7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tuesday 24/11</a:t>
            </a:r>
            <a:endParaRPr dirty="0"/>
          </a:p>
        </p:txBody>
      </p:sp>
      <p:sp>
        <p:nvSpPr>
          <p:cNvPr id="1394" name="Google Shape;1394;p27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Agenda</a:t>
            </a:r>
            <a:endParaRPr/>
          </a:p>
        </p:txBody>
      </p:sp>
      <p:sp>
        <p:nvSpPr>
          <p:cNvPr id="1395" name="Google Shape;1395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Today, we’ll review </a:t>
            </a:r>
            <a:r>
              <a:rPr lang="en" dirty="0" smtClean="0"/>
              <a:t>522’s Project Briefing </a:t>
            </a:r>
            <a:r>
              <a:rPr lang="en" dirty="0"/>
              <a:t>with notetaking and explore </a:t>
            </a:r>
            <a:r>
              <a:rPr lang="en" dirty="0" smtClean="0"/>
              <a:t>Topic Selection </a:t>
            </a:r>
            <a:r>
              <a:rPr lang="en" dirty="0"/>
              <a:t>by reading and listening!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/>
              <a:t>Be ready to take notes in spiral!</a:t>
            </a:r>
            <a:endParaRPr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" name="Google Shape;1400;p28" descr="logo-i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750" y="45164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28" descr="footer-id"/>
          <p:cNvSpPr txBox="1"/>
          <p:nvPr/>
        </p:nvSpPr>
        <p:spPr>
          <a:xfrm>
            <a:off x="0" y="3857625"/>
            <a:ext cx="91440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9AC37"/>
                </a:solidFill>
                <a:latin typeface="Quicksand"/>
                <a:ea typeface="Quicksand"/>
                <a:cs typeface="Quicksand"/>
                <a:sym typeface="Quicksand"/>
              </a:rPr>
              <a:t>ⓘ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Start presenting to display the poll results on this slide.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2" name="Google Shape;1402;p28" descr="title-id"/>
          <p:cNvSpPr txBox="1"/>
          <p:nvPr/>
        </p:nvSpPr>
        <p:spPr>
          <a:xfrm>
            <a:off x="0" y="1285875"/>
            <a:ext cx="9144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24242"/>
                </a:solidFill>
                <a:latin typeface="Lato"/>
                <a:ea typeface="Lato"/>
                <a:cs typeface="Lato"/>
                <a:sym typeface="Lato"/>
              </a:rPr>
              <a:t>How did you like this training sessions?</a:t>
            </a:r>
            <a:endParaRPr sz="3600">
              <a:solidFill>
                <a:srgbClr val="4242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3"/>
          <p:cNvSpPr txBox="1"/>
          <p:nvPr/>
        </p:nvSpPr>
        <p:spPr>
          <a:xfrm>
            <a:off x="991675" y="192024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documentation</a:t>
            </a:r>
            <a:r>
              <a:rPr lang="en" sz="2800" b="1" i="0" u="none" strike="noStrike" cap="small" dirty="0" smtClean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" sz="2800" b="1" i="0" u="none" strike="noStrike" cap="small" dirty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resources</a:t>
            </a:r>
            <a:br>
              <a:rPr lang="en" sz="2800" b="1" i="0" u="none" strike="noStrike" cap="small" dirty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n-GB" sz="2000" b="1" i="0" u="sng" strike="noStrike" cap="small" dirty="0" smtClean="0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3"/>
              </a:rPr>
              <a:t>https://github.com/minajs9918/522-SEMEVAL4-Grp/tree/master/522_GrpSEMEVAL_site</a:t>
            </a:r>
            <a:endParaRPr sz="2000" b="1" i="0" u="none" strike="noStrike" cap="small" dirty="0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3"/>
          <p:cNvSpPr txBox="1"/>
          <p:nvPr/>
        </p:nvSpPr>
        <p:spPr>
          <a:xfrm>
            <a:off x="991675" y="192024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T</a:t>
            </a:r>
            <a:r>
              <a:rPr lang="en" sz="28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opic selection</a:t>
            </a:r>
            <a:r>
              <a:rPr lang="en" sz="2800" b="1" i="0" u="none" strike="noStrike" cap="small" dirty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/>
            </a:r>
            <a:br>
              <a:rPr lang="en" sz="2800" b="1" i="0" u="none" strike="noStrike" cap="small" dirty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endParaRPr lang="en" sz="2800" b="1" i="0" u="none" strike="noStrike" cap="small" dirty="0" smtClean="0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lvl="0" algn="ctr"/>
            <a:r>
              <a:rPr lang="en-US" sz="2000" b="1" cap="small" dirty="0">
                <a:latin typeface="Quicksand Light"/>
                <a:ea typeface="Quicksand Light"/>
                <a:cs typeface="Quicksand Light"/>
                <a:sym typeface="Quicksand Light"/>
              </a:rPr>
              <a:t>A WORD EMBEDDING APPROACH </a:t>
            </a:r>
            <a:r>
              <a:rPr lang="en-US" sz="20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/>
            </a:r>
            <a:br>
              <a:rPr lang="en-US" sz="20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n-US" sz="20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AND </a:t>
            </a:r>
            <a:r>
              <a:rPr lang="en-US" sz="2000" b="1" cap="small" dirty="0">
                <a:latin typeface="Quicksand Light"/>
                <a:ea typeface="Quicksand Light"/>
                <a:cs typeface="Quicksand Light"/>
                <a:sym typeface="Quicksand Light"/>
              </a:rPr>
              <a:t>SENTIMENT ANALYSIS ON TWITTER DATA FOR CUSTOMER SERVICE SECTOR</a:t>
            </a:r>
            <a:endParaRPr sz="2000" b="1" i="0" u="none" strike="noStrike" cap="small" dirty="0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1" y="1896195"/>
            <a:ext cx="4831612" cy="2893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4" y="2122116"/>
            <a:ext cx="3914681" cy="24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258657"/>
            <a:ext cx="7458891" cy="1713835"/>
          </a:xfrm>
          <a:prstGeom prst="rect">
            <a:avLst/>
          </a:prstGeom>
        </p:spPr>
      </p:pic>
      <p:sp>
        <p:nvSpPr>
          <p:cNvPr id="6" name="Google Shape;1439;p33"/>
          <p:cNvSpPr txBox="1"/>
          <p:nvPr/>
        </p:nvSpPr>
        <p:spPr>
          <a:xfrm>
            <a:off x="978612" y="2312126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b="1" cap="small" dirty="0" smtClean="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Dataset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b="1" cap="small" dirty="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" sz="2800" b="1" cap="small" dirty="0" smtClean="0">
                <a:latin typeface="Quicksand Light"/>
                <a:ea typeface="Quicksand Light"/>
                <a:cs typeface="Quicksand Light"/>
                <a:sym typeface="Quicksand Light"/>
              </a:rPr>
              <a:t>emeval-2017 task 4</a:t>
            </a:r>
            <a:r>
              <a:rPr lang="en" sz="2800" b="1" i="0" u="none" strike="noStrike" cap="small" dirty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/>
            </a:r>
            <a:br>
              <a:rPr lang="en" sz="2800" b="1" i="0" u="none" strike="noStrike" cap="small" dirty="0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</a:br>
            <a:r>
              <a:rPr lang="en-GB" sz="2000" b="1" i="0" u="sng" strike="noStrike" cap="small" dirty="0" smtClean="0">
                <a:solidFill>
                  <a:schemeClr val="hlink"/>
                </a:solidFill>
                <a:latin typeface="Quicksand Light"/>
                <a:ea typeface="Quicksand Light"/>
                <a:cs typeface="Quicksand Light"/>
                <a:sym typeface="Quicksand Light"/>
                <a:hlinkClick r:id="rId3"/>
              </a:rPr>
              <a:t>https://alt.qcri.org/semeval2017/task4/index.php?id=download-the-full-training-data-for-semeval-2017-task-4</a:t>
            </a:r>
            <a:endParaRPr sz="2000" b="1" i="0" u="none" strike="noStrike" cap="small" dirty="0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44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b="1" dirty="0" smtClean="0"/>
              <a:t>MANUSCRIPT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>
                <a:solidFill>
                  <a:schemeClr val="dk1"/>
                </a:solidFill>
              </a:rPr>
              <a:t/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 smtClean="0"/>
              <a:t>TOPIC SECTION 1.4 – 3.1. (LING CHIAN)</a:t>
            </a:r>
            <a:br>
              <a:rPr lang="en-US" sz="1100" dirty="0" smtClean="0"/>
            </a:br>
            <a:r>
              <a:rPr lang="en-US" sz="1100" dirty="0" smtClean="0"/>
              <a:t>PHYSICAL SUBMSSION DUE ON DECEMBER 13.</a:t>
            </a:r>
            <a:endParaRPr sz="1100" dirty="0"/>
          </a:p>
        </p:txBody>
      </p:sp>
      <p:sp>
        <p:nvSpPr>
          <p:cNvPr id="97" name="Google Shape;97;p17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b="1" dirty="0" smtClean="0"/>
              <a:t>SOURCE CODES</a:t>
            </a:r>
          </a:p>
          <a:p>
            <a:pPr marL="0" lvl="0" indent="0" algn="just">
              <a:spcBef>
                <a:spcPts val="0"/>
              </a:spcBef>
              <a:buSzPts val="1300"/>
              <a:buNone/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TOPIC SECTION 1.4 – 3.1. (LING CHIAN)</a:t>
            </a:r>
            <a:br>
              <a:rPr lang="en-US" sz="1100" dirty="0"/>
            </a:br>
            <a:r>
              <a:rPr lang="en-US" sz="1100" dirty="0"/>
              <a:t>PHYSICAL SUBMSSION DUE ON DECEMBER 13.</a:t>
            </a:r>
          </a:p>
        </p:txBody>
      </p:sp>
      <p:sp>
        <p:nvSpPr>
          <p:cNvPr id="99" name="Google Shape;99;p17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b="1" dirty="0" smtClean="0"/>
              <a:t>POSTER</a:t>
            </a:r>
            <a:endParaRPr dirty="0" smtClean="0"/>
          </a:p>
          <a:p>
            <a:pPr marL="0" lvl="0" indent="0" algn="just">
              <a:spcBef>
                <a:spcPts val="0"/>
              </a:spcBef>
              <a:buSzPts val="1300"/>
              <a:buNone/>
            </a:pPr>
            <a:r>
              <a:rPr lang="en-US" sz="1100" dirty="0" smtClean="0">
                <a:solidFill>
                  <a:schemeClr val="dk1"/>
                </a:solidFill>
              </a:rPr>
              <a:t/>
            </a:r>
            <a:br>
              <a:rPr lang="en-US" sz="1100" dirty="0" smtClean="0">
                <a:solidFill>
                  <a:schemeClr val="dk1"/>
                </a:solidFill>
              </a:rPr>
            </a:br>
            <a:r>
              <a:rPr lang="en-US" sz="1100" dirty="0" smtClean="0"/>
              <a:t>TOPIC SECTION 1.4 – 3.1. (LING CHIAN)</a:t>
            </a:r>
            <a:br>
              <a:rPr lang="en-US" sz="1100" dirty="0" smtClean="0"/>
            </a:br>
            <a:r>
              <a:rPr lang="en-US" sz="1100" dirty="0" smtClean="0"/>
              <a:t>PHYSICAL SUBMSSION DUE ON DECEMBER 13.</a:t>
            </a:r>
            <a:endParaRPr lang="en-US" sz="1100" dirty="0"/>
          </a:p>
        </p:txBody>
      </p:sp>
      <p:sp>
        <p:nvSpPr>
          <p:cNvPr id="101" name="Google Shape;101;p17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536112" y="3307900"/>
            <a:ext cx="3124562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b="1" dirty="0" smtClean="0">
                <a:solidFill>
                  <a:schemeClr val="dk1"/>
                </a:solidFill>
              </a:rPr>
              <a:t>POSTER &amp; </a:t>
            </a:r>
            <a:r>
              <a:rPr lang="en-US" sz="1100" b="1" dirty="0">
                <a:solidFill>
                  <a:schemeClr val="dk1"/>
                </a:solidFill>
              </a:rPr>
              <a:t>REPORT COMPILATION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>
                <a:solidFill>
                  <a:schemeClr val="dk1"/>
                </a:solidFill>
              </a:rPr>
              <a:t/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dirty="0"/>
              <a:t>AMENDMENT/FINAL </a:t>
            </a:r>
            <a:r>
              <a:rPr lang="en-US" sz="1100" dirty="0" smtClean="0"/>
              <a:t>POSTER,18 </a:t>
            </a:r>
            <a:r>
              <a:rPr lang="en-US" sz="1100" dirty="0"/>
              <a:t>DEC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100" dirty="0"/>
              <a:t>AMENDMENT/FINAL REPORT, </a:t>
            </a:r>
            <a:r>
              <a:rPr lang="en-US" sz="1100" dirty="0" smtClean="0"/>
              <a:t>20 </a:t>
            </a:r>
            <a:r>
              <a:rPr lang="en-US" sz="1100" dirty="0"/>
              <a:t>DEC</a:t>
            </a:r>
            <a:endParaRPr dirty="0"/>
          </a:p>
          <a:p>
            <a:pPr marL="0" lvl="0" indent="0">
              <a:spcBef>
                <a:spcPts val="0"/>
              </a:spcBef>
              <a:buSzPts val="1300"/>
              <a:buNone/>
            </a:pPr>
            <a:r>
              <a:rPr lang="en-US" sz="1100" dirty="0" smtClean="0"/>
              <a:t>AMENDMENT/FINAL SOURCE CODE, 18 </a:t>
            </a:r>
            <a:r>
              <a:rPr lang="en-US" sz="1100" dirty="0"/>
              <a:t>DEC</a:t>
            </a:r>
            <a:br>
              <a:rPr lang="en-US" sz="1100" dirty="0"/>
            </a:br>
            <a:r>
              <a:rPr lang="en-US" sz="1100" dirty="0"/>
              <a:t>SUBMIT DUE: TBA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" name="Google Shape;1451;p35" descr="logo-i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750" y="45164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35" descr="footer-id"/>
          <p:cNvSpPr txBox="1"/>
          <p:nvPr/>
        </p:nvSpPr>
        <p:spPr>
          <a:xfrm>
            <a:off x="0" y="3857625"/>
            <a:ext cx="91440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9AC37"/>
                </a:solidFill>
                <a:latin typeface="Quicksand"/>
                <a:ea typeface="Quicksand"/>
                <a:cs typeface="Quicksand"/>
                <a:sym typeface="Quicksand"/>
              </a:rPr>
              <a:t>ⓘ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Start presenting to display the audience questions on this slide.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3" name="Google Shape;1453;p35" descr="title-id"/>
          <p:cNvSpPr txBox="1"/>
          <p:nvPr/>
        </p:nvSpPr>
        <p:spPr>
          <a:xfrm>
            <a:off x="0" y="1285875"/>
            <a:ext cx="9144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24242"/>
                </a:solidFill>
                <a:latin typeface="Lato"/>
                <a:ea typeface="Lato"/>
                <a:cs typeface="Lato"/>
                <a:sym typeface="Lato"/>
              </a:rPr>
              <a:t>Audience Q&amp;A Session</a:t>
            </a:r>
            <a:endParaRPr sz="3600">
              <a:solidFill>
                <a:srgbClr val="4242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Amatic SC</vt:lpstr>
      <vt:lpstr>Arial</vt:lpstr>
      <vt:lpstr>Lato</vt:lpstr>
      <vt:lpstr>Quicksand</vt:lpstr>
      <vt:lpstr>Quicksand Light</vt:lpstr>
      <vt:lpstr>Short Stack</vt:lpstr>
      <vt:lpstr>Knight template</vt:lpstr>
      <vt:lpstr>Knight template</vt:lpstr>
      <vt:lpstr>tuesday 24/11</vt:lpstr>
      <vt:lpstr>PowerPoint Presentation</vt:lpstr>
      <vt:lpstr>PowerPoint Presentation</vt:lpstr>
      <vt:lpstr>PowerPoint Presentation</vt:lpstr>
      <vt:lpstr>PowerPoint Presentation</vt:lpstr>
      <vt:lpstr>Deliverables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 10/5</dc:title>
  <dc:creator>USER PC</dc:creator>
  <cp:lastModifiedBy>P-COM0145/19</cp:lastModifiedBy>
  <cp:revision>14</cp:revision>
  <dcterms:modified xsi:type="dcterms:W3CDTF">2020-11-24T05:31:25Z</dcterms:modified>
</cp:coreProperties>
</file>