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</p:sldIdLst>
  <p:sldSz cx="10821988" cy="773747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28" autoAdjust="0"/>
    <p:restoredTop sz="96744" autoAdjust="0"/>
  </p:normalViewPr>
  <p:slideViewPr>
    <p:cSldViewPr snapToGrid="0">
      <p:cViewPr varScale="1">
        <p:scale>
          <a:sx n="103" d="100"/>
          <a:sy n="103" d="100"/>
        </p:scale>
        <p:origin x="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116E450-51E4-4593-BC66-2B4B8444E78A}"/>
              </a:ext>
            </a:extLst>
          </p:cNvPr>
          <p:cNvSpPr/>
          <p:nvPr/>
        </p:nvSpPr>
        <p:spPr>
          <a:xfrm>
            <a:off x="3704356" y="1389535"/>
            <a:ext cx="3429399" cy="1875681"/>
          </a:xfrm>
          <a:prstGeom prst="ellipse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</a:t>
            </a:r>
            <a:endParaRPr lang="en-US" altLang="ko-KR" sz="32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</a:t>
            </a:r>
          </a:p>
          <a:p>
            <a:pPr algn="ctr"/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(git </a:t>
            </a:r>
            <a:r>
              <a:rPr lang="ko-KR" altLang="en-US" sz="24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  <a:r>
              <a:rPr lang="en-US" altLang="ko-KR" sz="24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화살표: 줄무늬가 있는 오른쪽 4">
            <a:extLst>
              <a:ext uri="{FF2B5EF4-FFF2-40B4-BE49-F238E27FC236}">
                <a16:creationId xmlns:a16="http://schemas.microsoft.com/office/drawing/2014/main" id="{CCE840BC-F2FB-4B57-ACEE-CCE563891198}"/>
              </a:ext>
            </a:extLst>
          </p:cNvPr>
          <p:cNvSpPr/>
          <p:nvPr/>
        </p:nvSpPr>
        <p:spPr>
          <a:xfrm rot="18640783">
            <a:off x="2845620" y="4463271"/>
            <a:ext cx="3037059" cy="377935"/>
          </a:xfrm>
          <a:prstGeom prst="striped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줄무늬가 있는 오른쪽 5">
            <a:extLst>
              <a:ext uri="{FF2B5EF4-FFF2-40B4-BE49-F238E27FC236}">
                <a16:creationId xmlns:a16="http://schemas.microsoft.com/office/drawing/2014/main" id="{00FFA5B4-00B7-41ED-AC0A-C7E6C1B07F74}"/>
              </a:ext>
            </a:extLst>
          </p:cNvPr>
          <p:cNvSpPr/>
          <p:nvPr/>
        </p:nvSpPr>
        <p:spPr>
          <a:xfrm rot="7851673">
            <a:off x="331254" y="3968380"/>
            <a:ext cx="3559833" cy="377935"/>
          </a:xfrm>
          <a:prstGeom prst="striped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9B6F4E86-E52F-40B2-9E2D-27C2897E9ECF}"/>
              </a:ext>
            </a:extLst>
          </p:cNvPr>
          <p:cNvSpPr/>
          <p:nvPr/>
        </p:nvSpPr>
        <p:spPr>
          <a:xfrm rot="837643">
            <a:off x="2217429" y="4814985"/>
            <a:ext cx="1014534" cy="775254"/>
          </a:xfrm>
          <a:prstGeom prst="curvedDownArrow">
            <a:avLst/>
          </a:prstGeom>
          <a:solidFill>
            <a:schemeClr val="accent1"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1D53F5E7-C6BC-4810-8AEF-4408AADE80F2}"/>
              </a:ext>
            </a:extLst>
          </p:cNvPr>
          <p:cNvSpPr/>
          <p:nvPr/>
        </p:nvSpPr>
        <p:spPr>
          <a:xfrm rot="2939816">
            <a:off x="5569273" y="4458731"/>
            <a:ext cx="2926947" cy="377935"/>
          </a:xfrm>
          <a:prstGeom prst="striped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9DD77927-2AFE-46E6-B320-8DA7FA9C87FC}"/>
              </a:ext>
            </a:extLst>
          </p:cNvPr>
          <p:cNvSpPr/>
          <p:nvPr/>
        </p:nvSpPr>
        <p:spPr>
          <a:xfrm rot="21264122">
            <a:off x="8204335" y="4823373"/>
            <a:ext cx="1014534" cy="775254"/>
          </a:xfrm>
          <a:prstGeom prst="curvedDownArrow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AD673D98-DDF9-4C15-91A3-A09AC250ADCA}"/>
              </a:ext>
            </a:extLst>
          </p:cNvPr>
          <p:cNvSpPr/>
          <p:nvPr/>
        </p:nvSpPr>
        <p:spPr>
          <a:xfrm rot="13738099">
            <a:off x="6758540" y="3965755"/>
            <a:ext cx="3928844" cy="377935"/>
          </a:xfrm>
          <a:prstGeom prst="striped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662A273-A27C-4C4A-BDE5-2007AFA124FA}"/>
              </a:ext>
            </a:extLst>
          </p:cNvPr>
          <p:cNvSpPr/>
          <p:nvPr/>
        </p:nvSpPr>
        <p:spPr>
          <a:xfrm>
            <a:off x="255096" y="5719487"/>
            <a:ext cx="3429399" cy="1875681"/>
          </a:xfrm>
          <a:prstGeom prst="ellipse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로컬</a:t>
            </a:r>
            <a:endParaRPr lang="en-US" altLang="ko-KR" sz="32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컴퓨터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7E8D1DE-4E42-4EE5-9127-9981C030011C}"/>
              </a:ext>
            </a:extLst>
          </p:cNvPr>
          <p:cNvSpPr/>
          <p:nvPr/>
        </p:nvSpPr>
        <p:spPr>
          <a:xfrm>
            <a:off x="7275437" y="5752671"/>
            <a:ext cx="3429399" cy="1875681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</a:t>
            </a:r>
            <a:endParaRPr lang="en-US" altLang="ko-KR" sz="32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</a:t>
            </a:r>
          </a:p>
          <a:p>
            <a:pPr algn="ctr"/>
            <a:r>
              <a:rPr lang="en-US" altLang="ko-KR" sz="40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3200" b="1" dirty="0" err="1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kamp</a:t>
            </a:r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32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22DB6-744C-472D-BB10-3664648D004E}"/>
              </a:ext>
            </a:extLst>
          </p:cNvPr>
          <p:cNvSpPr txBox="1"/>
          <p:nvPr/>
        </p:nvSpPr>
        <p:spPr>
          <a:xfrm>
            <a:off x="2226015" y="3956441"/>
            <a:ext cx="21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⑥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검토 및 코드 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3BB93-7B0A-4C54-930B-3B55B81DDD98}"/>
              </a:ext>
            </a:extLst>
          </p:cNvPr>
          <p:cNvSpPr txBox="1"/>
          <p:nvPr/>
        </p:nvSpPr>
        <p:spPr>
          <a:xfrm>
            <a:off x="6960965" y="4211950"/>
            <a:ext cx="206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③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4292F-B8F9-4C9F-9BC2-D1A0A6A9CF64}"/>
              </a:ext>
            </a:extLst>
          </p:cNvPr>
          <p:cNvSpPr txBox="1"/>
          <p:nvPr/>
        </p:nvSpPr>
        <p:spPr>
          <a:xfrm>
            <a:off x="3510157" y="4833149"/>
            <a:ext cx="2441057" cy="830997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①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업로드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(git push)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1E7DD-9BE4-41B5-81AA-19824D5FBD40}"/>
              </a:ext>
            </a:extLst>
          </p:cNvPr>
          <p:cNvSpPr txBox="1"/>
          <p:nvPr/>
        </p:nvSpPr>
        <p:spPr>
          <a:xfrm>
            <a:off x="5213771" y="4735959"/>
            <a:ext cx="2763216" cy="830997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②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다운로드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(git pull)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4BCF81-618B-4798-AA8F-BC5ACAD9E111}"/>
              </a:ext>
            </a:extLst>
          </p:cNvPr>
          <p:cNvSpPr txBox="1"/>
          <p:nvPr/>
        </p:nvSpPr>
        <p:spPr>
          <a:xfrm>
            <a:off x="7995275" y="3318609"/>
            <a:ext cx="2441057" cy="830997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④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업로드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(git push)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25B68-3618-4E4A-90DE-D296288C747C}"/>
              </a:ext>
            </a:extLst>
          </p:cNvPr>
          <p:cNvSpPr txBox="1"/>
          <p:nvPr/>
        </p:nvSpPr>
        <p:spPr>
          <a:xfrm>
            <a:off x="276377" y="3453238"/>
            <a:ext cx="2719418" cy="830997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⑤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다운로드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(git pull)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61C6041-887C-4DDA-AAF0-B884C740707E}"/>
              </a:ext>
            </a:extLst>
          </p:cNvPr>
          <p:cNvSpPr/>
          <p:nvPr/>
        </p:nvSpPr>
        <p:spPr>
          <a:xfrm>
            <a:off x="4897808" y="3097762"/>
            <a:ext cx="6233616" cy="263487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5FFA2-15A1-4C35-BE08-7DB865AF3BC0}"/>
              </a:ext>
            </a:extLst>
          </p:cNvPr>
          <p:cNvSpPr txBox="1"/>
          <p:nvPr/>
        </p:nvSpPr>
        <p:spPr>
          <a:xfrm>
            <a:off x="9010527" y="1982472"/>
            <a:ext cx="1803635" cy="523220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</a:t>
            </a:r>
            <a:endParaRPr lang="en-US" altLang="ko-KR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642FFE-524D-4112-A94F-E7AB88FE3DBB}"/>
              </a:ext>
            </a:extLst>
          </p:cNvPr>
          <p:cNvSpPr txBox="1"/>
          <p:nvPr/>
        </p:nvSpPr>
        <p:spPr>
          <a:xfrm>
            <a:off x="2715921" y="210130"/>
            <a:ext cx="5991007" cy="64633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개발 환경의 구축 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99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8116E450-51E4-4593-BC66-2B4B8444E78A}"/>
              </a:ext>
            </a:extLst>
          </p:cNvPr>
          <p:cNvSpPr/>
          <p:nvPr/>
        </p:nvSpPr>
        <p:spPr>
          <a:xfrm>
            <a:off x="3704356" y="1389535"/>
            <a:ext cx="3429399" cy="1875681"/>
          </a:xfrm>
          <a:prstGeom prst="ellipse">
            <a:avLst/>
          </a:prstGeom>
          <a:solidFill>
            <a:schemeClr val="accent6">
              <a:lumMod val="40000"/>
              <a:lumOff val="60000"/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</a:t>
            </a:r>
            <a:endParaRPr lang="en-US" altLang="ko-KR" sz="32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1</a:t>
            </a:r>
          </a:p>
          <a:p>
            <a:pPr algn="ctr"/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</a:t>
            </a:r>
            <a:r>
              <a:rPr lang="en-US" altLang="ko-KR" sz="24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(git </a:t>
            </a:r>
            <a:r>
              <a:rPr lang="ko-KR" altLang="en-US" sz="24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저장소</a:t>
            </a:r>
            <a:r>
              <a:rPr lang="en-US" altLang="ko-KR" sz="24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24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5" name="화살표: 줄무늬가 있는 오른쪽 4">
            <a:extLst>
              <a:ext uri="{FF2B5EF4-FFF2-40B4-BE49-F238E27FC236}">
                <a16:creationId xmlns:a16="http://schemas.microsoft.com/office/drawing/2014/main" id="{CCE840BC-F2FB-4B57-ACEE-CCE563891198}"/>
              </a:ext>
            </a:extLst>
          </p:cNvPr>
          <p:cNvSpPr/>
          <p:nvPr/>
        </p:nvSpPr>
        <p:spPr>
          <a:xfrm rot="18640783">
            <a:off x="2845620" y="4463271"/>
            <a:ext cx="3037059" cy="377935"/>
          </a:xfrm>
          <a:prstGeom prst="striped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줄무늬가 있는 오른쪽 5">
            <a:extLst>
              <a:ext uri="{FF2B5EF4-FFF2-40B4-BE49-F238E27FC236}">
                <a16:creationId xmlns:a16="http://schemas.microsoft.com/office/drawing/2014/main" id="{00FFA5B4-00B7-41ED-AC0A-C7E6C1B07F74}"/>
              </a:ext>
            </a:extLst>
          </p:cNvPr>
          <p:cNvSpPr/>
          <p:nvPr/>
        </p:nvSpPr>
        <p:spPr>
          <a:xfrm rot="7851673">
            <a:off x="331254" y="3968380"/>
            <a:ext cx="3559833" cy="377935"/>
          </a:xfrm>
          <a:prstGeom prst="striped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아래로 구부러짐 6">
            <a:extLst>
              <a:ext uri="{FF2B5EF4-FFF2-40B4-BE49-F238E27FC236}">
                <a16:creationId xmlns:a16="http://schemas.microsoft.com/office/drawing/2014/main" id="{9B6F4E86-E52F-40B2-9E2D-27C2897E9ECF}"/>
              </a:ext>
            </a:extLst>
          </p:cNvPr>
          <p:cNvSpPr/>
          <p:nvPr/>
        </p:nvSpPr>
        <p:spPr>
          <a:xfrm rot="837643">
            <a:off x="2217429" y="4814985"/>
            <a:ext cx="1014534" cy="775254"/>
          </a:xfrm>
          <a:prstGeom prst="curvedDownArrow">
            <a:avLst/>
          </a:prstGeom>
          <a:solidFill>
            <a:schemeClr val="accent1">
              <a:alpha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화살표: 줄무늬가 있는 오른쪽 7">
            <a:extLst>
              <a:ext uri="{FF2B5EF4-FFF2-40B4-BE49-F238E27FC236}">
                <a16:creationId xmlns:a16="http://schemas.microsoft.com/office/drawing/2014/main" id="{1D53F5E7-C6BC-4810-8AEF-4408AADE80F2}"/>
              </a:ext>
            </a:extLst>
          </p:cNvPr>
          <p:cNvSpPr/>
          <p:nvPr/>
        </p:nvSpPr>
        <p:spPr>
          <a:xfrm rot="2939816">
            <a:off x="5569273" y="4458731"/>
            <a:ext cx="2926947" cy="377935"/>
          </a:xfrm>
          <a:prstGeom prst="stripedRightArrow">
            <a:avLst/>
          </a:prstGeom>
          <a:solidFill>
            <a:srgbClr val="0000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9DD77927-2AFE-46E6-B320-8DA7FA9C87FC}"/>
              </a:ext>
            </a:extLst>
          </p:cNvPr>
          <p:cNvSpPr/>
          <p:nvPr/>
        </p:nvSpPr>
        <p:spPr>
          <a:xfrm rot="21264122">
            <a:off x="8204335" y="4823373"/>
            <a:ext cx="1014534" cy="775254"/>
          </a:xfrm>
          <a:prstGeom prst="curvedDownArrow">
            <a:avLst/>
          </a:prstGeom>
          <a:solidFill>
            <a:schemeClr val="accent1"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줄무늬가 있는 오른쪽 10">
            <a:extLst>
              <a:ext uri="{FF2B5EF4-FFF2-40B4-BE49-F238E27FC236}">
                <a16:creationId xmlns:a16="http://schemas.microsoft.com/office/drawing/2014/main" id="{AD673D98-DDF9-4C15-91A3-A09AC250ADCA}"/>
              </a:ext>
            </a:extLst>
          </p:cNvPr>
          <p:cNvSpPr/>
          <p:nvPr/>
        </p:nvSpPr>
        <p:spPr>
          <a:xfrm rot="13738099">
            <a:off x="6758540" y="3965755"/>
            <a:ext cx="3928844" cy="377935"/>
          </a:xfrm>
          <a:prstGeom prst="stripedRightArrow">
            <a:avLst/>
          </a:prstGeom>
          <a:solidFill>
            <a:srgbClr val="C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662A273-A27C-4C4A-BDE5-2007AFA124FA}"/>
              </a:ext>
            </a:extLst>
          </p:cNvPr>
          <p:cNvSpPr/>
          <p:nvPr/>
        </p:nvSpPr>
        <p:spPr>
          <a:xfrm>
            <a:off x="255096" y="5719487"/>
            <a:ext cx="3429399" cy="1875681"/>
          </a:xfrm>
          <a:prstGeom prst="ellipse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</a:t>
            </a:r>
            <a:endParaRPr lang="en-US" altLang="ko-KR" sz="32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0</a:t>
            </a:r>
            <a:endParaRPr lang="ko-KR" altLang="en-US" sz="32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7E8D1DE-4E42-4EE5-9127-9981C030011C}"/>
              </a:ext>
            </a:extLst>
          </p:cNvPr>
          <p:cNvSpPr/>
          <p:nvPr/>
        </p:nvSpPr>
        <p:spPr>
          <a:xfrm>
            <a:off x="7275437" y="5752671"/>
            <a:ext cx="3429399" cy="1875681"/>
          </a:xfrm>
          <a:prstGeom prst="ellipse">
            <a:avLst/>
          </a:prstGeom>
          <a:solidFill>
            <a:srgbClr val="00B05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</a:t>
            </a:r>
            <a:endParaRPr lang="en-US" altLang="ko-KR" sz="32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pPr algn="ctr"/>
            <a:r>
              <a:rPr lang="ko-KR" altLang="en-US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서버</a:t>
            </a:r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2</a:t>
            </a:r>
          </a:p>
          <a:p>
            <a:pPr algn="ctr"/>
            <a:r>
              <a:rPr lang="en-US" altLang="ko-KR" sz="40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(</a:t>
            </a:r>
            <a:r>
              <a:rPr lang="en-US" altLang="ko-KR" sz="3200" b="1" dirty="0" err="1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kamp</a:t>
            </a:r>
            <a:r>
              <a:rPr lang="en-US" altLang="ko-KR" sz="32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)</a:t>
            </a:r>
            <a:endParaRPr lang="ko-KR" altLang="en-US" sz="3200" b="1" dirty="0">
              <a:solidFill>
                <a:srgbClr val="002060"/>
              </a:solidFill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F22DB6-744C-472D-BB10-3664648D004E}"/>
              </a:ext>
            </a:extLst>
          </p:cNvPr>
          <p:cNvSpPr txBox="1"/>
          <p:nvPr/>
        </p:nvSpPr>
        <p:spPr>
          <a:xfrm>
            <a:off x="2226015" y="3956441"/>
            <a:ext cx="2178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⑥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결과 검토 및 코드 수정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63BB93-7B0A-4C54-930B-3B55B81DDD98}"/>
              </a:ext>
            </a:extLst>
          </p:cNvPr>
          <p:cNvSpPr txBox="1"/>
          <p:nvPr/>
        </p:nvSpPr>
        <p:spPr>
          <a:xfrm>
            <a:off x="6960965" y="4211950"/>
            <a:ext cx="2068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③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실행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E4292F-B8F9-4C9F-9BC2-D1A0A6A9CF64}"/>
              </a:ext>
            </a:extLst>
          </p:cNvPr>
          <p:cNvSpPr txBox="1"/>
          <p:nvPr/>
        </p:nvSpPr>
        <p:spPr>
          <a:xfrm>
            <a:off x="3510157" y="4833149"/>
            <a:ext cx="2441057" cy="830997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①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업로드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(git push)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61E7DD-9BE4-41B5-81AA-19824D5FBD40}"/>
              </a:ext>
            </a:extLst>
          </p:cNvPr>
          <p:cNvSpPr txBox="1"/>
          <p:nvPr/>
        </p:nvSpPr>
        <p:spPr>
          <a:xfrm>
            <a:off x="5213771" y="4735959"/>
            <a:ext cx="2763216" cy="830997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②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다운로드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(git pull)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4BCF81-618B-4798-AA8F-BC5ACAD9E111}"/>
              </a:ext>
            </a:extLst>
          </p:cNvPr>
          <p:cNvSpPr txBox="1"/>
          <p:nvPr/>
        </p:nvSpPr>
        <p:spPr>
          <a:xfrm>
            <a:off x="7995275" y="3318609"/>
            <a:ext cx="2441057" cy="830997"/>
          </a:xfrm>
          <a:prstGeom prst="rect">
            <a:avLst/>
          </a:prstGeom>
          <a:noFill/>
          <a:scene3d>
            <a:camera prst="orthographicFront">
              <a:rot lat="0" lon="0" rev="186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④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업로드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(git push)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25B68-3618-4E4A-90DE-D296288C747C}"/>
              </a:ext>
            </a:extLst>
          </p:cNvPr>
          <p:cNvSpPr txBox="1"/>
          <p:nvPr/>
        </p:nvSpPr>
        <p:spPr>
          <a:xfrm>
            <a:off x="276377" y="3453238"/>
            <a:ext cx="2719418" cy="830997"/>
          </a:xfrm>
          <a:prstGeom prst="rect">
            <a:avLst/>
          </a:prstGeom>
          <a:noFill/>
          <a:scene3d>
            <a:camera prst="orthographicFront">
              <a:rot lat="0" lon="0" rev="30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4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400" dirty="0">
                <a:latin typeface="나눔고딕" pitchFamily="2" charset="-127"/>
                <a:ea typeface="나눔고딕" pitchFamily="2" charset="-127"/>
              </a:rPr>
              <a:t>⑤</a:t>
            </a:r>
            <a:r>
              <a:rPr lang="ko-KR" altLang="en-US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코드 다운로드</a:t>
            </a:r>
            <a:endParaRPr lang="en-US" altLang="ko-KR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  <a:p>
            <a:r>
              <a:rPr lang="en-US" altLang="ko-KR" sz="2400" dirty="0"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    (git pull)</a:t>
            </a:r>
            <a:endParaRPr lang="ko-KR" altLang="en-US" sz="24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61C6041-887C-4DDA-AAF0-B884C740707E}"/>
              </a:ext>
            </a:extLst>
          </p:cNvPr>
          <p:cNvSpPr/>
          <p:nvPr/>
        </p:nvSpPr>
        <p:spPr>
          <a:xfrm>
            <a:off x="4897808" y="3097762"/>
            <a:ext cx="6233616" cy="2634876"/>
          </a:xfrm>
          <a:prstGeom prst="ellipse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dash"/>
          </a:ln>
          <a:scene3d>
            <a:camera prst="orthographicFront">
              <a:rot lat="0" lon="0" rev="18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F5FFA2-15A1-4C35-BE08-7DB865AF3BC0}"/>
              </a:ext>
            </a:extLst>
          </p:cNvPr>
          <p:cNvSpPr txBox="1"/>
          <p:nvPr/>
        </p:nvSpPr>
        <p:spPr>
          <a:xfrm>
            <a:off x="9010527" y="1982472"/>
            <a:ext cx="1803635" cy="523220"/>
          </a:xfrm>
          <a:prstGeom prst="rect">
            <a:avLst/>
          </a:prstGeom>
          <a:noFill/>
          <a:scene3d>
            <a:camera prst="orthographicFront">
              <a:rot lat="0" lon="0" rev="120000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 </a:t>
            </a:r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28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코딩" panose="020D0009000000000000" pitchFamily="49" charset="-127"/>
                <a:ea typeface="나눔고딕코딩" panose="020D0009000000000000" pitchFamily="49" charset="-127"/>
              </a:rPr>
              <a:t>자동화</a:t>
            </a:r>
            <a:endParaRPr lang="en-US" altLang="ko-KR" sz="2800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642FFE-524D-4112-A94F-E7AB88FE3DBB}"/>
              </a:ext>
            </a:extLst>
          </p:cNvPr>
          <p:cNvSpPr txBox="1"/>
          <p:nvPr/>
        </p:nvSpPr>
        <p:spPr>
          <a:xfrm>
            <a:off x="2715921" y="210130"/>
            <a:ext cx="5991007" cy="646331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rgbClr val="002060"/>
                </a:solidFill>
                <a:latin typeface="나눔고딕코딩" panose="020D0009000000000000" pitchFamily="49" charset="-127"/>
                <a:ea typeface="나눔고딕코딩" panose="020D0009000000000000" pitchFamily="49" charset="-127"/>
              </a:rPr>
              <a:t>클라우드 개발 환경의 구축 </a:t>
            </a:r>
            <a:endParaRPr lang="ko-KR" altLang="en-US" sz="3600" dirty="0">
              <a:latin typeface="나눔고딕코딩" panose="020D0009000000000000" pitchFamily="49" charset="-127"/>
              <a:ea typeface="나눔고딕코딩" panose="020D0009000000000000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317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137</Words>
  <Application>Microsoft Office PowerPoint</Application>
  <PresentationFormat>사용자 지정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나눔고딕</vt:lpstr>
      <vt:lpstr>나눔고딕코딩</vt:lpstr>
      <vt:lpstr>한컴 고딕</vt:lpstr>
      <vt:lpstr>Calibri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(git\300\332\265\277\310\255Sys\261\270\303\340250102.jpg - ALSee)</dc:title>
  <dc:subject/>
  <dc:creator>&lt;B9DAC1A4BFEC&gt;</dc:creator>
  <cp:keywords/>
  <cp:lastModifiedBy>박정우</cp:lastModifiedBy>
  <cp:revision>35</cp:revision>
  <dcterms:modified xsi:type="dcterms:W3CDTF">2025-04-03T06:49:03Z</dcterms:modified>
</cp:coreProperties>
</file>