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6413"/>
  <p:notesSz cx="12192000" cy="89090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284" y="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rgbClr val="1D40AF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1C4ED8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4A5462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250"/>
              </a:lnSpc>
            </a:pPr>
            <a:r>
              <a:rPr spc="-70" dirty="0">
                <a:latin typeface="Noto Sans JP"/>
                <a:cs typeface="Noto Sans JP"/>
              </a:rPr>
              <a:t>ULD</a:t>
            </a:r>
            <a:r>
              <a:rPr dirty="0">
                <a:latin typeface="Noto Sans JP"/>
                <a:cs typeface="Noto Sans JP"/>
              </a:rPr>
              <a:t> </a:t>
            </a:r>
            <a:r>
              <a:rPr spc="-190" dirty="0"/>
              <a:t>적재</a:t>
            </a:r>
            <a:r>
              <a:rPr spc="-95" dirty="0"/>
              <a:t> </a:t>
            </a:r>
            <a:r>
              <a:rPr spc="-190" dirty="0"/>
              <a:t>최적화를</a:t>
            </a:r>
            <a:r>
              <a:rPr spc="-95" dirty="0"/>
              <a:t> </a:t>
            </a:r>
            <a:r>
              <a:rPr spc="-190" dirty="0"/>
              <a:t>위한</a:t>
            </a:r>
            <a:r>
              <a:rPr spc="-95" dirty="0"/>
              <a:t> </a:t>
            </a:r>
            <a:r>
              <a:rPr spc="-190" dirty="0"/>
              <a:t>강화학습</a:t>
            </a:r>
            <a:r>
              <a:rPr spc="-95" dirty="0"/>
              <a:t> </a:t>
            </a:r>
            <a:r>
              <a:rPr dirty="0">
                <a:latin typeface="Noto Sans JP"/>
                <a:cs typeface="Noto Sans JP"/>
              </a:rPr>
              <a:t>AI</a:t>
            </a:r>
            <a:r>
              <a:rPr spc="25" dirty="0">
                <a:latin typeface="Noto Sans JP"/>
                <a:cs typeface="Noto Sans JP"/>
              </a:rPr>
              <a:t> </a:t>
            </a:r>
            <a:r>
              <a:rPr spc="-165" dirty="0"/>
              <a:t>알고리듬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4A5462"/>
                </a:solidFill>
                <a:latin typeface="Noto Sans JP"/>
                <a:cs typeface="Noto Sans JP"/>
              </a:defRPr>
            </a:lvl1pPr>
          </a:lstStyle>
          <a:p>
            <a:pPr marL="38100">
              <a:lnSpc>
                <a:spcPts val="1250"/>
              </a:lnSpc>
            </a:pPr>
            <a:fld id="{81D60167-4931-47E6-BA6A-407CBD079E47}" type="slidenum">
              <a:rPr spc="-40" dirty="0"/>
              <a:t>‹#›</a:t>
            </a:fld>
            <a:r>
              <a:rPr spc="-40" dirty="0"/>
              <a:t>/6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1D40AF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C4ED8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4A5462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250"/>
              </a:lnSpc>
            </a:pPr>
            <a:r>
              <a:rPr spc="-70" dirty="0">
                <a:latin typeface="Noto Sans JP"/>
                <a:cs typeface="Noto Sans JP"/>
              </a:rPr>
              <a:t>ULD</a:t>
            </a:r>
            <a:r>
              <a:rPr dirty="0">
                <a:latin typeface="Noto Sans JP"/>
                <a:cs typeface="Noto Sans JP"/>
              </a:rPr>
              <a:t> </a:t>
            </a:r>
            <a:r>
              <a:rPr spc="-190" dirty="0"/>
              <a:t>적재</a:t>
            </a:r>
            <a:r>
              <a:rPr spc="-95" dirty="0"/>
              <a:t> </a:t>
            </a:r>
            <a:r>
              <a:rPr spc="-190" dirty="0"/>
              <a:t>최적화를</a:t>
            </a:r>
            <a:r>
              <a:rPr spc="-95" dirty="0"/>
              <a:t> </a:t>
            </a:r>
            <a:r>
              <a:rPr spc="-190" dirty="0"/>
              <a:t>위한</a:t>
            </a:r>
            <a:r>
              <a:rPr spc="-95" dirty="0"/>
              <a:t> </a:t>
            </a:r>
            <a:r>
              <a:rPr spc="-190" dirty="0"/>
              <a:t>강화학습</a:t>
            </a:r>
            <a:r>
              <a:rPr spc="-95" dirty="0"/>
              <a:t> </a:t>
            </a:r>
            <a:r>
              <a:rPr dirty="0">
                <a:latin typeface="Noto Sans JP"/>
                <a:cs typeface="Noto Sans JP"/>
              </a:rPr>
              <a:t>AI</a:t>
            </a:r>
            <a:r>
              <a:rPr spc="25" dirty="0">
                <a:latin typeface="Noto Sans JP"/>
                <a:cs typeface="Noto Sans JP"/>
              </a:rPr>
              <a:t> </a:t>
            </a:r>
            <a:r>
              <a:rPr spc="-165" dirty="0"/>
              <a:t>알고리듬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4A5462"/>
                </a:solidFill>
                <a:latin typeface="Noto Sans JP"/>
                <a:cs typeface="Noto Sans JP"/>
              </a:defRPr>
            </a:lvl1pPr>
          </a:lstStyle>
          <a:p>
            <a:pPr marL="38100">
              <a:lnSpc>
                <a:spcPts val="1250"/>
              </a:lnSpc>
            </a:pPr>
            <a:fld id="{81D60167-4931-47E6-BA6A-407CBD079E47}" type="slidenum">
              <a:rPr spc="-40" dirty="0"/>
              <a:t>‹#›</a:t>
            </a:fld>
            <a:r>
              <a:rPr spc="-40" dirty="0"/>
              <a:t>/6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6199"/>
            <a:ext cx="12192000" cy="7448550"/>
          </a:xfrm>
          <a:custGeom>
            <a:avLst/>
            <a:gdLst/>
            <a:ahLst/>
            <a:cxnLst/>
            <a:rect l="l" t="t" r="r" b="b"/>
            <a:pathLst>
              <a:path w="12192000" h="7448550">
                <a:moveTo>
                  <a:pt x="0" y="7448549"/>
                </a:moveTo>
                <a:lnTo>
                  <a:pt x="12191999" y="7448549"/>
                </a:lnTo>
                <a:lnTo>
                  <a:pt x="12191999" y="0"/>
                </a:lnTo>
                <a:lnTo>
                  <a:pt x="0" y="0"/>
                </a:lnTo>
                <a:lnTo>
                  <a:pt x="0" y="7448549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9599" y="380999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380999" y="761999"/>
                </a:moveTo>
                <a:lnTo>
                  <a:pt x="334358" y="759134"/>
                </a:lnTo>
                <a:lnTo>
                  <a:pt x="288424" y="750582"/>
                </a:lnTo>
                <a:lnTo>
                  <a:pt x="243882" y="736471"/>
                </a:lnTo>
                <a:lnTo>
                  <a:pt x="201397" y="717011"/>
                </a:lnTo>
                <a:lnTo>
                  <a:pt x="161614" y="692498"/>
                </a:lnTo>
                <a:lnTo>
                  <a:pt x="125135" y="663302"/>
                </a:lnTo>
                <a:lnTo>
                  <a:pt x="92505" y="629860"/>
                </a:lnTo>
                <a:lnTo>
                  <a:pt x="64210" y="592672"/>
                </a:lnTo>
                <a:lnTo>
                  <a:pt x="40680" y="552299"/>
                </a:lnTo>
                <a:lnTo>
                  <a:pt x="22271" y="509355"/>
                </a:lnTo>
                <a:lnTo>
                  <a:pt x="9257" y="464480"/>
                </a:lnTo>
                <a:lnTo>
                  <a:pt x="1834" y="418344"/>
                </a:lnTo>
                <a:lnTo>
                  <a:pt x="0" y="380999"/>
                </a:lnTo>
                <a:lnTo>
                  <a:pt x="114" y="371646"/>
                </a:lnTo>
                <a:lnTo>
                  <a:pt x="4123" y="325095"/>
                </a:lnTo>
                <a:lnTo>
                  <a:pt x="13800" y="279385"/>
                </a:lnTo>
                <a:lnTo>
                  <a:pt x="29001" y="235197"/>
                </a:lnTo>
                <a:lnTo>
                  <a:pt x="49498" y="193203"/>
                </a:lnTo>
                <a:lnTo>
                  <a:pt x="74977" y="154038"/>
                </a:lnTo>
                <a:lnTo>
                  <a:pt x="105059" y="118286"/>
                </a:lnTo>
                <a:lnTo>
                  <a:pt x="139296" y="86482"/>
                </a:lnTo>
                <a:lnTo>
                  <a:pt x="177168" y="59109"/>
                </a:lnTo>
                <a:lnTo>
                  <a:pt x="218101" y="36579"/>
                </a:lnTo>
                <a:lnTo>
                  <a:pt x="261484" y="19230"/>
                </a:lnTo>
                <a:lnTo>
                  <a:pt x="306670" y="7320"/>
                </a:lnTo>
                <a:lnTo>
                  <a:pt x="352974" y="1031"/>
                </a:lnTo>
                <a:lnTo>
                  <a:pt x="380999" y="0"/>
                </a:lnTo>
                <a:lnTo>
                  <a:pt x="390353" y="114"/>
                </a:lnTo>
                <a:lnTo>
                  <a:pt x="436904" y="4123"/>
                </a:lnTo>
                <a:lnTo>
                  <a:pt x="482614" y="13800"/>
                </a:lnTo>
                <a:lnTo>
                  <a:pt x="526802" y="29001"/>
                </a:lnTo>
                <a:lnTo>
                  <a:pt x="568796" y="49498"/>
                </a:lnTo>
                <a:lnTo>
                  <a:pt x="607961" y="74977"/>
                </a:lnTo>
                <a:lnTo>
                  <a:pt x="643712" y="105059"/>
                </a:lnTo>
                <a:lnTo>
                  <a:pt x="675516" y="139296"/>
                </a:lnTo>
                <a:lnTo>
                  <a:pt x="702890" y="177168"/>
                </a:lnTo>
                <a:lnTo>
                  <a:pt x="725420" y="218101"/>
                </a:lnTo>
                <a:lnTo>
                  <a:pt x="742769" y="261484"/>
                </a:lnTo>
                <a:lnTo>
                  <a:pt x="754678" y="306670"/>
                </a:lnTo>
                <a:lnTo>
                  <a:pt x="760967" y="352974"/>
                </a:lnTo>
                <a:lnTo>
                  <a:pt x="761999" y="380999"/>
                </a:lnTo>
                <a:lnTo>
                  <a:pt x="761885" y="390353"/>
                </a:lnTo>
                <a:lnTo>
                  <a:pt x="757876" y="436904"/>
                </a:lnTo>
                <a:lnTo>
                  <a:pt x="748199" y="482614"/>
                </a:lnTo>
                <a:lnTo>
                  <a:pt x="732997" y="526802"/>
                </a:lnTo>
                <a:lnTo>
                  <a:pt x="712501" y="568796"/>
                </a:lnTo>
                <a:lnTo>
                  <a:pt x="687022" y="607961"/>
                </a:lnTo>
                <a:lnTo>
                  <a:pt x="656940" y="643712"/>
                </a:lnTo>
                <a:lnTo>
                  <a:pt x="622703" y="675516"/>
                </a:lnTo>
                <a:lnTo>
                  <a:pt x="584831" y="702890"/>
                </a:lnTo>
                <a:lnTo>
                  <a:pt x="543898" y="725420"/>
                </a:lnTo>
                <a:lnTo>
                  <a:pt x="500515" y="742769"/>
                </a:lnTo>
                <a:lnTo>
                  <a:pt x="455329" y="754679"/>
                </a:lnTo>
                <a:lnTo>
                  <a:pt x="409025" y="760967"/>
                </a:lnTo>
                <a:lnTo>
                  <a:pt x="380999" y="761999"/>
                </a:lnTo>
                <a:close/>
              </a:path>
            </a:pathLst>
          </a:custGeom>
          <a:solidFill>
            <a:srgbClr val="1D40AF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82121" y="595907"/>
            <a:ext cx="422275" cy="335280"/>
          </a:xfrm>
          <a:custGeom>
            <a:avLst/>
            <a:gdLst/>
            <a:ahLst/>
            <a:cxnLst/>
            <a:rect l="l" t="t" r="r" b="b"/>
            <a:pathLst>
              <a:path w="422275" h="335280">
                <a:moveTo>
                  <a:pt x="160533" y="45720"/>
                </a:moveTo>
                <a:lnTo>
                  <a:pt x="51702" y="45720"/>
                </a:lnTo>
                <a:lnTo>
                  <a:pt x="57261" y="41910"/>
                </a:lnTo>
                <a:lnTo>
                  <a:pt x="63171" y="38100"/>
                </a:lnTo>
                <a:lnTo>
                  <a:pt x="69408" y="34290"/>
                </a:lnTo>
                <a:lnTo>
                  <a:pt x="75946" y="31750"/>
                </a:lnTo>
                <a:lnTo>
                  <a:pt x="80032" y="12700"/>
                </a:lnTo>
                <a:lnTo>
                  <a:pt x="81304" y="6350"/>
                </a:lnTo>
                <a:lnTo>
                  <a:pt x="86126" y="1270"/>
                </a:lnTo>
                <a:lnTo>
                  <a:pt x="96842" y="0"/>
                </a:lnTo>
                <a:lnTo>
                  <a:pt x="119814" y="0"/>
                </a:lnTo>
                <a:lnTo>
                  <a:pt x="126109" y="1270"/>
                </a:lnTo>
                <a:lnTo>
                  <a:pt x="130931" y="6350"/>
                </a:lnTo>
                <a:lnTo>
                  <a:pt x="132204" y="12700"/>
                </a:lnTo>
                <a:lnTo>
                  <a:pt x="136289" y="31750"/>
                </a:lnTo>
                <a:lnTo>
                  <a:pt x="142799" y="34290"/>
                </a:lnTo>
                <a:lnTo>
                  <a:pt x="149039" y="38100"/>
                </a:lnTo>
                <a:lnTo>
                  <a:pt x="154965" y="41910"/>
                </a:lnTo>
                <a:lnTo>
                  <a:pt x="160533" y="45720"/>
                </a:lnTo>
                <a:close/>
              </a:path>
              <a:path w="422275" h="335280">
                <a:moveTo>
                  <a:pt x="26722" y="186690"/>
                </a:moveTo>
                <a:lnTo>
                  <a:pt x="20024" y="184150"/>
                </a:lnTo>
                <a:lnTo>
                  <a:pt x="16207" y="179070"/>
                </a:lnTo>
                <a:lnTo>
                  <a:pt x="13796" y="176530"/>
                </a:lnTo>
                <a:lnTo>
                  <a:pt x="11586" y="172720"/>
                </a:lnTo>
                <a:lnTo>
                  <a:pt x="9577" y="170180"/>
                </a:lnTo>
                <a:lnTo>
                  <a:pt x="7567" y="166370"/>
                </a:lnTo>
                <a:lnTo>
                  <a:pt x="5692" y="162560"/>
                </a:lnTo>
                <a:lnTo>
                  <a:pt x="4018" y="160020"/>
                </a:lnTo>
                <a:lnTo>
                  <a:pt x="2477" y="156210"/>
                </a:lnTo>
                <a:lnTo>
                  <a:pt x="0" y="149860"/>
                </a:lnTo>
                <a:lnTo>
                  <a:pt x="1875" y="143510"/>
                </a:lnTo>
                <a:lnTo>
                  <a:pt x="21498" y="125730"/>
                </a:lnTo>
                <a:lnTo>
                  <a:pt x="20761" y="121920"/>
                </a:lnTo>
                <a:lnTo>
                  <a:pt x="20359" y="116840"/>
                </a:lnTo>
                <a:lnTo>
                  <a:pt x="20359" y="106680"/>
                </a:lnTo>
                <a:lnTo>
                  <a:pt x="20761" y="102870"/>
                </a:lnTo>
                <a:lnTo>
                  <a:pt x="21498" y="97790"/>
                </a:lnTo>
                <a:lnTo>
                  <a:pt x="6630" y="85090"/>
                </a:lnTo>
                <a:lnTo>
                  <a:pt x="1875" y="80010"/>
                </a:lnTo>
                <a:lnTo>
                  <a:pt x="0" y="73660"/>
                </a:lnTo>
                <a:lnTo>
                  <a:pt x="4018" y="64770"/>
                </a:lnTo>
                <a:lnTo>
                  <a:pt x="5692" y="60960"/>
                </a:lnTo>
                <a:lnTo>
                  <a:pt x="9577" y="53340"/>
                </a:lnTo>
                <a:lnTo>
                  <a:pt x="11653" y="50800"/>
                </a:lnTo>
                <a:lnTo>
                  <a:pt x="13863" y="46990"/>
                </a:lnTo>
                <a:lnTo>
                  <a:pt x="20024" y="39370"/>
                </a:lnTo>
                <a:lnTo>
                  <a:pt x="26722" y="36830"/>
                </a:lnTo>
                <a:lnTo>
                  <a:pt x="32749" y="39370"/>
                </a:lnTo>
                <a:lnTo>
                  <a:pt x="51702" y="45720"/>
                </a:lnTo>
                <a:lnTo>
                  <a:pt x="197279" y="45720"/>
                </a:lnTo>
                <a:lnTo>
                  <a:pt x="198306" y="46990"/>
                </a:lnTo>
                <a:lnTo>
                  <a:pt x="200516" y="50800"/>
                </a:lnTo>
                <a:lnTo>
                  <a:pt x="202525" y="53340"/>
                </a:lnTo>
                <a:lnTo>
                  <a:pt x="204601" y="57150"/>
                </a:lnTo>
                <a:lnTo>
                  <a:pt x="206476" y="60960"/>
                </a:lnTo>
                <a:lnTo>
                  <a:pt x="208151" y="64770"/>
                </a:lnTo>
                <a:lnTo>
                  <a:pt x="209691" y="67310"/>
                </a:lnTo>
                <a:lnTo>
                  <a:pt x="212169" y="73660"/>
                </a:lnTo>
                <a:lnTo>
                  <a:pt x="210294" y="80010"/>
                </a:lnTo>
                <a:lnTo>
                  <a:pt x="97721" y="80010"/>
                </a:lnTo>
                <a:lnTo>
                  <a:pt x="89844" y="83820"/>
                </a:lnTo>
                <a:lnTo>
                  <a:pt x="73937" y="107950"/>
                </a:lnTo>
                <a:lnTo>
                  <a:pt x="73937" y="115570"/>
                </a:lnTo>
                <a:lnTo>
                  <a:pt x="97721" y="143510"/>
                </a:lnTo>
                <a:lnTo>
                  <a:pt x="210160" y="143510"/>
                </a:lnTo>
                <a:lnTo>
                  <a:pt x="212035" y="149860"/>
                </a:lnTo>
                <a:lnTo>
                  <a:pt x="209557" y="156210"/>
                </a:lnTo>
                <a:lnTo>
                  <a:pt x="208017" y="158750"/>
                </a:lnTo>
                <a:lnTo>
                  <a:pt x="206342" y="162560"/>
                </a:lnTo>
                <a:lnTo>
                  <a:pt x="204467" y="166370"/>
                </a:lnTo>
                <a:lnTo>
                  <a:pt x="202391" y="170180"/>
                </a:lnTo>
                <a:lnTo>
                  <a:pt x="200382" y="172720"/>
                </a:lnTo>
                <a:lnTo>
                  <a:pt x="198172" y="176530"/>
                </a:lnTo>
                <a:lnTo>
                  <a:pt x="197145" y="177800"/>
                </a:lnTo>
                <a:lnTo>
                  <a:pt x="51635" y="177800"/>
                </a:lnTo>
                <a:lnTo>
                  <a:pt x="32749" y="184150"/>
                </a:lnTo>
                <a:lnTo>
                  <a:pt x="26722" y="186690"/>
                </a:lnTo>
                <a:close/>
              </a:path>
              <a:path w="422275" h="335280">
                <a:moveTo>
                  <a:pt x="197279" y="45720"/>
                </a:moveTo>
                <a:lnTo>
                  <a:pt x="160533" y="45720"/>
                </a:lnTo>
                <a:lnTo>
                  <a:pt x="179419" y="39370"/>
                </a:lnTo>
                <a:lnTo>
                  <a:pt x="185447" y="36830"/>
                </a:lnTo>
                <a:lnTo>
                  <a:pt x="192144" y="39370"/>
                </a:lnTo>
                <a:lnTo>
                  <a:pt x="197279" y="45720"/>
                </a:lnTo>
                <a:close/>
              </a:path>
              <a:path w="422275" h="335280">
                <a:moveTo>
                  <a:pt x="210160" y="143510"/>
                </a:moveTo>
                <a:lnTo>
                  <a:pt x="114448" y="143510"/>
                </a:lnTo>
                <a:lnTo>
                  <a:pt x="122325" y="139700"/>
                </a:lnTo>
                <a:lnTo>
                  <a:pt x="125801" y="137160"/>
                </a:lnTo>
                <a:lnTo>
                  <a:pt x="131830" y="132080"/>
                </a:lnTo>
                <a:lnTo>
                  <a:pt x="134153" y="128270"/>
                </a:lnTo>
                <a:lnTo>
                  <a:pt x="137415" y="120650"/>
                </a:lnTo>
                <a:lnTo>
                  <a:pt x="138231" y="115570"/>
                </a:lnTo>
                <a:lnTo>
                  <a:pt x="138231" y="107950"/>
                </a:lnTo>
                <a:lnTo>
                  <a:pt x="114448" y="80010"/>
                </a:lnTo>
                <a:lnTo>
                  <a:pt x="210294" y="80010"/>
                </a:lnTo>
                <a:lnTo>
                  <a:pt x="205539" y="85090"/>
                </a:lnTo>
                <a:lnTo>
                  <a:pt x="205405" y="85090"/>
                </a:lnTo>
                <a:lnTo>
                  <a:pt x="190537" y="97790"/>
                </a:lnTo>
                <a:lnTo>
                  <a:pt x="191273" y="102870"/>
                </a:lnTo>
                <a:lnTo>
                  <a:pt x="191675" y="106680"/>
                </a:lnTo>
                <a:lnTo>
                  <a:pt x="191675" y="116840"/>
                </a:lnTo>
                <a:lnTo>
                  <a:pt x="191273" y="120650"/>
                </a:lnTo>
                <a:lnTo>
                  <a:pt x="190537" y="125730"/>
                </a:lnTo>
                <a:lnTo>
                  <a:pt x="205405" y="139700"/>
                </a:lnTo>
                <a:lnTo>
                  <a:pt x="210160" y="143510"/>
                </a:lnTo>
                <a:close/>
              </a:path>
              <a:path w="422275" h="335280">
                <a:moveTo>
                  <a:pt x="271574" y="335280"/>
                </a:moveTo>
                <a:lnTo>
                  <a:pt x="265747" y="332740"/>
                </a:lnTo>
                <a:lnTo>
                  <a:pt x="258715" y="330200"/>
                </a:lnTo>
                <a:lnTo>
                  <a:pt x="255366" y="327660"/>
                </a:lnTo>
                <a:lnTo>
                  <a:pt x="251750" y="326390"/>
                </a:lnTo>
                <a:lnTo>
                  <a:pt x="248334" y="323850"/>
                </a:lnTo>
                <a:lnTo>
                  <a:pt x="245119" y="321310"/>
                </a:lnTo>
                <a:lnTo>
                  <a:pt x="236882" y="316230"/>
                </a:lnTo>
                <a:lnTo>
                  <a:pt x="235207" y="308610"/>
                </a:lnTo>
                <a:lnTo>
                  <a:pt x="237217" y="303530"/>
                </a:lnTo>
                <a:lnTo>
                  <a:pt x="243445" y="284480"/>
                </a:lnTo>
                <a:lnTo>
                  <a:pt x="239243" y="278130"/>
                </a:lnTo>
                <a:lnTo>
                  <a:pt x="235492" y="273050"/>
                </a:lnTo>
                <a:lnTo>
                  <a:pt x="232219" y="266700"/>
                </a:lnTo>
                <a:lnTo>
                  <a:pt x="229448" y="260350"/>
                </a:lnTo>
                <a:lnTo>
                  <a:pt x="209959" y="255270"/>
                </a:lnTo>
                <a:lnTo>
                  <a:pt x="203797" y="254000"/>
                </a:lnTo>
                <a:lnTo>
                  <a:pt x="198774" y="250190"/>
                </a:lnTo>
                <a:lnTo>
                  <a:pt x="197502" y="238760"/>
                </a:lnTo>
                <a:lnTo>
                  <a:pt x="197502" y="220980"/>
                </a:lnTo>
                <a:lnTo>
                  <a:pt x="198774" y="209550"/>
                </a:lnTo>
                <a:lnTo>
                  <a:pt x="203730" y="204470"/>
                </a:lnTo>
                <a:lnTo>
                  <a:pt x="229448" y="199390"/>
                </a:lnTo>
                <a:lnTo>
                  <a:pt x="232191" y="193040"/>
                </a:lnTo>
                <a:lnTo>
                  <a:pt x="235467" y="186690"/>
                </a:lnTo>
                <a:lnTo>
                  <a:pt x="239233" y="180340"/>
                </a:lnTo>
                <a:lnTo>
                  <a:pt x="243445" y="175260"/>
                </a:lnTo>
                <a:lnTo>
                  <a:pt x="237217" y="156210"/>
                </a:lnTo>
                <a:lnTo>
                  <a:pt x="235208" y="149860"/>
                </a:lnTo>
                <a:lnTo>
                  <a:pt x="236882" y="143510"/>
                </a:lnTo>
                <a:lnTo>
                  <a:pt x="241972" y="139700"/>
                </a:lnTo>
                <a:lnTo>
                  <a:pt x="245119" y="137160"/>
                </a:lnTo>
                <a:lnTo>
                  <a:pt x="248334" y="135890"/>
                </a:lnTo>
                <a:lnTo>
                  <a:pt x="251750" y="133350"/>
                </a:lnTo>
                <a:lnTo>
                  <a:pt x="255232" y="130810"/>
                </a:lnTo>
                <a:lnTo>
                  <a:pt x="262131" y="128270"/>
                </a:lnTo>
                <a:lnTo>
                  <a:pt x="265680" y="125730"/>
                </a:lnTo>
                <a:lnTo>
                  <a:pt x="271574" y="123190"/>
                </a:lnTo>
                <a:lnTo>
                  <a:pt x="278204" y="125730"/>
                </a:lnTo>
                <a:lnTo>
                  <a:pt x="295684" y="144780"/>
                </a:lnTo>
                <a:lnTo>
                  <a:pt x="382882" y="144780"/>
                </a:lnTo>
                <a:lnTo>
                  <a:pt x="384222" y="149860"/>
                </a:lnTo>
                <a:lnTo>
                  <a:pt x="382212" y="156210"/>
                </a:lnTo>
                <a:lnTo>
                  <a:pt x="375984" y="175260"/>
                </a:lnTo>
                <a:lnTo>
                  <a:pt x="380187" y="180340"/>
                </a:lnTo>
                <a:lnTo>
                  <a:pt x="383937" y="186690"/>
                </a:lnTo>
                <a:lnTo>
                  <a:pt x="387210" y="193040"/>
                </a:lnTo>
                <a:lnTo>
                  <a:pt x="389427" y="198120"/>
                </a:lnTo>
                <a:lnTo>
                  <a:pt x="301317" y="198120"/>
                </a:lnTo>
                <a:lnTo>
                  <a:pt x="293440" y="201930"/>
                </a:lnTo>
                <a:lnTo>
                  <a:pt x="277534" y="226060"/>
                </a:lnTo>
                <a:lnTo>
                  <a:pt x="277534" y="233680"/>
                </a:lnTo>
                <a:lnTo>
                  <a:pt x="301317" y="261620"/>
                </a:lnTo>
                <a:lnTo>
                  <a:pt x="389433" y="261620"/>
                </a:lnTo>
                <a:lnTo>
                  <a:pt x="387239" y="266700"/>
                </a:lnTo>
                <a:lnTo>
                  <a:pt x="383962" y="273050"/>
                </a:lnTo>
                <a:lnTo>
                  <a:pt x="380196" y="278130"/>
                </a:lnTo>
                <a:lnTo>
                  <a:pt x="375984" y="284480"/>
                </a:lnTo>
                <a:lnTo>
                  <a:pt x="382212" y="303530"/>
                </a:lnTo>
                <a:lnTo>
                  <a:pt x="384222" y="308610"/>
                </a:lnTo>
                <a:lnTo>
                  <a:pt x="383105" y="313690"/>
                </a:lnTo>
                <a:lnTo>
                  <a:pt x="295751" y="313690"/>
                </a:lnTo>
                <a:lnTo>
                  <a:pt x="282490" y="328930"/>
                </a:lnTo>
                <a:lnTo>
                  <a:pt x="278204" y="334010"/>
                </a:lnTo>
                <a:lnTo>
                  <a:pt x="271574" y="335280"/>
                </a:lnTo>
                <a:close/>
              </a:path>
              <a:path w="422275" h="335280">
                <a:moveTo>
                  <a:pt x="382882" y="144780"/>
                </a:moveTo>
                <a:lnTo>
                  <a:pt x="323678" y="144780"/>
                </a:lnTo>
                <a:lnTo>
                  <a:pt x="336939" y="130810"/>
                </a:lnTo>
                <a:lnTo>
                  <a:pt x="341225" y="125730"/>
                </a:lnTo>
                <a:lnTo>
                  <a:pt x="347856" y="123190"/>
                </a:lnTo>
                <a:lnTo>
                  <a:pt x="357299" y="128270"/>
                </a:lnTo>
                <a:lnTo>
                  <a:pt x="360781" y="129540"/>
                </a:lnTo>
                <a:lnTo>
                  <a:pt x="367679" y="133350"/>
                </a:lnTo>
                <a:lnTo>
                  <a:pt x="371028" y="135890"/>
                </a:lnTo>
                <a:lnTo>
                  <a:pt x="374310" y="137160"/>
                </a:lnTo>
                <a:lnTo>
                  <a:pt x="382547" y="143510"/>
                </a:lnTo>
                <a:lnTo>
                  <a:pt x="382882" y="144780"/>
                </a:lnTo>
                <a:close/>
              </a:path>
              <a:path w="422275" h="335280">
                <a:moveTo>
                  <a:pt x="319124" y="144780"/>
                </a:moveTo>
                <a:lnTo>
                  <a:pt x="300238" y="144780"/>
                </a:lnTo>
                <a:lnTo>
                  <a:pt x="304926" y="143510"/>
                </a:lnTo>
                <a:lnTo>
                  <a:pt x="314436" y="143510"/>
                </a:lnTo>
                <a:lnTo>
                  <a:pt x="319124" y="144780"/>
                </a:lnTo>
                <a:close/>
              </a:path>
              <a:path w="422275" h="335280">
                <a:moveTo>
                  <a:pt x="110638" y="224790"/>
                </a:moveTo>
                <a:lnTo>
                  <a:pt x="101396" y="224790"/>
                </a:lnTo>
                <a:lnTo>
                  <a:pt x="96842" y="223520"/>
                </a:lnTo>
                <a:lnTo>
                  <a:pt x="86059" y="222250"/>
                </a:lnTo>
                <a:lnTo>
                  <a:pt x="81237" y="218440"/>
                </a:lnTo>
                <a:lnTo>
                  <a:pt x="75880" y="191770"/>
                </a:lnTo>
                <a:lnTo>
                  <a:pt x="69370" y="189230"/>
                </a:lnTo>
                <a:lnTo>
                  <a:pt x="63130" y="186690"/>
                </a:lnTo>
                <a:lnTo>
                  <a:pt x="57204" y="182880"/>
                </a:lnTo>
                <a:lnTo>
                  <a:pt x="51635" y="177800"/>
                </a:lnTo>
                <a:lnTo>
                  <a:pt x="160399" y="177800"/>
                </a:lnTo>
                <a:lnTo>
                  <a:pt x="154840" y="182880"/>
                </a:lnTo>
                <a:lnTo>
                  <a:pt x="148930" y="186690"/>
                </a:lnTo>
                <a:lnTo>
                  <a:pt x="142693" y="189230"/>
                </a:lnTo>
                <a:lnTo>
                  <a:pt x="136155" y="191770"/>
                </a:lnTo>
                <a:lnTo>
                  <a:pt x="132070" y="212090"/>
                </a:lnTo>
                <a:lnTo>
                  <a:pt x="130797" y="217170"/>
                </a:lnTo>
                <a:lnTo>
                  <a:pt x="125975" y="222250"/>
                </a:lnTo>
                <a:lnTo>
                  <a:pt x="115192" y="223520"/>
                </a:lnTo>
                <a:lnTo>
                  <a:pt x="110638" y="224790"/>
                </a:lnTo>
                <a:close/>
              </a:path>
              <a:path w="422275" h="335280">
                <a:moveTo>
                  <a:pt x="185313" y="186690"/>
                </a:moveTo>
                <a:lnTo>
                  <a:pt x="179285" y="184150"/>
                </a:lnTo>
                <a:lnTo>
                  <a:pt x="160399" y="177800"/>
                </a:lnTo>
                <a:lnTo>
                  <a:pt x="197145" y="177800"/>
                </a:lnTo>
                <a:lnTo>
                  <a:pt x="192010" y="184150"/>
                </a:lnTo>
                <a:lnTo>
                  <a:pt x="185313" y="186690"/>
                </a:lnTo>
                <a:close/>
              </a:path>
              <a:path w="422275" h="335280">
                <a:moveTo>
                  <a:pt x="389433" y="261620"/>
                </a:moveTo>
                <a:lnTo>
                  <a:pt x="318045" y="261620"/>
                </a:lnTo>
                <a:lnTo>
                  <a:pt x="325922" y="257810"/>
                </a:lnTo>
                <a:lnTo>
                  <a:pt x="329398" y="255270"/>
                </a:lnTo>
                <a:lnTo>
                  <a:pt x="335427" y="248920"/>
                </a:lnTo>
                <a:lnTo>
                  <a:pt x="337749" y="246380"/>
                </a:lnTo>
                <a:lnTo>
                  <a:pt x="341012" y="237490"/>
                </a:lnTo>
                <a:lnTo>
                  <a:pt x="341828" y="233680"/>
                </a:lnTo>
                <a:lnTo>
                  <a:pt x="341828" y="226060"/>
                </a:lnTo>
                <a:lnTo>
                  <a:pt x="318045" y="198120"/>
                </a:lnTo>
                <a:lnTo>
                  <a:pt x="389427" y="198120"/>
                </a:lnTo>
                <a:lnTo>
                  <a:pt x="389981" y="199390"/>
                </a:lnTo>
                <a:lnTo>
                  <a:pt x="409470" y="203200"/>
                </a:lnTo>
                <a:lnTo>
                  <a:pt x="415632" y="204470"/>
                </a:lnTo>
                <a:lnTo>
                  <a:pt x="420655" y="209550"/>
                </a:lnTo>
                <a:lnTo>
                  <a:pt x="421927" y="220980"/>
                </a:lnTo>
                <a:lnTo>
                  <a:pt x="422017" y="222250"/>
                </a:lnTo>
                <a:lnTo>
                  <a:pt x="422106" y="223520"/>
                </a:lnTo>
                <a:lnTo>
                  <a:pt x="422195" y="234950"/>
                </a:lnTo>
                <a:lnTo>
                  <a:pt x="422017" y="237490"/>
                </a:lnTo>
                <a:lnTo>
                  <a:pt x="421927" y="238760"/>
                </a:lnTo>
                <a:lnTo>
                  <a:pt x="420655" y="250190"/>
                </a:lnTo>
                <a:lnTo>
                  <a:pt x="415699" y="254000"/>
                </a:lnTo>
                <a:lnTo>
                  <a:pt x="409470" y="255270"/>
                </a:lnTo>
                <a:lnTo>
                  <a:pt x="389981" y="260350"/>
                </a:lnTo>
                <a:lnTo>
                  <a:pt x="389433" y="261620"/>
                </a:lnTo>
                <a:close/>
              </a:path>
              <a:path w="422275" h="335280">
                <a:moveTo>
                  <a:pt x="319191" y="314960"/>
                </a:moveTo>
                <a:lnTo>
                  <a:pt x="300305" y="314960"/>
                </a:lnTo>
                <a:lnTo>
                  <a:pt x="295751" y="313690"/>
                </a:lnTo>
                <a:lnTo>
                  <a:pt x="323745" y="313690"/>
                </a:lnTo>
                <a:lnTo>
                  <a:pt x="319191" y="314960"/>
                </a:lnTo>
                <a:close/>
              </a:path>
              <a:path w="422275" h="335280">
                <a:moveTo>
                  <a:pt x="347789" y="335280"/>
                </a:moveTo>
                <a:lnTo>
                  <a:pt x="341158" y="334010"/>
                </a:lnTo>
                <a:lnTo>
                  <a:pt x="336939" y="328930"/>
                </a:lnTo>
                <a:lnTo>
                  <a:pt x="323745" y="313690"/>
                </a:lnTo>
                <a:lnTo>
                  <a:pt x="383105" y="313690"/>
                </a:lnTo>
                <a:lnTo>
                  <a:pt x="382547" y="316230"/>
                </a:lnTo>
                <a:lnTo>
                  <a:pt x="374310" y="322580"/>
                </a:lnTo>
                <a:lnTo>
                  <a:pt x="371028" y="323850"/>
                </a:lnTo>
                <a:lnTo>
                  <a:pt x="367679" y="326390"/>
                </a:lnTo>
                <a:lnTo>
                  <a:pt x="364063" y="327660"/>
                </a:lnTo>
                <a:lnTo>
                  <a:pt x="360714" y="330200"/>
                </a:lnTo>
                <a:lnTo>
                  <a:pt x="353682" y="332740"/>
                </a:lnTo>
                <a:lnTo>
                  <a:pt x="347789" y="335280"/>
                </a:lnTo>
                <a:close/>
              </a:path>
            </a:pathLst>
          </a:custGeom>
          <a:solidFill>
            <a:srgbClr val="1D40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62099" y="971549"/>
            <a:ext cx="914400" cy="38100"/>
          </a:xfrm>
          <a:custGeom>
            <a:avLst/>
            <a:gdLst/>
            <a:ahLst/>
            <a:cxnLst/>
            <a:rect l="l" t="t" r="r" b="b"/>
            <a:pathLst>
              <a:path w="914400" h="38100">
                <a:moveTo>
                  <a:pt x="914399" y="38099"/>
                </a:moveTo>
                <a:lnTo>
                  <a:pt x="0" y="38099"/>
                </a:lnTo>
                <a:lnTo>
                  <a:pt x="0" y="0"/>
                </a:lnTo>
                <a:lnTo>
                  <a:pt x="914399" y="0"/>
                </a:lnTo>
                <a:lnTo>
                  <a:pt x="914399" y="38099"/>
                </a:lnTo>
                <a:close/>
              </a:path>
            </a:pathLst>
          </a:custGeom>
          <a:solidFill>
            <a:srgbClr val="1C4E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1D40AF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4A5462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250"/>
              </a:lnSpc>
            </a:pPr>
            <a:r>
              <a:rPr spc="-70" dirty="0">
                <a:latin typeface="Noto Sans JP"/>
                <a:cs typeface="Noto Sans JP"/>
              </a:rPr>
              <a:t>ULD</a:t>
            </a:r>
            <a:r>
              <a:rPr dirty="0">
                <a:latin typeface="Noto Sans JP"/>
                <a:cs typeface="Noto Sans JP"/>
              </a:rPr>
              <a:t> </a:t>
            </a:r>
            <a:r>
              <a:rPr spc="-190" dirty="0"/>
              <a:t>적재</a:t>
            </a:r>
            <a:r>
              <a:rPr spc="-95" dirty="0"/>
              <a:t> </a:t>
            </a:r>
            <a:r>
              <a:rPr spc="-190" dirty="0"/>
              <a:t>최적화를</a:t>
            </a:r>
            <a:r>
              <a:rPr spc="-95" dirty="0"/>
              <a:t> </a:t>
            </a:r>
            <a:r>
              <a:rPr spc="-190" dirty="0"/>
              <a:t>위한</a:t>
            </a:r>
            <a:r>
              <a:rPr spc="-95" dirty="0"/>
              <a:t> </a:t>
            </a:r>
            <a:r>
              <a:rPr spc="-190" dirty="0"/>
              <a:t>강화학습</a:t>
            </a:r>
            <a:r>
              <a:rPr spc="-95" dirty="0"/>
              <a:t> </a:t>
            </a:r>
            <a:r>
              <a:rPr dirty="0">
                <a:latin typeface="Noto Sans JP"/>
                <a:cs typeface="Noto Sans JP"/>
              </a:rPr>
              <a:t>AI</a:t>
            </a:r>
            <a:r>
              <a:rPr spc="25" dirty="0">
                <a:latin typeface="Noto Sans JP"/>
                <a:cs typeface="Noto Sans JP"/>
              </a:rPr>
              <a:t> </a:t>
            </a:r>
            <a:r>
              <a:rPr spc="-165" dirty="0"/>
              <a:t>알고리듬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4A5462"/>
                </a:solidFill>
                <a:latin typeface="Noto Sans JP"/>
                <a:cs typeface="Noto Sans JP"/>
              </a:defRPr>
            </a:lvl1pPr>
          </a:lstStyle>
          <a:p>
            <a:pPr marL="38100">
              <a:lnSpc>
                <a:spcPts val="1250"/>
              </a:lnSpc>
            </a:pPr>
            <a:fld id="{81D60167-4931-47E6-BA6A-407CBD079E47}" type="slidenum">
              <a:rPr spc="-40" dirty="0"/>
              <a:t>‹#›</a:t>
            </a:fld>
            <a:r>
              <a:rPr spc="-40" dirty="0"/>
              <a:t>/6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1D40AF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4A5462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250"/>
              </a:lnSpc>
            </a:pPr>
            <a:r>
              <a:rPr spc="-70" dirty="0">
                <a:latin typeface="Noto Sans JP"/>
                <a:cs typeface="Noto Sans JP"/>
              </a:rPr>
              <a:t>ULD</a:t>
            </a:r>
            <a:r>
              <a:rPr dirty="0">
                <a:latin typeface="Noto Sans JP"/>
                <a:cs typeface="Noto Sans JP"/>
              </a:rPr>
              <a:t> </a:t>
            </a:r>
            <a:r>
              <a:rPr spc="-190" dirty="0"/>
              <a:t>적재</a:t>
            </a:r>
            <a:r>
              <a:rPr spc="-95" dirty="0"/>
              <a:t> </a:t>
            </a:r>
            <a:r>
              <a:rPr spc="-190" dirty="0"/>
              <a:t>최적화를</a:t>
            </a:r>
            <a:r>
              <a:rPr spc="-95" dirty="0"/>
              <a:t> </a:t>
            </a:r>
            <a:r>
              <a:rPr spc="-190" dirty="0"/>
              <a:t>위한</a:t>
            </a:r>
            <a:r>
              <a:rPr spc="-95" dirty="0"/>
              <a:t> </a:t>
            </a:r>
            <a:r>
              <a:rPr spc="-190" dirty="0"/>
              <a:t>강화학습</a:t>
            </a:r>
            <a:r>
              <a:rPr spc="-95" dirty="0"/>
              <a:t> </a:t>
            </a:r>
            <a:r>
              <a:rPr dirty="0">
                <a:latin typeface="Noto Sans JP"/>
                <a:cs typeface="Noto Sans JP"/>
              </a:rPr>
              <a:t>AI</a:t>
            </a:r>
            <a:r>
              <a:rPr spc="25" dirty="0">
                <a:latin typeface="Noto Sans JP"/>
                <a:cs typeface="Noto Sans JP"/>
              </a:rPr>
              <a:t> </a:t>
            </a:r>
            <a:r>
              <a:rPr spc="-165" dirty="0"/>
              <a:t>알고리듬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4A5462"/>
                </a:solidFill>
                <a:latin typeface="Noto Sans JP"/>
                <a:cs typeface="Noto Sans JP"/>
              </a:defRPr>
            </a:lvl1pPr>
          </a:lstStyle>
          <a:p>
            <a:pPr marL="38100">
              <a:lnSpc>
                <a:spcPts val="1250"/>
              </a:lnSpc>
            </a:pPr>
            <a:fld id="{81D60167-4931-47E6-BA6A-407CBD079E47}" type="slidenum">
              <a:rPr spc="-40" dirty="0"/>
              <a:t>‹#›</a:t>
            </a:fld>
            <a:r>
              <a:rPr spc="-40" dirty="0"/>
              <a:t>/6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4A5462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250"/>
              </a:lnSpc>
            </a:pPr>
            <a:r>
              <a:rPr spc="-70" dirty="0">
                <a:latin typeface="Noto Sans JP"/>
                <a:cs typeface="Noto Sans JP"/>
              </a:rPr>
              <a:t>ULD</a:t>
            </a:r>
            <a:r>
              <a:rPr dirty="0">
                <a:latin typeface="Noto Sans JP"/>
                <a:cs typeface="Noto Sans JP"/>
              </a:rPr>
              <a:t> </a:t>
            </a:r>
            <a:r>
              <a:rPr spc="-190" dirty="0"/>
              <a:t>적재</a:t>
            </a:r>
            <a:r>
              <a:rPr spc="-95" dirty="0"/>
              <a:t> </a:t>
            </a:r>
            <a:r>
              <a:rPr spc="-190" dirty="0"/>
              <a:t>최적화를</a:t>
            </a:r>
            <a:r>
              <a:rPr spc="-95" dirty="0"/>
              <a:t> </a:t>
            </a:r>
            <a:r>
              <a:rPr spc="-190" dirty="0"/>
              <a:t>위한</a:t>
            </a:r>
            <a:r>
              <a:rPr spc="-95" dirty="0"/>
              <a:t> </a:t>
            </a:r>
            <a:r>
              <a:rPr spc="-190" dirty="0"/>
              <a:t>강화학습</a:t>
            </a:r>
            <a:r>
              <a:rPr spc="-95" dirty="0"/>
              <a:t> </a:t>
            </a:r>
            <a:r>
              <a:rPr dirty="0">
                <a:latin typeface="Noto Sans JP"/>
                <a:cs typeface="Noto Sans JP"/>
              </a:rPr>
              <a:t>AI</a:t>
            </a:r>
            <a:r>
              <a:rPr spc="25" dirty="0">
                <a:latin typeface="Noto Sans JP"/>
                <a:cs typeface="Noto Sans JP"/>
              </a:rPr>
              <a:t> </a:t>
            </a:r>
            <a:r>
              <a:rPr spc="-165" dirty="0"/>
              <a:t>알고리듬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4A5462"/>
                </a:solidFill>
                <a:latin typeface="Noto Sans JP"/>
                <a:cs typeface="Noto Sans JP"/>
              </a:defRPr>
            </a:lvl1pPr>
          </a:lstStyle>
          <a:p>
            <a:pPr marL="38100">
              <a:lnSpc>
                <a:spcPts val="1250"/>
              </a:lnSpc>
            </a:pPr>
            <a:fld id="{81D60167-4931-47E6-BA6A-407CBD079E47}" type="slidenum">
              <a:rPr spc="-40" dirty="0"/>
              <a:t>‹#›</a:t>
            </a:fld>
            <a:r>
              <a:rPr spc="-40" dirty="0"/>
              <a:t>/6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49399" y="457073"/>
            <a:ext cx="3170554" cy="490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rgbClr val="1D40AF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6899" y="1500632"/>
            <a:ext cx="7058025" cy="3571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1C4ED8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96899" y="7193609"/>
            <a:ext cx="2593340" cy="1693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4A5462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250"/>
              </a:lnSpc>
            </a:pPr>
            <a:r>
              <a:rPr spc="-70" dirty="0">
                <a:latin typeface="Noto Sans JP"/>
                <a:cs typeface="Noto Sans JP"/>
              </a:rPr>
              <a:t>ULD</a:t>
            </a:r>
            <a:r>
              <a:rPr dirty="0">
                <a:latin typeface="Noto Sans JP"/>
                <a:cs typeface="Noto Sans JP"/>
              </a:rPr>
              <a:t> </a:t>
            </a:r>
            <a:r>
              <a:rPr spc="-190" dirty="0"/>
              <a:t>적재</a:t>
            </a:r>
            <a:r>
              <a:rPr spc="-95" dirty="0"/>
              <a:t> </a:t>
            </a:r>
            <a:r>
              <a:rPr spc="-190" dirty="0"/>
              <a:t>최적화를</a:t>
            </a:r>
            <a:r>
              <a:rPr spc="-95" dirty="0"/>
              <a:t> </a:t>
            </a:r>
            <a:r>
              <a:rPr spc="-190" dirty="0"/>
              <a:t>위한</a:t>
            </a:r>
            <a:r>
              <a:rPr spc="-95" dirty="0"/>
              <a:t> </a:t>
            </a:r>
            <a:r>
              <a:rPr spc="-190" dirty="0"/>
              <a:t>강화학습</a:t>
            </a:r>
            <a:r>
              <a:rPr spc="-95" dirty="0"/>
              <a:t> </a:t>
            </a:r>
            <a:r>
              <a:rPr dirty="0">
                <a:latin typeface="Noto Sans JP"/>
                <a:cs typeface="Noto Sans JP"/>
              </a:rPr>
              <a:t>AI</a:t>
            </a:r>
            <a:r>
              <a:rPr spc="25" dirty="0">
                <a:latin typeface="Noto Sans JP"/>
                <a:cs typeface="Noto Sans JP"/>
              </a:rPr>
              <a:t> </a:t>
            </a:r>
            <a:r>
              <a:rPr spc="-165" dirty="0"/>
              <a:t>알고리듬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43827" y="7193609"/>
            <a:ext cx="251459" cy="1693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4A5462"/>
                </a:solidFill>
                <a:latin typeface="Noto Sans JP"/>
                <a:cs typeface="Noto Sans JP"/>
              </a:defRPr>
            </a:lvl1pPr>
          </a:lstStyle>
          <a:p>
            <a:pPr marL="38100">
              <a:lnSpc>
                <a:spcPts val="1250"/>
              </a:lnSpc>
            </a:pPr>
            <a:fld id="{81D60167-4931-47E6-BA6A-407CBD079E47}" type="slidenum">
              <a:rPr spc="-40" dirty="0"/>
              <a:t>‹#›</a:t>
            </a:fld>
            <a:r>
              <a:rPr spc="-40" dirty="0"/>
              <a:t>/6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14299"/>
              <a:ext cx="12192000" cy="4838700"/>
            </a:xfrm>
            <a:custGeom>
              <a:avLst/>
              <a:gdLst/>
              <a:ahLst/>
              <a:cxnLst/>
              <a:rect l="l" t="t" r="r" b="b"/>
              <a:pathLst>
                <a:path w="12192000" h="4838700">
                  <a:moveTo>
                    <a:pt x="0" y="4838699"/>
                  </a:moveTo>
                  <a:lnTo>
                    <a:pt x="12191999" y="4838699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48386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1987" y="4953000"/>
                  </a:moveTo>
                  <a:lnTo>
                    <a:pt x="0" y="4953000"/>
                  </a:lnTo>
                  <a:lnTo>
                    <a:pt x="0" y="6858000"/>
                  </a:lnTo>
                  <a:lnTo>
                    <a:pt x="12191987" y="6858000"/>
                  </a:lnTo>
                  <a:lnTo>
                    <a:pt x="12191987" y="4953000"/>
                  </a:lnTo>
                  <a:close/>
                </a:path>
                <a:path w="12192000" h="6858000">
                  <a:moveTo>
                    <a:pt x="12191987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2191987" y="114300"/>
                  </a:lnTo>
                  <a:lnTo>
                    <a:pt x="12191987" y="0"/>
                  </a:lnTo>
                  <a:close/>
                </a:path>
              </a:pathLst>
            </a:custGeom>
            <a:solidFill>
              <a:srgbClr val="1D40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44500" y="5775261"/>
            <a:ext cx="1261110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spc="-135" dirty="0">
                <a:solidFill>
                  <a:srgbClr val="FFFFFF"/>
                </a:solidFill>
                <a:latin typeface="Arial Nova"/>
                <a:cs typeface="Arial Nova"/>
              </a:rPr>
              <a:t>2025</a:t>
            </a:r>
            <a:r>
              <a:rPr sz="1500" spc="-135" dirty="0">
                <a:solidFill>
                  <a:srgbClr val="FFFFFF"/>
                </a:solidFill>
                <a:latin typeface="Dotum"/>
                <a:cs typeface="Dotum"/>
              </a:rPr>
              <a:t>년</a:t>
            </a:r>
            <a:r>
              <a:rPr sz="1500" spc="-10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500" spc="-190" dirty="0">
                <a:solidFill>
                  <a:srgbClr val="FFFFFF"/>
                </a:solidFill>
                <a:latin typeface="Arial Nova"/>
                <a:cs typeface="Arial Nova"/>
              </a:rPr>
              <a:t>8</a:t>
            </a:r>
            <a:r>
              <a:rPr sz="1500" spc="-190" dirty="0">
                <a:solidFill>
                  <a:srgbClr val="FFFFFF"/>
                </a:solidFill>
                <a:latin typeface="Dotum"/>
                <a:cs typeface="Dotum"/>
              </a:rPr>
              <a:t>월</a:t>
            </a:r>
            <a:r>
              <a:rPr sz="1500" spc="-10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500" spc="-120" dirty="0">
                <a:solidFill>
                  <a:srgbClr val="FFFFFF"/>
                </a:solidFill>
                <a:latin typeface="Arial Nova"/>
                <a:cs typeface="Arial Nova"/>
              </a:rPr>
              <a:t>27</a:t>
            </a:r>
            <a:r>
              <a:rPr sz="1500" spc="-120" dirty="0">
                <a:solidFill>
                  <a:srgbClr val="FFFFFF"/>
                </a:solidFill>
                <a:latin typeface="Dotum"/>
                <a:cs typeface="Dotum"/>
              </a:rPr>
              <a:t>일</a:t>
            </a:r>
            <a:endParaRPr sz="1500">
              <a:latin typeface="Dotum"/>
              <a:cs typeface="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19501" y="5397182"/>
            <a:ext cx="1945639" cy="845819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550" b="1" spc="-484" dirty="0">
                <a:solidFill>
                  <a:srgbClr val="FFFFFF"/>
                </a:solidFill>
                <a:latin typeface="Malgun Gothic"/>
                <a:cs typeface="Malgun Gothic"/>
              </a:rPr>
              <a:t>혁신</a:t>
            </a:r>
            <a:r>
              <a:rPr sz="2550" b="1" spc="-2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550" b="1" spc="-495" dirty="0">
                <a:solidFill>
                  <a:srgbClr val="FFFFFF"/>
                </a:solidFill>
                <a:latin typeface="Malgun Gothic"/>
                <a:cs typeface="Malgun Gothic"/>
              </a:rPr>
              <a:t>기술개발팀</a:t>
            </a:r>
            <a:endParaRPr sz="2550">
              <a:latin typeface="Malgun Gothic"/>
              <a:cs typeface="Malgun Gothic"/>
            </a:endParaRPr>
          </a:p>
          <a:p>
            <a:pPr marL="23495">
              <a:lnSpc>
                <a:spcPct val="100000"/>
              </a:lnSpc>
              <a:spcBef>
                <a:spcPts val="615"/>
              </a:spcBef>
            </a:pPr>
            <a:r>
              <a:rPr sz="1500" spc="-105" dirty="0">
                <a:solidFill>
                  <a:srgbClr val="FFFFFF"/>
                </a:solidFill>
                <a:latin typeface="Arial Nova"/>
                <a:cs typeface="Arial Nova"/>
              </a:rPr>
              <a:t>ULD</a:t>
            </a:r>
            <a:r>
              <a:rPr sz="1500" spc="-30" dirty="0">
                <a:solidFill>
                  <a:srgbClr val="FFFFFF"/>
                </a:solidFill>
                <a:latin typeface="Arial Nova"/>
                <a:cs typeface="Arial Nova"/>
              </a:rPr>
              <a:t> </a:t>
            </a:r>
            <a:r>
              <a:rPr sz="1500" spc="-270" dirty="0">
                <a:solidFill>
                  <a:srgbClr val="FFFFFF"/>
                </a:solidFill>
                <a:latin typeface="Dotum"/>
                <a:cs typeface="Dotum"/>
              </a:rPr>
              <a:t>최적화</a:t>
            </a:r>
            <a:r>
              <a:rPr sz="1500" spc="-12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FFFFFF"/>
                </a:solidFill>
                <a:latin typeface="Dotum"/>
                <a:cs typeface="Dotum"/>
              </a:rPr>
              <a:t>프로젝트</a:t>
            </a:r>
            <a:r>
              <a:rPr sz="1500" spc="-12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500" spc="-295" dirty="0">
                <a:solidFill>
                  <a:srgbClr val="FFFFFF"/>
                </a:solidFill>
                <a:latin typeface="Dotum"/>
                <a:cs typeface="Dotum"/>
              </a:rPr>
              <a:t>그룹</a:t>
            </a:r>
            <a:endParaRPr sz="1500">
              <a:latin typeface="Dotum"/>
              <a:cs typeface="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79409" y="5775261"/>
            <a:ext cx="1068070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spc="-270" dirty="0">
                <a:solidFill>
                  <a:srgbClr val="FFFFFF"/>
                </a:solidFill>
                <a:latin typeface="Dotum"/>
                <a:cs typeface="Dotum"/>
              </a:rPr>
              <a:t>내부</a:t>
            </a:r>
            <a:r>
              <a:rPr sz="1500" spc="-12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FFFFFF"/>
                </a:solidFill>
                <a:latin typeface="Dotum"/>
                <a:cs typeface="Dotum"/>
              </a:rPr>
              <a:t>기밀</a:t>
            </a:r>
            <a:r>
              <a:rPr sz="1500" spc="-12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500" spc="-295" dirty="0">
                <a:solidFill>
                  <a:srgbClr val="FFFFFF"/>
                </a:solidFill>
                <a:latin typeface="Dotum"/>
                <a:cs typeface="Dotum"/>
              </a:rPr>
              <a:t>문서</a:t>
            </a:r>
            <a:endParaRPr sz="1500">
              <a:latin typeface="Dotum"/>
              <a:cs typeface="Dotum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486399" y="2335820"/>
            <a:ext cx="5753100" cy="2834640"/>
            <a:chOff x="5486399" y="2335820"/>
            <a:chExt cx="5753100" cy="2834640"/>
          </a:xfrm>
        </p:grpSpPr>
        <p:sp>
          <p:nvSpPr>
            <p:cNvPr id="9" name="object 9"/>
            <p:cNvSpPr/>
            <p:nvPr/>
          </p:nvSpPr>
          <p:spPr>
            <a:xfrm>
              <a:off x="7410437" y="2335821"/>
              <a:ext cx="3829050" cy="2834640"/>
            </a:xfrm>
            <a:custGeom>
              <a:avLst/>
              <a:gdLst/>
              <a:ahLst/>
              <a:cxnLst/>
              <a:rect l="l" t="t" r="r" b="b"/>
              <a:pathLst>
                <a:path w="3829050" h="2834640">
                  <a:moveTo>
                    <a:pt x="3829050" y="739495"/>
                  </a:moveTo>
                  <a:lnTo>
                    <a:pt x="3825608" y="689787"/>
                  </a:lnTo>
                  <a:lnTo>
                    <a:pt x="3815524" y="641883"/>
                  </a:lnTo>
                  <a:lnTo>
                    <a:pt x="3799205" y="596303"/>
                  </a:lnTo>
                  <a:lnTo>
                    <a:pt x="3777043" y="553631"/>
                  </a:lnTo>
                  <a:lnTo>
                    <a:pt x="3749433" y="514400"/>
                  </a:lnTo>
                  <a:lnTo>
                    <a:pt x="3716769" y="479171"/>
                  </a:lnTo>
                  <a:lnTo>
                    <a:pt x="3679456" y="448487"/>
                  </a:lnTo>
                  <a:lnTo>
                    <a:pt x="3637864" y="422897"/>
                  </a:lnTo>
                  <a:lnTo>
                    <a:pt x="3592423" y="402958"/>
                  </a:lnTo>
                  <a:lnTo>
                    <a:pt x="3471862" y="359879"/>
                  </a:lnTo>
                  <a:lnTo>
                    <a:pt x="3471862" y="1045895"/>
                  </a:lnTo>
                  <a:lnTo>
                    <a:pt x="3471862" y="2095131"/>
                  </a:lnTo>
                  <a:lnTo>
                    <a:pt x="2578900" y="2413812"/>
                  </a:lnTo>
                  <a:lnTo>
                    <a:pt x="2578900" y="1364576"/>
                  </a:lnTo>
                  <a:lnTo>
                    <a:pt x="3464052" y="1048689"/>
                  </a:lnTo>
                  <a:lnTo>
                    <a:pt x="3471862" y="1045895"/>
                  </a:lnTo>
                  <a:lnTo>
                    <a:pt x="3471862" y="359879"/>
                  </a:lnTo>
                  <a:lnTo>
                    <a:pt x="3462769" y="356628"/>
                  </a:lnTo>
                  <a:lnTo>
                    <a:pt x="3369729" y="323392"/>
                  </a:lnTo>
                  <a:lnTo>
                    <a:pt x="3369729" y="702652"/>
                  </a:lnTo>
                  <a:lnTo>
                    <a:pt x="2400300" y="1048689"/>
                  </a:lnTo>
                  <a:lnTo>
                    <a:pt x="1473733" y="717956"/>
                  </a:lnTo>
                  <a:lnTo>
                    <a:pt x="1473733" y="687362"/>
                  </a:lnTo>
                  <a:lnTo>
                    <a:pt x="2400300" y="356628"/>
                  </a:lnTo>
                  <a:lnTo>
                    <a:pt x="3369729" y="702652"/>
                  </a:lnTo>
                  <a:lnTo>
                    <a:pt x="3369729" y="323392"/>
                  </a:lnTo>
                  <a:lnTo>
                    <a:pt x="2520861" y="20091"/>
                  </a:lnTo>
                  <a:lnTo>
                    <a:pt x="2473287" y="6705"/>
                  </a:lnTo>
                  <a:lnTo>
                    <a:pt x="2424773" y="0"/>
                  </a:lnTo>
                  <a:lnTo>
                    <a:pt x="2375992" y="0"/>
                  </a:lnTo>
                  <a:lnTo>
                    <a:pt x="2327618" y="6705"/>
                  </a:lnTo>
                  <a:lnTo>
                    <a:pt x="2280310" y="20091"/>
                  </a:lnTo>
                  <a:lnTo>
                    <a:pt x="1447203" y="317766"/>
                  </a:lnTo>
                  <a:lnTo>
                    <a:pt x="1426794" y="288163"/>
                  </a:lnTo>
                  <a:lnTo>
                    <a:pt x="1396174" y="260832"/>
                  </a:lnTo>
                  <a:lnTo>
                    <a:pt x="1393329" y="258292"/>
                  </a:lnTo>
                  <a:lnTo>
                    <a:pt x="1352854" y="236867"/>
                  </a:lnTo>
                  <a:lnTo>
                    <a:pt x="1236319" y="192684"/>
                  </a:lnTo>
                  <a:lnTo>
                    <a:pt x="1236319" y="364782"/>
                  </a:lnTo>
                  <a:lnTo>
                    <a:pt x="964412" y="469265"/>
                  </a:lnTo>
                  <a:lnTo>
                    <a:pt x="857250" y="428091"/>
                  </a:lnTo>
                  <a:lnTo>
                    <a:pt x="857250" y="1184859"/>
                  </a:lnTo>
                  <a:lnTo>
                    <a:pt x="857250" y="1505991"/>
                  </a:lnTo>
                  <a:lnTo>
                    <a:pt x="581329" y="1627212"/>
                  </a:lnTo>
                  <a:lnTo>
                    <a:pt x="581329" y="1290675"/>
                  </a:lnTo>
                  <a:lnTo>
                    <a:pt x="857250" y="1184859"/>
                  </a:lnTo>
                  <a:lnTo>
                    <a:pt x="857250" y="428091"/>
                  </a:lnTo>
                  <a:lnTo>
                    <a:pt x="780910" y="398754"/>
                  </a:lnTo>
                  <a:lnTo>
                    <a:pt x="780910" y="1042212"/>
                  </a:lnTo>
                  <a:lnTo>
                    <a:pt x="509003" y="1146352"/>
                  </a:lnTo>
                  <a:lnTo>
                    <a:pt x="237083" y="1042212"/>
                  </a:lnTo>
                  <a:lnTo>
                    <a:pt x="499897" y="942644"/>
                  </a:lnTo>
                  <a:lnTo>
                    <a:pt x="505650" y="940409"/>
                  </a:lnTo>
                  <a:lnTo>
                    <a:pt x="512178" y="940409"/>
                  </a:lnTo>
                  <a:lnTo>
                    <a:pt x="518083" y="942644"/>
                  </a:lnTo>
                  <a:lnTo>
                    <a:pt x="518401" y="942644"/>
                  </a:lnTo>
                  <a:lnTo>
                    <a:pt x="780910" y="1042212"/>
                  </a:lnTo>
                  <a:lnTo>
                    <a:pt x="780910" y="398754"/>
                  </a:lnTo>
                  <a:lnTo>
                    <a:pt x="692505" y="364782"/>
                  </a:lnTo>
                  <a:lnTo>
                    <a:pt x="955319" y="265214"/>
                  </a:lnTo>
                  <a:lnTo>
                    <a:pt x="961059" y="262978"/>
                  </a:lnTo>
                  <a:lnTo>
                    <a:pt x="967600" y="262978"/>
                  </a:lnTo>
                  <a:lnTo>
                    <a:pt x="973505" y="265214"/>
                  </a:lnTo>
                  <a:lnTo>
                    <a:pt x="973823" y="265214"/>
                  </a:lnTo>
                  <a:lnTo>
                    <a:pt x="1236319" y="364782"/>
                  </a:lnTo>
                  <a:lnTo>
                    <a:pt x="1236319" y="192684"/>
                  </a:lnTo>
                  <a:lnTo>
                    <a:pt x="1031379" y="114973"/>
                  </a:lnTo>
                  <a:lnTo>
                    <a:pt x="998562" y="105930"/>
                  </a:lnTo>
                  <a:lnTo>
                    <a:pt x="964920" y="102920"/>
                  </a:lnTo>
                  <a:lnTo>
                    <a:pt x="931265" y="105930"/>
                  </a:lnTo>
                  <a:lnTo>
                    <a:pt x="576973" y="236867"/>
                  </a:lnTo>
                  <a:lnTo>
                    <a:pt x="536232" y="258292"/>
                  </a:lnTo>
                  <a:lnTo>
                    <a:pt x="502615" y="288163"/>
                  </a:lnTo>
                  <a:lnTo>
                    <a:pt x="477088" y="325005"/>
                  </a:lnTo>
                  <a:lnTo>
                    <a:pt x="461022" y="366915"/>
                  </a:lnTo>
                  <a:lnTo>
                    <a:pt x="455422" y="412330"/>
                  </a:lnTo>
                  <a:lnTo>
                    <a:pt x="455422" y="788047"/>
                  </a:lnTo>
                  <a:lnTo>
                    <a:pt x="446709" y="790727"/>
                  </a:lnTo>
                  <a:lnTo>
                    <a:pt x="120891" y="914298"/>
                  </a:lnTo>
                  <a:lnTo>
                    <a:pt x="80416" y="935596"/>
                  </a:lnTo>
                  <a:lnTo>
                    <a:pt x="46951" y="965428"/>
                  </a:lnTo>
                  <a:lnTo>
                    <a:pt x="21628" y="1002131"/>
                  </a:lnTo>
                  <a:lnTo>
                    <a:pt x="5600" y="1044016"/>
                  </a:lnTo>
                  <a:lnTo>
                    <a:pt x="0" y="1089431"/>
                  </a:lnTo>
                  <a:lnTo>
                    <a:pt x="0" y="1488579"/>
                  </a:lnTo>
                  <a:lnTo>
                    <a:pt x="5118" y="1532102"/>
                  </a:lnTo>
                  <a:lnTo>
                    <a:pt x="19824" y="1572488"/>
                  </a:lnTo>
                  <a:lnTo>
                    <a:pt x="43192" y="1608289"/>
                  </a:lnTo>
                  <a:lnTo>
                    <a:pt x="74282" y="1638071"/>
                  </a:lnTo>
                  <a:lnTo>
                    <a:pt x="112179" y="1660372"/>
                  </a:lnTo>
                  <a:lnTo>
                    <a:pt x="433654" y="1801685"/>
                  </a:lnTo>
                  <a:lnTo>
                    <a:pt x="470814" y="1813547"/>
                  </a:lnTo>
                  <a:lnTo>
                    <a:pt x="509168" y="1817497"/>
                  </a:lnTo>
                  <a:lnTo>
                    <a:pt x="547522" y="1813547"/>
                  </a:lnTo>
                  <a:lnTo>
                    <a:pt x="584682" y="1801685"/>
                  </a:lnTo>
                  <a:lnTo>
                    <a:pt x="964412" y="1634578"/>
                  </a:lnTo>
                  <a:lnTo>
                    <a:pt x="971575" y="1637741"/>
                  </a:lnTo>
                  <a:lnTo>
                    <a:pt x="971600" y="2095131"/>
                  </a:lnTo>
                  <a:lnTo>
                    <a:pt x="975004" y="2144280"/>
                  </a:lnTo>
                  <a:lnTo>
                    <a:pt x="985088" y="2192185"/>
                  </a:lnTo>
                  <a:lnTo>
                    <a:pt x="1001407" y="2237752"/>
                  </a:lnTo>
                  <a:lnTo>
                    <a:pt x="1023569" y="2280437"/>
                  </a:lnTo>
                  <a:lnTo>
                    <a:pt x="1051179" y="2319667"/>
                  </a:lnTo>
                  <a:lnTo>
                    <a:pt x="1083729" y="2354770"/>
                  </a:lnTo>
                  <a:lnTo>
                    <a:pt x="1121079" y="2385517"/>
                  </a:lnTo>
                  <a:lnTo>
                    <a:pt x="1162710" y="2411158"/>
                  </a:lnTo>
                  <a:lnTo>
                    <a:pt x="1208189" y="2431110"/>
                  </a:lnTo>
                  <a:lnTo>
                    <a:pt x="2279751" y="2813977"/>
                  </a:lnTo>
                  <a:lnTo>
                    <a:pt x="2327325" y="2827363"/>
                  </a:lnTo>
                  <a:lnTo>
                    <a:pt x="2375839" y="2834068"/>
                  </a:lnTo>
                  <a:lnTo>
                    <a:pt x="2424620" y="2834068"/>
                  </a:lnTo>
                  <a:lnTo>
                    <a:pt x="2472994" y="2827363"/>
                  </a:lnTo>
                  <a:lnTo>
                    <a:pt x="2520302" y="2813977"/>
                  </a:lnTo>
                  <a:lnTo>
                    <a:pt x="3591864" y="2431110"/>
                  </a:lnTo>
                  <a:lnTo>
                    <a:pt x="3631412" y="2413812"/>
                  </a:lnTo>
                  <a:lnTo>
                    <a:pt x="3637483" y="2411158"/>
                  </a:lnTo>
                  <a:lnTo>
                    <a:pt x="3679190" y="2385517"/>
                  </a:lnTo>
                  <a:lnTo>
                    <a:pt x="3716604" y="2354770"/>
                  </a:lnTo>
                  <a:lnTo>
                    <a:pt x="3749344" y="2319477"/>
                  </a:lnTo>
                  <a:lnTo>
                    <a:pt x="3776992" y="2280208"/>
                  </a:lnTo>
                  <a:lnTo>
                    <a:pt x="3799192" y="2237511"/>
                  </a:lnTo>
                  <a:lnTo>
                    <a:pt x="3815524" y="2191969"/>
                  </a:lnTo>
                  <a:lnTo>
                    <a:pt x="3825608" y="2144128"/>
                  </a:lnTo>
                  <a:lnTo>
                    <a:pt x="3829012" y="2095131"/>
                  </a:lnTo>
                  <a:lnTo>
                    <a:pt x="3829050" y="1045895"/>
                  </a:lnTo>
                  <a:lnTo>
                    <a:pt x="3829050" y="739495"/>
                  </a:lnTo>
                  <a:close/>
                </a:path>
              </a:pathLst>
            </a:custGeom>
            <a:solidFill>
              <a:srgbClr val="1D3A8A">
                <a:alpha val="4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86399" y="3181349"/>
              <a:ext cx="1219200" cy="38100"/>
            </a:xfrm>
            <a:custGeom>
              <a:avLst/>
              <a:gdLst/>
              <a:ahLst/>
              <a:cxnLst/>
              <a:rect l="l" t="t" r="r" b="b"/>
              <a:pathLst>
                <a:path w="1219200" h="38100">
                  <a:moveTo>
                    <a:pt x="12191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1219199" y="0"/>
                  </a:lnTo>
                  <a:lnTo>
                    <a:pt x="1219199" y="38099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742233" y="1937639"/>
            <a:ext cx="4707255" cy="1102995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320675" marR="5080" indent="-308610">
              <a:lnSpc>
                <a:spcPct val="74100"/>
              </a:lnSpc>
              <a:spcBef>
                <a:spcPts val="1375"/>
              </a:spcBef>
            </a:pPr>
            <a:r>
              <a:rPr sz="3950" spc="-254" dirty="0">
                <a:solidFill>
                  <a:srgbClr val="1D3A8A"/>
                </a:solidFill>
                <a:latin typeface="Noto Sans JP"/>
                <a:cs typeface="Noto Sans JP"/>
              </a:rPr>
              <a:t>ULD</a:t>
            </a:r>
            <a:r>
              <a:rPr sz="3950" spc="105" dirty="0">
                <a:solidFill>
                  <a:srgbClr val="1D3A8A"/>
                </a:solidFill>
                <a:latin typeface="Noto Sans JP"/>
                <a:cs typeface="Noto Sans JP"/>
              </a:rPr>
              <a:t> </a:t>
            </a:r>
            <a:r>
              <a:rPr sz="4050" spc="-770" dirty="0">
                <a:solidFill>
                  <a:srgbClr val="1D3A8A"/>
                </a:solidFill>
              </a:rPr>
              <a:t>적재</a:t>
            </a:r>
            <a:r>
              <a:rPr sz="4050" spc="-415" dirty="0">
                <a:solidFill>
                  <a:srgbClr val="1D3A8A"/>
                </a:solidFill>
              </a:rPr>
              <a:t> </a:t>
            </a:r>
            <a:r>
              <a:rPr sz="4050" spc="-770" dirty="0">
                <a:solidFill>
                  <a:srgbClr val="1D3A8A"/>
                </a:solidFill>
              </a:rPr>
              <a:t>최적화를</a:t>
            </a:r>
            <a:r>
              <a:rPr sz="4050" spc="-415" dirty="0">
                <a:solidFill>
                  <a:srgbClr val="1D3A8A"/>
                </a:solidFill>
              </a:rPr>
              <a:t> </a:t>
            </a:r>
            <a:r>
              <a:rPr sz="4050" spc="-795" dirty="0">
                <a:solidFill>
                  <a:srgbClr val="1D3A8A"/>
                </a:solidFill>
              </a:rPr>
              <a:t>위한 </a:t>
            </a:r>
            <a:r>
              <a:rPr sz="4050" spc="-770" dirty="0">
                <a:solidFill>
                  <a:srgbClr val="1D3A8A"/>
                </a:solidFill>
              </a:rPr>
              <a:t>강화학습</a:t>
            </a:r>
            <a:r>
              <a:rPr sz="4050" spc="-420" dirty="0">
                <a:solidFill>
                  <a:srgbClr val="1D3A8A"/>
                </a:solidFill>
              </a:rPr>
              <a:t> </a:t>
            </a:r>
            <a:r>
              <a:rPr sz="3950" spc="-45" dirty="0">
                <a:solidFill>
                  <a:srgbClr val="1D3A8A"/>
                </a:solidFill>
                <a:latin typeface="Noto Sans JP"/>
                <a:cs typeface="Noto Sans JP"/>
              </a:rPr>
              <a:t>AI</a:t>
            </a:r>
            <a:r>
              <a:rPr sz="3950" spc="-170" dirty="0">
                <a:solidFill>
                  <a:srgbClr val="1D3A8A"/>
                </a:solidFill>
                <a:latin typeface="Noto Sans JP"/>
                <a:cs typeface="Noto Sans JP"/>
              </a:rPr>
              <a:t> </a:t>
            </a:r>
            <a:r>
              <a:rPr sz="4050" spc="-790" dirty="0">
                <a:solidFill>
                  <a:srgbClr val="1D3A8A"/>
                </a:solidFill>
              </a:rPr>
              <a:t>알고리듬</a:t>
            </a:r>
            <a:endParaRPr sz="4050">
              <a:latin typeface="Noto Sans JP"/>
              <a:cs typeface="Noto Sans JP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54476" y="3407727"/>
            <a:ext cx="1682750" cy="4133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50" spc="-484" dirty="0">
                <a:solidFill>
                  <a:srgbClr val="374050"/>
                </a:solidFill>
                <a:latin typeface="Dotum"/>
                <a:cs typeface="Dotum"/>
              </a:rPr>
              <a:t>경영진</a:t>
            </a:r>
            <a:r>
              <a:rPr sz="2550" spc="-225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2550" spc="-509" dirty="0">
                <a:solidFill>
                  <a:srgbClr val="374050"/>
                </a:solidFill>
                <a:latin typeface="Dotum"/>
                <a:cs typeface="Dotum"/>
              </a:rPr>
              <a:t>브리핑</a:t>
            </a:r>
            <a:endParaRPr sz="2550">
              <a:latin typeface="Dotum"/>
              <a:cs typeface="Dotum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52724" y="4333874"/>
            <a:ext cx="6686550" cy="781050"/>
          </a:xfrm>
          <a:custGeom>
            <a:avLst/>
            <a:gdLst/>
            <a:ahLst/>
            <a:cxnLst/>
            <a:rect l="l" t="t" r="r" b="b"/>
            <a:pathLst>
              <a:path w="6686550" h="781050">
                <a:moveTo>
                  <a:pt x="0" y="714374"/>
                </a:moveTo>
                <a:lnTo>
                  <a:pt x="0" y="66674"/>
                </a:lnTo>
                <a:lnTo>
                  <a:pt x="0" y="62297"/>
                </a:lnTo>
                <a:lnTo>
                  <a:pt x="427" y="57960"/>
                </a:lnTo>
                <a:lnTo>
                  <a:pt x="16433" y="22623"/>
                </a:lnTo>
                <a:lnTo>
                  <a:pt x="19528" y="19528"/>
                </a:lnTo>
                <a:lnTo>
                  <a:pt x="22624" y="16432"/>
                </a:lnTo>
                <a:lnTo>
                  <a:pt x="57961" y="427"/>
                </a:lnTo>
                <a:lnTo>
                  <a:pt x="62297" y="0"/>
                </a:lnTo>
                <a:lnTo>
                  <a:pt x="66675" y="0"/>
                </a:lnTo>
                <a:lnTo>
                  <a:pt x="6619874" y="0"/>
                </a:lnTo>
                <a:lnTo>
                  <a:pt x="6624252" y="0"/>
                </a:lnTo>
                <a:lnTo>
                  <a:pt x="6628588" y="427"/>
                </a:lnTo>
                <a:lnTo>
                  <a:pt x="6632881" y="1281"/>
                </a:lnTo>
                <a:lnTo>
                  <a:pt x="6637174" y="2135"/>
                </a:lnTo>
                <a:lnTo>
                  <a:pt x="6641344" y="3400"/>
                </a:lnTo>
                <a:lnTo>
                  <a:pt x="6645388" y="5075"/>
                </a:lnTo>
                <a:lnTo>
                  <a:pt x="6649433" y="6750"/>
                </a:lnTo>
                <a:lnTo>
                  <a:pt x="6667020" y="19528"/>
                </a:lnTo>
                <a:lnTo>
                  <a:pt x="6670115" y="22623"/>
                </a:lnTo>
                <a:lnTo>
                  <a:pt x="6672879" y="25991"/>
                </a:lnTo>
                <a:lnTo>
                  <a:pt x="6675311" y="29631"/>
                </a:lnTo>
                <a:lnTo>
                  <a:pt x="6677743" y="33271"/>
                </a:lnTo>
                <a:lnTo>
                  <a:pt x="6679797" y="37114"/>
                </a:lnTo>
                <a:lnTo>
                  <a:pt x="6681473" y="41159"/>
                </a:lnTo>
                <a:lnTo>
                  <a:pt x="6683148" y="45203"/>
                </a:lnTo>
                <a:lnTo>
                  <a:pt x="6684413" y="49373"/>
                </a:lnTo>
                <a:lnTo>
                  <a:pt x="6685267" y="53667"/>
                </a:lnTo>
                <a:lnTo>
                  <a:pt x="6686121" y="57960"/>
                </a:lnTo>
                <a:lnTo>
                  <a:pt x="6686549" y="62297"/>
                </a:lnTo>
                <a:lnTo>
                  <a:pt x="6686549" y="66674"/>
                </a:lnTo>
                <a:lnTo>
                  <a:pt x="6686549" y="714374"/>
                </a:lnTo>
                <a:lnTo>
                  <a:pt x="6675311" y="751416"/>
                </a:lnTo>
                <a:lnTo>
                  <a:pt x="6672879" y="755056"/>
                </a:lnTo>
                <a:lnTo>
                  <a:pt x="6641344" y="777648"/>
                </a:lnTo>
                <a:lnTo>
                  <a:pt x="6632880" y="779768"/>
                </a:lnTo>
                <a:lnTo>
                  <a:pt x="6628587" y="780622"/>
                </a:lnTo>
                <a:lnTo>
                  <a:pt x="6624252" y="781049"/>
                </a:lnTo>
                <a:lnTo>
                  <a:pt x="6619874" y="781049"/>
                </a:lnTo>
                <a:lnTo>
                  <a:pt x="66675" y="781049"/>
                </a:lnTo>
                <a:lnTo>
                  <a:pt x="62297" y="781049"/>
                </a:lnTo>
                <a:lnTo>
                  <a:pt x="57961" y="780622"/>
                </a:lnTo>
                <a:lnTo>
                  <a:pt x="53667" y="779768"/>
                </a:lnTo>
                <a:lnTo>
                  <a:pt x="49373" y="778914"/>
                </a:lnTo>
                <a:lnTo>
                  <a:pt x="19528" y="761520"/>
                </a:lnTo>
                <a:lnTo>
                  <a:pt x="16433" y="758425"/>
                </a:lnTo>
                <a:lnTo>
                  <a:pt x="427" y="723088"/>
                </a:lnTo>
                <a:lnTo>
                  <a:pt x="0" y="718752"/>
                </a:lnTo>
                <a:lnTo>
                  <a:pt x="0" y="714374"/>
                </a:lnTo>
                <a:close/>
              </a:path>
            </a:pathLst>
          </a:custGeom>
          <a:ln w="19049">
            <a:solidFill>
              <a:srgbClr val="1C4E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54796" y="4439284"/>
            <a:ext cx="6082665" cy="55054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98880" marR="5080" indent="-1186815">
              <a:lnSpc>
                <a:spcPct val="102899"/>
              </a:lnSpc>
              <a:spcBef>
                <a:spcPts val="35"/>
              </a:spcBef>
            </a:pPr>
            <a:r>
              <a:rPr sz="1650" spc="-285" dirty="0">
                <a:solidFill>
                  <a:srgbClr val="1D40AF"/>
                </a:solidFill>
                <a:latin typeface="Noto Sans JP"/>
                <a:cs typeface="Noto Sans JP"/>
              </a:rPr>
              <a:t>"</a:t>
            </a:r>
            <a:r>
              <a:rPr sz="1700" spc="-285" dirty="0">
                <a:solidFill>
                  <a:srgbClr val="1D40AF"/>
                </a:solidFill>
                <a:latin typeface="Dotum"/>
                <a:cs typeface="Dotum"/>
              </a:rPr>
              <a:t>물리적으로</a:t>
            </a:r>
            <a:r>
              <a:rPr sz="1700" spc="-145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1D40AF"/>
                </a:solidFill>
                <a:latin typeface="Dotum"/>
                <a:cs typeface="Dotum"/>
              </a:rPr>
              <a:t>불가능한</a:t>
            </a:r>
            <a:r>
              <a:rPr sz="1700" spc="-140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1D40AF"/>
                </a:solidFill>
                <a:latin typeface="Dotum"/>
                <a:cs typeface="Dotum"/>
              </a:rPr>
              <a:t>배치는</a:t>
            </a:r>
            <a:r>
              <a:rPr sz="1700" spc="-145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1D40AF"/>
                </a:solidFill>
                <a:latin typeface="Dotum"/>
                <a:cs typeface="Dotum"/>
              </a:rPr>
              <a:t>사전에</a:t>
            </a:r>
            <a:r>
              <a:rPr sz="1700" spc="-140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700" spc="-270" dirty="0">
                <a:solidFill>
                  <a:srgbClr val="1D40AF"/>
                </a:solidFill>
                <a:latin typeface="Dotum"/>
                <a:cs typeface="Dotum"/>
              </a:rPr>
              <a:t>차단하고</a:t>
            </a:r>
            <a:r>
              <a:rPr sz="1650" spc="-270" dirty="0">
                <a:solidFill>
                  <a:srgbClr val="1D40AF"/>
                </a:solidFill>
                <a:latin typeface="Noto Sans JP"/>
                <a:cs typeface="Noto Sans JP"/>
              </a:rPr>
              <a:t>,</a:t>
            </a:r>
            <a:r>
              <a:rPr sz="1650" spc="60" dirty="0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sz="1700" spc="-325" dirty="0">
                <a:solidFill>
                  <a:srgbClr val="1D40AF"/>
                </a:solidFill>
                <a:latin typeface="Dotum"/>
                <a:cs typeface="Dotum"/>
              </a:rPr>
              <a:t>성공적</a:t>
            </a:r>
            <a:r>
              <a:rPr sz="1700" spc="-145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1D40AF"/>
                </a:solidFill>
                <a:latin typeface="Dotum"/>
                <a:cs typeface="Dotum"/>
              </a:rPr>
              <a:t>배치</a:t>
            </a:r>
            <a:r>
              <a:rPr sz="1700" spc="-140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1D40AF"/>
                </a:solidFill>
                <a:latin typeface="Dotum"/>
                <a:cs typeface="Dotum"/>
              </a:rPr>
              <a:t>시</a:t>
            </a:r>
            <a:r>
              <a:rPr sz="1700" spc="-140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1D40AF"/>
                </a:solidFill>
                <a:latin typeface="Dotum"/>
                <a:cs typeface="Dotum"/>
              </a:rPr>
              <a:t>즉시</a:t>
            </a:r>
            <a:r>
              <a:rPr sz="1700" spc="-145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700" spc="-345" dirty="0">
                <a:solidFill>
                  <a:srgbClr val="1D40AF"/>
                </a:solidFill>
                <a:latin typeface="Dotum"/>
                <a:cs typeface="Dotum"/>
              </a:rPr>
              <a:t>보상하는 </a:t>
            </a:r>
            <a:r>
              <a:rPr sz="1700" spc="-325" dirty="0">
                <a:solidFill>
                  <a:srgbClr val="1D40AF"/>
                </a:solidFill>
                <a:latin typeface="Dotum"/>
                <a:cs typeface="Dotum"/>
              </a:rPr>
              <a:t>경량</a:t>
            </a:r>
            <a:r>
              <a:rPr sz="1700" spc="-140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650" spc="-165" dirty="0">
                <a:solidFill>
                  <a:srgbClr val="1D40AF"/>
                </a:solidFill>
                <a:latin typeface="Noto Sans JP"/>
                <a:cs typeface="Noto Sans JP"/>
              </a:rPr>
              <a:t>AI</a:t>
            </a:r>
            <a:r>
              <a:rPr sz="1700" spc="-165" dirty="0">
                <a:solidFill>
                  <a:srgbClr val="1D40AF"/>
                </a:solidFill>
                <a:latin typeface="Dotum"/>
                <a:cs typeface="Dotum"/>
              </a:rPr>
              <a:t>로</a:t>
            </a:r>
            <a:r>
              <a:rPr sz="1700" spc="-140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1D40AF"/>
                </a:solidFill>
                <a:latin typeface="Dotum"/>
                <a:cs typeface="Dotum"/>
              </a:rPr>
              <a:t>컨테이너</a:t>
            </a:r>
            <a:r>
              <a:rPr sz="1700" spc="-140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1D40AF"/>
                </a:solidFill>
                <a:latin typeface="Dotum"/>
                <a:cs typeface="Dotum"/>
              </a:rPr>
              <a:t>공간</a:t>
            </a:r>
            <a:r>
              <a:rPr sz="1700" spc="-140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1D40AF"/>
                </a:solidFill>
                <a:latin typeface="Dotum"/>
                <a:cs typeface="Dotum"/>
              </a:rPr>
              <a:t>활용률을</a:t>
            </a:r>
            <a:r>
              <a:rPr sz="1700" spc="-140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700" spc="-295" dirty="0">
                <a:solidFill>
                  <a:srgbClr val="1D40AF"/>
                </a:solidFill>
                <a:latin typeface="Dotum"/>
                <a:cs typeface="Dotum"/>
              </a:rPr>
              <a:t>극대화한다</a:t>
            </a:r>
            <a:r>
              <a:rPr sz="1650" spc="-295" dirty="0">
                <a:solidFill>
                  <a:srgbClr val="1D40AF"/>
                </a:solidFill>
                <a:latin typeface="Noto Sans JP"/>
                <a:cs typeface="Noto Sans JP"/>
              </a:rPr>
              <a:t>"</a:t>
            </a:r>
            <a:endParaRPr sz="1650">
              <a:latin typeface="Noto Sans JP"/>
              <a:cs typeface="Noto Sans JP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200"/>
            <a:ext cx="12192000" cy="7096125"/>
            <a:chOff x="0" y="76200"/>
            <a:chExt cx="12192000" cy="7096125"/>
          </a:xfrm>
        </p:grpSpPr>
        <p:sp>
          <p:nvSpPr>
            <p:cNvPr id="3" name="object 3"/>
            <p:cNvSpPr/>
            <p:nvPr/>
          </p:nvSpPr>
          <p:spPr>
            <a:xfrm>
              <a:off x="0" y="76200"/>
              <a:ext cx="12192000" cy="7096125"/>
            </a:xfrm>
            <a:custGeom>
              <a:avLst/>
              <a:gdLst/>
              <a:ahLst/>
              <a:cxnLst/>
              <a:rect l="l" t="t" r="r" b="b"/>
              <a:pathLst>
                <a:path w="12192000" h="7096125">
                  <a:moveTo>
                    <a:pt x="0" y="7096124"/>
                  </a:moveTo>
                  <a:lnTo>
                    <a:pt x="12191999" y="7096124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7096124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599" y="38099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2"/>
                  </a:lnTo>
                  <a:lnTo>
                    <a:pt x="243882" y="736471"/>
                  </a:lnTo>
                  <a:lnTo>
                    <a:pt x="201397" y="717011"/>
                  </a:lnTo>
                  <a:lnTo>
                    <a:pt x="161614" y="692498"/>
                  </a:lnTo>
                  <a:lnTo>
                    <a:pt x="125135" y="663302"/>
                  </a:lnTo>
                  <a:lnTo>
                    <a:pt x="92505" y="629860"/>
                  </a:lnTo>
                  <a:lnTo>
                    <a:pt x="64210" y="592672"/>
                  </a:lnTo>
                  <a:lnTo>
                    <a:pt x="40680" y="552299"/>
                  </a:lnTo>
                  <a:lnTo>
                    <a:pt x="22271" y="509355"/>
                  </a:lnTo>
                  <a:lnTo>
                    <a:pt x="9257" y="464480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6"/>
                  </a:lnTo>
                  <a:lnTo>
                    <a:pt x="4123" y="325095"/>
                  </a:lnTo>
                  <a:lnTo>
                    <a:pt x="13800" y="279385"/>
                  </a:lnTo>
                  <a:lnTo>
                    <a:pt x="29001" y="235197"/>
                  </a:lnTo>
                  <a:lnTo>
                    <a:pt x="49498" y="193203"/>
                  </a:lnTo>
                  <a:lnTo>
                    <a:pt x="74977" y="154038"/>
                  </a:lnTo>
                  <a:lnTo>
                    <a:pt x="105059" y="118286"/>
                  </a:lnTo>
                  <a:lnTo>
                    <a:pt x="139296" y="86482"/>
                  </a:lnTo>
                  <a:lnTo>
                    <a:pt x="177168" y="59109"/>
                  </a:lnTo>
                  <a:lnTo>
                    <a:pt x="218101" y="36579"/>
                  </a:lnTo>
                  <a:lnTo>
                    <a:pt x="261484" y="19230"/>
                  </a:lnTo>
                  <a:lnTo>
                    <a:pt x="306670" y="7320"/>
                  </a:lnTo>
                  <a:lnTo>
                    <a:pt x="352974" y="1031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2" y="29001"/>
                  </a:lnTo>
                  <a:lnTo>
                    <a:pt x="568796" y="49498"/>
                  </a:lnTo>
                  <a:lnTo>
                    <a:pt x="607961" y="74977"/>
                  </a:lnTo>
                  <a:lnTo>
                    <a:pt x="643712" y="105059"/>
                  </a:lnTo>
                  <a:lnTo>
                    <a:pt x="675516" y="139296"/>
                  </a:lnTo>
                  <a:lnTo>
                    <a:pt x="702890" y="177168"/>
                  </a:lnTo>
                  <a:lnTo>
                    <a:pt x="725420" y="218101"/>
                  </a:lnTo>
                  <a:lnTo>
                    <a:pt x="742769" y="261484"/>
                  </a:lnTo>
                  <a:lnTo>
                    <a:pt x="754678" y="306670"/>
                  </a:lnTo>
                  <a:lnTo>
                    <a:pt x="760967" y="352974"/>
                  </a:lnTo>
                  <a:lnTo>
                    <a:pt x="761999" y="380999"/>
                  </a:lnTo>
                  <a:lnTo>
                    <a:pt x="761885" y="390353"/>
                  </a:lnTo>
                  <a:lnTo>
                    <a:pt x="757876" y="436904"/>
                  </a:lnTo>
                  <a:lnTo>
                    <a:pt x="748199" y="482614"/>
                  </a:lnTo>
                  <a:lnTo>
                    <a:pt x="732997" y="526802"/>
                  </a:lnTo>
                  <a:lnTo>
                    <a:pt x="712501" y="568796"/>
                  </a:lnTo>
                  <a:lnTo>
                    <a:pt x="687022" y="607961"/>
                  </a:lnTo>
                  <a:lnTo>
                    <a:pt x="656940" y="643712"/>
                  </a:lnTo>
                  <a:lnTo>
                    <a:pt x="622703" y="675516"/>
                  </a:lnTo>
                  <a:lnTo>
                    <a:pt x="584831" y="702890"/>
                  </a:lnTo>
                  <a:lnTo>
                    <a:pt x="543898" y="725420"/>
                  </a:lnTo>
                  <a:lnTo>
                    <a:pt x="500515" y="742769"/>
                  </a:lnTo>
                  <a:lnTo>
                    <a:pt x="455329" y="754679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1D40A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9150" y="611981"/>
              <a:ext cx="342900" cy="300355"/>
            </a:xfrm>
            <a:custGeom>
              <a:avLst/>
              <a:gdLst/>
              <a:ahLst/>
              <a:cxnLst/>
              <a:rect l="l" t="t" r="r" b="b"/>
              <a:pathLst>
                <a:path w="342900" h="300355">
                  <a:moveTo>
                    <a:pt x="321468" y="300037"/>
                  </a:moveTo>
                  <a:lnTo>
                    <a:pt x="53578" y="300037"/>
                  </a:lnTo>
                  <a:lnTo>
                    <a:pt x="32718" y="295828"/>
                  </a:lnTo>
                  <a:lnTo>
                    <a:pt x="15688" y="284349"/>
                  </a:lnTo>
                  <a:lnTo>
                    <a:pt x="4208" y="267319"/>
                  </a:lnTo>
                  <a:lnTo>
                    <a:pt x="0" y="246459"/>
                  </a:lnTo>
                  <a:lnTo>
                    <a:pt x="0" y="21431"/>
                  </a:lnTo>
                  <a:lnTo>
                    <a:pt x="1681" y="13081"/>
                  </a:lnTo>
                  <a:lnTo>
                    <a:pt x="6270" y="6270"/>
                  </a:lnTo>
                  <a:lnTo>
                    <a:pt x="13081" y="1681"/>
                  </a:lnTo>
                  <a:lnTo>
                    <a:pt x="21431" y="0"/>
                  </a:lnTo>
                  <a:lnTo>
                    <a:pt x="29780" y="1681"/>
                  </a:lnTo>
                  <a:lnTo>
                    <a:pt x="36592" y="6270"/>
                  </a:lnTo>
                  <a:lnTo>
                    <a:pt x="41180" y="13081"/>
                  </a:lnTo>
                  <a:lnTo>
                    <a:pt x="42862" y="21431"/>
                  </a:lnTo>
                  <a:lnTo>
                    <a:pt x="42862" y="252352"/>
                  </a:lnTo>
                  <a:lnTo>
                    <a:pt x="47684" y="257174"/>
                  </a:lnTo>
                  <a:lnTo>
                    <a:pt x="321468" y="257174"/>
                  </a:lnTo>
                  <a:lnTo>
                    <a:pt x="329818" y="258856"/>
                  </a:lnTo>
                  <a:lnTo>
                    <a:pt x="336629" y="263445"/>
                  </a:lnTo>
                  <a:lnTo>
                    <a:pt x="341218" y="270256"/>
                  </a:lnTo>
                  <a:lnTo>
                    <a:pt x="342899" y="278606"/>
                  </a:lnTo>
                  <a:lnTo>
                    <a:pt x="341218" y="286955"/>
                  </a:lnTo>
                  <a:lnTo>
                    <a:pt x="336629" y="293767"/>
                  </a:lnTo>
                  <a:lnTo>
                    <a:pt x="329818" y="298355"/>
                  </a:lnTo>
                  <a:lnTo>
                    <a:pt x="321468" y="300037"/>
                  </a:lnTo>
                  <a:close/>
                </a:path>
                <a:path w="342900" h="300355">
                  <a:moveTo>
                    <a:pt x="275056" y="119680"/>
                  </a:moveTo>
                  <a:lnTo>
                    <a:pt x="214312" y="119680"/>
                  </a:lnTo>
                  <a:lnTo>
                    <a:pt x="284834" y="49090"/>
                  </a:lnTo>
                  <a:lnTo>
                    <a:pt x="291929" y="44381"/>
                  </a:lnTo>
                  <a:lnTo>
                    <a:pt x="300004" y="42812"/>
                  </a:lnTo>
                  <a:lnTo>
                    <a:pt x="308078" y="44381"/>
                  </a:lnTo>
                  <a:lnTo>
                    <a:pt x="315173" y="49090"/>
                  </a:lnTo>
                  <a:lnTo>
                    <a:pt x="319882" y="56185"/>
                  </a:lnTo>
                  <a:lnTo>
                    <a:pt x="321452" y="64260"/>
                  </a:lnTo>
                  <a:lnTo>
                    <a:pt x="319882" y="72334"/>
                  </a:lnTo>
                  <a:lnTo>
                    <a:pt x="314908" y="79827"/>
                  </a:lnTo>
                  <a:lnTo>
                    <a:pt x="275056" y="119680"/>
                  </a:lnTo>
                  <a:close/>
                </a:path>
                <a:path w="342900" h="300355">
                  <a:moveTo>
                    <a:pt x="85691" y="192864"/>
                  </a:moveTo>
                  <a:lnTo>
                    <a:pt x="77617" y="191294"/>
                  </a:lnTo>
                  <a:lnTo>
                    <a:pt x="70522" y="186585"/>
                  </a:lnTo>
                  <a:lnTo>
                    <a:pt x="65813" y="179490"/>
                  </a:lnTo>
                  <a:lnTo>
                    <a:pt x="64243" y="171416"/>
                  </a:lnTo>
                  <a:lnTo>
                    <a:pt x="65813" y="163342"/>
                  </a:lnTo>
                  <a:lnTo>
                    <a:pt x="70522" y="156247"/>
                  </a:lnTo>
                  <a:lnTo>
                    <a:pt x="145531" y="81237"/>
                  </a:lnTo>
                  <a:lnTo>
                    <a:pt x="152626" y="76528"/>
                  </a:lnTo>
                  <a:lnTo>
                    <a:pt x="160700" y="74959"/>
                  </a:lnTo>
                  <a:lnTo>
                    <a:pt x="168775" y="76528"/>
                  </a:lnTo>
                  <a:lnTo>
                    <a:pt x="175870" y="81237"/>
                  </a:lnTo>
                  <a:lnTo>
                    <a:pt x="214312" y="119680"/>
                  </a:lnTo>
                  <a:lnTo>
                    <a:pt x="275056" y="119680"/>
                  </a:lnTo>
                  <a:lnTo>
                    <a:pt x="267957" y="126779"/>
                  </a:lnTo>
                  <a:lnTo>
                    <a:pt x="160734" y="126779"/>
                  </a:lnTo>
                  <a:lnTo>
                    <a:pt x="100860" y="186585"/>
                  </a:lnTo>
                  <a:lnTo>
                    <a:pt x="93765" y="191294"/>
                  </a:lnTo>
                  <a:lnTo>
                    <a:pt x="85691" y="192864"/>
                  </a:lnTo>
                  <a:close/>
                </a:path>
                <a:path w="342900" h="300355">
                  <a:moveTo>
                    <a:pt x="314908" y="79827"/>
                  </a:moveTo>
                  <a:lnTo>
                    <a:pt x="315162" y="79445"/>
                  </a:lnTo>
                  <a:lnTo>
                    <a:pt x="315291" y="79445"/>
                  </a:lnTo>
                  <a:lnTo>
                    <a:pt x="314908" y="79827"/>
                  </a:lnTo>
                  <a:close/>
                </a:path>
                <a:path w="342900" h="300355">
                  <a:moveTo>
                    <a:pt x="214776" y="171416"/>
                  </a:moveTo>
                  <a:lnTo>
                    <a:pt x="213915" y="171416"/>
                  </a:lnTo>
                  <a:lnTo>
                    <a:pt x="206271" y="169930"/>
                  </a:lnTo>
                  <a:lnTo>
                    <a:pt x="199176" y="165221"/>
                  </a:lnTo>
                  <a:lnTo>
                    <a:pt x="160734" y="126779"/>
                  </a:lnTo>
                  <a:lnTo>
                    <a:pt x="267957" y="126779"/>
                  </a:lnTo>
                  <a:lnTo>
                    <a:pt x="229515" y="165221"/>
                  </a:lnTo>
                  <a:lnTo>
                    <a:pt x="222420" y="169930"/>
                  </a:lnTo>
                  <a:lnTo>
                    <a:pt x="214776" y="171416"/>
                  </a:lnTo>
                  <a:close/>
                </a:path>
              </a:pathLst>
            </a:custGeom>
            <a:solidFill>
              <a:srgbClr val="1D40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62099" y="971549"/>
              <a:ext cx="914400" cy="38100"/>
            </a:xfrm>
            <a:custGeom>
              <a:avLst/>
              <a:gdLst/>
              <a:ahLst/>
              <a:cxnLst/>
              <a:rect l="l" t="t" r="r" b="b"/>
              <a:pathLst>
                <a:path w="914400" h="38100">
                  <a:moveTo>
                    <a:pt x="9143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914399" y="0"/>
                  </a:lnTo>
                  <a:lnTo>
                    <a:pt x="914399" y="38099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80" dirty="0"/>
              <a:t>핵심</a:t>
            </a:r>
            <a:r>
              <a:rPr spc="-330" dirty="0"/>
              <a:t> </a:t>
            </a:r>
            <a:r>
              <a:rPr spc="-580" dirty="0"/>
              <a:t>비즈니스</a:t>
            </a:r>
            <a:r>
              <a:rPr spc="-315" dirty="0"/>
              <a:t> </a:t>
            </a:r>
            <a:r>
              <a:rPr spc="-605" dirty="0"/>
              <a:t>가치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609599" y="1523999"/>
            <a:ext cx="10972800" cy="4924425"/>
            <a:chOff x="609599" y="1523999"/>
            <a:chExt cx="10972800" cy="4924425"/>
          </a:xfrm>
        </p:grpSpPr>
        <p:sp>
          <p:nvSpPr>
            <p:cNvPr id="9" name="object 9"/>
            <p:cNvSpPr/>
            <p:nvPr/>
          </p:nvSpPr>
          <p:spPr>
            <a:xfrm>
              <a:off x="609599" y="1523999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9587" y="4086237"/>
              <a:ext cx="10972800" cy="533400"/>
            </a:xfrm>
            <a:custGeom>
              <a:avLst/>
              <a:gdLst/>
              <a:ahLst/>
              <a:cxnLst/>
              <a:rect l="l" t="t" r="r" b="b"/>
              <a:pathLst>
                <a:path w="10972800" h="533400">
                  <a:moveTo>
                    <a:pt x="1276350" y="0"/>
                  </a:moveTo>
                  <a:lnTo>
                    <a:pt x="76200" y="0"/>
                  </a:lnTo>
                  <a:lnTo>
                    <a:pt x="68694" y="355"/>
                  </a:lnTo>
                  <a:lnTo>
                    <a:pt x="27889" y="17259"/>
                  </a:lnTo>
                  <a:lnTo>
                    <a:pt x="3263" y="54102"/>
                  </a:lnTo>
                  <a:lnTo>
                    <a:pt x="0" y="76200"/>
                  </a:lnTo>
                  <a:lnTo>
                    <a:pt x="0" y="533400"/>
                  </a:lnTo>
                  <a:lnTo>
                    <a:pt x="1276350" y="533400"/>
                  </a:lnTo>
                  <a:lnTo>
                    <a:pt x="1276350" y="0"/>
                  </a:lnTo>
                  <a:close/>
                </a:path>
                <a:path w="10972800" h="533400">
                  <a:moveTo>
                    <a:pt x="10972800" y="76200"/>
                  </a:moveTo>
                  <a:lnTo>
                    <a:pt x="10959973" y="33845"/>
                  </a:lnTo>
                  <a:lnTo>
                    <a:pt x="10925772" y="5791"/>
                  </a:lnTo>
                  <a:lnTo>
                    <a:pt x="10896600" y="0"/>
                  </a:lnTo>
                  <a:lnTo>
                    <a:pt x="6115050" y="0"/>
                  </a:lnTo>
                  <a:lnTo>
                    <a:pt x="6115050" y="533400"/>
                  </a:lnTo>
                  <a:lnTo>
                    <a:pt x="10972800" y="533400"/>
                  </a:lnTo>
                  <a:lnTo>
                    <a:pt x="10972800" y="76200"/>
                  </a:lnTo>
                  <a:close/>
                </a:path>
              </a:pathLst>
            </a:custGeom>
            <a:solidFill>
              <a:srgbClr val="1D40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9587" y="2533662"/>
              <a:ext cx="10972800" cy="3914775"/>
            </a:xfrm>
            <a:custGeom>
              <a:avLst/>
              <a:gdLst/>
              <a:ahLst/>
              <a:cxnLst/>
              <a:rect l="l" t="t" r="r" b="b"/>
              <a:pathLst>
                <a:path w="10972800" h="3914775">
                  <a:moveTo>
                    <a:pt x="3505200" y="53390"/>
                  </a:moveTo>
                  <a:lnTo>
                    <a:pt x="3486429" y="19380"/>
                  </a:lnTo>
                  <a:lnTo>
                    <a:pt x="3448774" y="1828"/>
                  </a:lnTo>
                  <a:lnTo>
                    <a:pt x="3434003" y="0"/>
                  </a:lnTo>
                  <a:lnTo>
                    <a:pt x="71208" y="0"/>
                  </a:lnTo>
                  <a:lnTo>
                    <a:pt x="29705" y="11709"/>
                  </a:lnTo>
                  <a:lnTo>
                    <a:pt x="2451" y="42316"/>
                  </a:lnTo>
                  <a:lnTo>
                    <a:pt x="0" y="53390"/>
                  </a:lnTo>
                  <a:lnTo>
                    <a:pt x="0" y="1171575"/>
                  </a:lnTo>
                  <a:lnTo>
                    <a:pt x="0" y="1176566"/>
                  </a:lnTo>
                  <a:lnTo>
                    <a:pt x="15633" y="1218057"/>
                  </a:lnTo>
                  <a:lnTo>
                    <a:pt x="51663" y="1243888"/>
                  </a:lnTo>
                  <a:lnTo>
                    <a:pt x="71208" y="1247762"/>
                  </a:lnTo>
                  <a:lnTo>
                    <a:pt x="3434003" y="1247762"/>
                  </a:lnTo>
                  <a:lnTo>
                    <a:pt x="3475494" y="1232141"/>
                  </a:lnTo>
                  <a:lnTo>
                    <a:pt x="3501313" y="1196111"/>
                  </a:lnTo>
                  <a:lnTo>
                    <a:pt x="3505200" y="1176566"/>
                  </a:lnTo>
                  <a:lnTo>
                    <a:pt x="3505200" y="53390"/>
                  </a:lnTo>
                  <a:close/>
                </a:path>
                <a:path w="10972800" h="3914775">
                  <a:moveTo>
                    <a:pt x="10972800" y="2085962"/>
                  </a:moveTo>
                  <a:lnTo>
                    <a:pt x="6115050" y="2085962"/>
                  </a:lnTo>
                  <a:lnTo>
                    <a:pt x="1276350" y="2085962"/>
                  </a:lnTo>
                  <a:lnTo>
                    <a:pt x="0" y="2085962"/>
                  </a:lnTo>
                  <a:lnTo>
                    <a:pt x="0" y="2847962"/>
                  </a:lnTo>
                  <a:lnTo>
                    <a:pt x="0" y="3381362"/>
                  </a:lnTo>
                  <a:lnTo>
                    <a:pt x="1276350" y="3381362"/>
                  </a:lnTo>
                  <a:lnTo>
                    <a:pt x="0" y="3381375"/>
                  </a:lnTo>
                  <a:lnTo>
                    <a:pt x="0" y="3838575"/>
                  </a:lnTo>
                  <a:lnTo>
                    <a:pt x="12839" y="3880916"/>
                  </a:lnTo>
                  <a:lnTo>
                    <a:pt x="47040" y="3908971"/>
                  </a:lnTo>
                  <a:lnTo>
                    <a:pt x="76200" y="3914762"/>
                  </a:lnTo>
                  <a:lnTo>
                    <a:pt x="1276350" y="3914762"/>
                  </a:lnTo>
                  <a:lnTo>
                    <a:pt x="6115050" y="3914775"/>
                  </a:lnTo>
                  <a:lnTo>
                    <a:pt x="10896600" y="3914762"/>
                  </a:lnTo>
                  <a:lnTo>
                    <a:pt x="10938942" y="3901935"/>
                  </a:lnTo>
                  <a:lnTo>
                    <a:pt x="10967009" y="3867734"/>
                  </a:lnTo>
                  <a:lnTo>
                    <a:pt x="10972800" y="3838575"/>
                  </a:lnTo>
                  <a:lnTo>
                    <a:pt x="10972800" y="3381375"/>
                  </a:lnTo>
                  <a:lnTo>
                    <a:pt x="6115050" y="3381375"/>
                  </a:lnTo>
                  <a:lnTo>
                    <a:pt x="10972800" y="3381362"/>
                  </a:lnTo>
                  <a:lnTo>
                    <a:pt x="10972800" y="2847962"/>
                  </a:lnTo>
                  <a:lnTo>
                    <a:pt x="10972800" y="20859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9877" y="2514600"/>
              <a:ext cx="3505200" cy="70485"/>
            </a:xfrm>
            <a:custGeom>
              <a:avLst/>
              <a:gdLst/>
              <a:ahLst/>
              <a:cxnLst/>
              <a:rect l="l" t="t" r="r" b="b"/>
              <a:pathLst>
                <a:path w="3505200" h="70485">
                  <a:moveTo>
                    <a:pt x="0" y="70449"/>
                  </a:moveTo>
                  <a:lnTo>
                    <a:pt x="12552" y="33857"/>
                  </a:lnTo>
                  <a:lnTo>
                    <a:pt x="46761" y="5800"/>
                  </a:lnTo>
                  <a:lnTo>
                    <a:pt x="75922" y="0"/>
                  </a:lnTo>
                  <a:lnTo>
                    <a:pt x="3428722" y="0"/>
                  </a:lnTo>
                  <a:lnTo>
                    <a:pt x="3471064" y="12829"/>
                  </a:lnTo>
                  <a:lnTo>
                    <a:pt x="3494631" y="38099"/>
                  </a:lnTo>
                  <a:lnTo>
                    <a:pt x="75922" y="38099"/>
                  </a:lnTo>
                  <a:lnTo>
                    <a:pt x="68415" y="38281"/>
                  </a:lnTo>
                  <a:lnTo>
                    <a:pt x="27604" y="46733"/>
                  </a:lnTo>
                  <a:lnTo>
                    <a:pt x="1655" y="66287"/>
                  </a:lnTo>
                  <a:lnTo>
                    <a:pt x="0" y="70449"/>
                  </a:lnTo>
                  <a:close/>
                </a:path>
                <a:path w="3505200" h="70485">
                  <a:moveTo>
                    <a:pt x="3504644" y="70449"/>
                  </a:moveTo>
                  <a:lnTo>
                    <a:pt x="3471064" y="44514"/>
                  </a:lnTo>
                  <a:lnTo>
                    <a:pt x="3428722" y="38099"/>
                  </a:lnTo>
                  <a:lnTo>
                    <a:pt x="3494631" y="38099"/>
                  </a:lnTo>
                  <a:lnTo>
                    <a:pt x="3504559" y="68693"/>
                  </a:lnTo>
                  <a:lnTo>
                    <a:pt x="3504644" y="70449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099" y="2790824"/>
              <a:ext cx="152399" cy="15239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87399" y="1575159"/>
            <a:ext cx="6082665" cy="55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700" i="1" spc="-305" dirty="0">
                <a:solidFill>
                  <a:srgbClr val="1D40AF"/>
                </a:solidFill>
                <a:latin typeface="Arial"/>
                <a:cs typeface="Arial"/>
              </a:rPr>
              <a:t>"</a:t>
            </a:r>
            <a:r>
              <a:rPr sz="1750" spc="-305" dirty="0">
                <a:solidFill>
                  <a:srgbClr val="1D40AF"/>
                </a:solidFill>
                <a:latin typeface="Dotum"/>
                <a:cs typeface="Dotum"/>
              </a:rPr>
              <a:t>물리적으로</a:t>
            </a:r>
            <a:r>
              <a:rPr sz="1750" spc="-165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750" spc="-385" dirty="0">
                <a:solidFill>
                  <a:srgbClr val="1D40AF"/>
                </a:solidFill>
                <a:latin typeface="Dotum"/>
                <a:cs typeface="Dotum"/>
              </a:rPr>
              <a:t>불가능한</a:t>
            </a:r>
            <a:r>
              <a:rPr sz="1750" spc="-165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750" spc="-385" dirty="0">
                <a:solidFill>
                  <a:srgbClr val="1D40AF"/>
                </a:solidFill>
                <a:latin typeface="Dotum"/>
                <a:cs typeface="Dotum"/>
              </a:rPr>
              <a:t>배치는</a:t>
            </a:r>
            <a:r>
              <a:rPr sz="1750" spc="-160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750" spc="-385" dirty="0">
                <a:solidFill>
                  <a:srgbClr val="1D40AF"/>
                </a:solidFill>
                <a:latin typeface="Dotum"/>
                <a:cs typeface="Dotum"/>
              </a:rPr>
              <a:t>사전에</a:t>
            </a:r>
            <a:r>
              <a:rPr sz="1750" spc="-165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750" spc="-320" dirty="0">
                <a:solidFill>
                  <a:srgbClr val="1D40AF"/>
                </a:solidFill>
                <a:latin typeface="Dotum"/>
                <a:cs typeface="Dotum"/>
              </a:rPr>
              <a:t>차단하고</a:t>
            </a:r>
            <a:r>
              <a:rPr sz="1700" i="1" spc="-320" dirty="0">
                <a:solidFill>
                  <a:srgbClr val="1D40AF"/>
                </a:solidFill>
                <a:latin typeface="Arial"/>
                <a:cs typeface="Arial"/>
              </a:rPr>
              <a:t>,</a:t>
            </a:r>
            <a:r>
              <a:rPr sz="1700" i="1" spc="-50" dirty="0">
                <a:solidFill>
                  <a:srgbClr val="1D40AF"/>
                </a:solidFill>
                <a:latin typeface="Arial"/>
                <a:cs typeface="Arial"/>
              </a:rPr>
              <a:t> </a:t>
            </a:r>
            <a:r>
              <a:rPr sz="1750" spc="-385" dirty="0">
                <a:solidFill>
                  <a:srgbClr val="1D40AF"/>
                </a:solidFill>
                <a:latin typeface="Dotum"/>
                <a:cs typeface="Dotum"/>
              </a:rPr>
              <a:t>성공적</a:t>
            </a:r>
            <a:r>
              <a:rPr sz="1750" spc="-165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750" spc="-385" dirty="0">
                <a:solidFill>
                  <a:srgbClr val="1D40AF"/>
                </a:solidFill>
                <a:latin typeface="Dotum"/>
                <a:cs typeface="Dotum"/>
              </a:rPr>
              <a:t>배치</a:t>
            </a:r>
            <a:r>
              <a:rPr sz="1750" spc="-160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750" spc="-385" dirty="0">
                <a:solidFill>
                  <a:srgbClr val="1D40AF"/>
                </a:solidFill>
                <a:latin typeface="Dotum"/>
                <a:cs typeface="Dotum"/>
              </a:rPr>
              <a:t>시</a:t>
            </a:r>
            <a:r>
              <a:rPr sz="1750" spc="-165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750" spc="-385" dirty="0">
                <a:solidFill>
                  <a:srgbClr val="1D40AF"/>
                </a:solidFill>
                <a:latin typeface="Dotum"/>
                <a:cs typeface="Dotum"/>
              </a:rPr>
              <a:t>즉시</a:t>
            </a:r>
            <a:r>
              <a:rPr sz="1750" spc="-160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750" spc="-425" dirty="0">
                <a:solidFill>
                  <a:srgbClr val="1D40AF"/>
                </a:solidFill>
                <a:latin typeface="Dotum"/>
                <a:cs typeface="Dotum"/>
              </a:rPr>
              <a:t>보상하는</a:t>
            </a:r>
            <a:r>
              <a:rPr sz="1750" spc="-385" dirty="0">
                <a:solidFill>
                  <a:srgbClr val="1D40AF"/>
                </a:solidFill>
                <a:latin typeface="Dotum"/>
                <a:cs typeface="Dotum"/>
              </a:rPr>
              <a:t> 경량</a:t>
            </a:r>
            <a:r>
              <a:rPr sz="1750" spc="-165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700" i="1" spc="-220" dirty="0">
                <a:solidFill>
                  <a:srgbClr val="1D40AF"/>
                </a:solidFill>
                <a:latin typeface="Arial"/>
                <a:cs typeface="Arial"/>
              </a:rPr>
              <a:t>AI</a:t>
            </a:r>
            <a:r>
              <a:rPr sz="1750" spc="-220" dirty="0">
                <a:solidFill>
                  <a:srgbClr val="1D40AF"/>
                </a:solidFill>
                <a:latin typeface="Dotum"/>
                <a:cs typeface="Dotum"/>
              </a:rPr>
              <a:t>로</a:t>
            </a:r>
            <a:r>
              <a:rPr sz="1750" spc="-160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750" spc="-385" dirty="0">
                <a:solidFill>
                  <a:srgbClr val="1D40AF"/>
                </a:solidFill>
                <a:latin typeface="Dotum"/>
                <a:cs typeface="Dotum"/>
              </a:rPr>
              <a:t>컨테이너</a:t>
            </a:r>
            <a:r>
              <a:rPr sz="1750" spc="-160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750" spc="-385" dirty="0">
                <a:solidFill>
                  <a:srgbClr val="1D40AF"/>
                </a:solidFill>
                <a:latin typeface="Dotum"/>
                <a:cs typeface="Dotum"/>
              </a:rPr>
              <a:t>공간</a:t>
            </a:r>
            <a:r>
              <a:rPr sz="1750" spc="-160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750" spc="-385" dirty="0">
                <a:solidFill>
                  <a:srgbClr val="1D40AF"/>
                </a:solidFill>
                <a:latin typeface="Dotum"/>
                <a:cs typeface="Dotum"/>
              </a:rPr>
              <a:t>활용률을</a:t>
            </a:r>
            <a:r>
              <a:rPr sz="1750" spc="-165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750" spc="-315" dirty="0">
                <a:solidFill>
                  <a:srgbClr val="1D40AF"/>
                </a:solidFill>
                <a:latin typeface="Dotum"/>
                <a:cs typeface="Dotum"/>
              </a:rPr>
              <a:t>극대화한다</a:t>
            </a:r>
            <a:r>
              <a:rPr sz="1700" i="1" spc="-315" dirty="0">
                <a:solidFill>
                  <a:srgbClr val="1D40AF"/>
                </a:solidFill>
                <a:latin typeface="Arial"/>
                <a:cs typeface="Arial"/>
              </a:rPr>
              <a:t>"</a:t>
            </a:r>
            <a:endParaRPr sz="1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58672" y="2739263"/>
            <a:ext cx="6292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60" dirty="0">
                <a:solidFill>
                  <a:srgbClr val="1D40AF"/>
                </a:solidFill>
                <a:latin typeface="Dotum"/>
                <a:cs typeface="Dotum"/>
              </a:rPr>
              <a:t>학습</a:t>
            </a:r>
            <a:r>
              <a:rPr sz="1350" spc="-110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350" spc="-295" dirty="0">
                <a:solidFill>
                  <a:srgbClr val="1D40AF"/>
                </a:solidFill>
                <a:latin typeface="Dotum"/>
                <a:cs typeface="Dotum"/>
              </a:rPr>
              <a:t>속도</a:t>
            </a:r>
            <a:endParaRPr sz="1350">
              <a:latin typeface="Dotum"/>
              <a:cs typeface="Dotum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33549" y="3381374"/>
            <a:ext cx="371475" cy="228600"/>
          </a:xfrm>
          <a:custGeom>
            <a:avLst/>
            <a:gdLst/>
            <a:ahLst/>
            <a:cxnLst/>
            <a:rect l="l" t="t" r="r" b="b"/>
            <a:pathLst>
              <a:path w="371475" h="228600">
                <a:moveTo>
                  <a:pt x="346689" y="228599"/>
                </a:moveTo>
                <a:lnTo>
                  <a:pt x="24785" y="228599"/>
                </a:lnTo>
                <a:lnTo>
                  <a:pt x="21140" y="227874"/>
                </a:lnTo>
                <a:lnTo>
                  <a:pt x="0" y="203814"/>
                </a:lnTo>
                <a:lnTo>
                  <a:pt x="0" y="200024"/>
                </a:lnTo>
                <a:lnTo>
                  <a:pt x="0" y="24785"/>
                </a:lnTo>
                <a:lnTo>
                  <a:pt x="24785" y="0"/>
                </a:lnTo>
                <a:lnTo>
                  <a:pt x="346689" y="0"/>
                </a:lnTo>
                <a:lnTo>
                  <a:pt x="371474" y="24785"/>
                </a:lnTo>
                <a:lnTo>
                  <a:pt x="371474" y="203814"/>
                </a:lnTo>
                <a:lnTo>
                  <a:pt x="350334" y="227874"/>
                </a:lnTo>
                <a:lnTo>
                  <a:pt x="346689" y="228599"/>
                </a:lnTo>
                <a:close/>
              </a:path>
            </a:pathLst>
          </a:custGeom>
          <a:solidFill>
            <a:srgbClr val="1D40AF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87399" y="3007677"/>
            <a:ext cx="1615440" cy="588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3055"/>
              </a:lnSpc>
              <a:spcBef>
                <a:spcPts val="90"/>
              </a:spcBef>
            </a:pPr>
            <a:r>
              <a:rPr sz="2500" b="1" spc="-254" dirty="0">
                <a:solidFill>
                  <a:srgbClr val="1D3A8A"/>
                </a:solidFill>
                <a:latin typeface="Trebuchet MS"/>
                <a:cs typeface="Trebuchet MS"/>
              </a:rPr>
              <a:t>30</a:t>
            </a:r>
            <a:r>
              <a:rPr sz="2550" b="1" spc="-254" dirty="0">
                <a:solidFill>
                  <a:srgbClr val="1D3A8A"/>
                </a:solidFill>
                <a:latin typeface="Malgun Gothic"/>
                <a:cs typeface="Malgun Gothic"/>
              </a:rPr>
              <a:t>분 </a:t>
            </a:r>
            <a:r>
              <a:rPr sz="1700" b="1" spc="595" dirty="0">
                <a:solidFill>
                  <a:srgbClr val="049569"/>
                </a:solidFill>
                <a:latin typeface="Arial"/>
                <a:cs typeface="Arial"/>
              </a:rPr>
              <a:t>↑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1375"/>
              </a:lnSpc>
            </a:pPr>
            <a:r>
              <a:rPr sz="1150" spc="-85" dirty="0">
                <a:solidFill>
                  <a:srgbClr val="4A5462"/>
                </a:solidFill>
                <a:latin typeface="Noto Sans JP"/>
                <a:cs typeface="Noto Sans JP"/>
              </a:rPr>
              <a:t>SOTA</a:t>
            </a:r>
            <a:r>
              <a:rPr sz="1150" spc="15" dirty="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sz="1150" spc="-190" dirty="0">
                <a:solidFill>
                  <a:srgbClr val="4A5462"/>
                </a:solidFill>
                <a:latin typeface="Dotum"/>
                <a:cs typeface="Dotum"/>
              </a:rPr>
              <a:t>논문</a:t>
            </a:r>
            <a:r>
              <a:rPr sz="1150" spc="-95" dirty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sz="1150" spc="-75" dirty="0">
                <a:solidFill>
                  <a:srgbClr val="4A5462"/>
                </a:solidFill>
                <a:latin typeface="Dotum"/>
                <a:cs typeface="Dotum"/>
              </a:rPr>
              <a:t>대비</a:t>
            </a:r>
            <a:r>
              <a:rPr sz="1150" spc="50" dirty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sz="1150" b="1" spc="-30" dirty="0">
                <a:solidFill>
                  <a:srgbClr val="4A5462"/>
                </a:solidFill>
                <a:latin typeface="Trebuchet MS"/>
                <a:cs typeface="Trebuchet MS"/>
              </a:rPr>
              <a:t>20</a:t>
            </a:r>
            <a:r>
              <a:rPr sz="1150" b="1" spc="-30" dirty="0">
                <a:solidFill>
                  <a:srgbClr val="4A5462"/>
                </a:solidFill>
                <a:latin typeface="Malgun Gothic"/>
                <a:cs typeface="Malgun Gothic"/>
              </a:rPr>
              <a:t>배</a:t>
            </a:r>
            <a:r>
              <a:rPr sz="1150" b="1" spc="9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50" spc="-160" dirty="0">
                <a:solidFill>
                  <a:srgbClr val="4A5462"/>
                </a:solidFill>
                <a:latin typeface="Dotum"/>
                <a:cs typeface="Dotum"/>
              </a:rPr>
              <a:t>향상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343399" y="2514600"/>
            <a:ext cx="3505200" cy="1266825"/>
            <a:chOff x="4343399" y="2514600"/>
            <a:chExt cx="3505200" cy="1266825"/>
          </a:xfrm>
        </p:grpSpPr>
        <p:sp>
          <p:nvSpPr>
            <p:cNvPr id="19" name="object 19"/>
            <p:cNvSpPr/>
            <p:nvPr/>
          </p:nvSpPr>
          <p:spPr>
            <a:xfrm>
              <a:off x="4343399" y="2533649"/>
              <a:ext cx="3505200" cy="1247775"/>
            </a:xfrm>
            <a:custGeom>
              <a:avLst/>
              <a:gdLst/>
              <a:ahLst/>
              <a:cxnLst/>
              <a:rect l="l" t="t" r="r" b="b"/>
              <a:pathLst>
                <a:path w="3505200" h="1247775">
                  <a:moveTo>
                    <a:pt x="3434002" y="1247774"/>
                  </a:moveTo>
                  <a:lnTo>
                    <a:pt x="71196" y="1247774"/>
                  </a:lnTo>
                  <a:lnTo>
                    <a:pt x="66241" y="1247286"/>
                  </a:lnTo>
                  <a:lnTo>
                    <a:pt x="29705" y="1232152"/>
                  </a:lnTo>
                  <a:lnTo>
                    <a:pt x="3885" y="1196112"/>
                  </a:lnTo>
                  <a:lnTo>
                    <a:pt x="0" y="1176578"/>
                  </a:lnTo>
                  <a:lnTo>
                    <a:pt x="0" y="1171574"/>
                  </a:lnTo>
                  <a:lnTo>
                    <a:pt x="0" y="53397"/>
                  </a:lnTo>
                  <a:lnTo>
                    <a:pt x="18780" y="19391"/>
                  </a:lnTo>
                  <a:lnTo>
                    <a:pt x="56426" y="1830"/>
                  </a:lnTo>
                  <a:lnTo>
                    <a:pt x="71196" y="0"/>
                  </a:lnTo>
                  <a:lnTo>
                    <a:pt x="3434002" y="0"/>
                  </a:lnTo>
                  <a:lnTo>
                    <a:pt x="3475494" y="11715"/>
                  </a:lnTo>
                  <a:lnTo>
                    <a:pt x="3502759" y="42320"/>
                  </a:lnTo>
                  <a:lnTo>
                    <a:pt x="3505199" y="53397"/>
                  </a:lnTo>
                  <a:lnTo>
                    <a:pt x="3505199" y="1176578"/>
                  </a:lnTo>
                  <a:lnTo>
                    <a:pt x="3489577" y="1218069"/>
                  </a:lnTo>
                  <a:lnTo>
                    <a:pt x="3453536" y="1243888"/>
                  </a:lnTo>
                  <a:lnTo>
                    <a:pt x="3438957" y="1247286"/>
                  </a:lnTo>
                  <a:lnTo>
                    <a:pt x="3434002" y="12477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43677" y="2514600"/>
              <a:ext cx="3505200" cy="70485"/>
            </a:xfrm>
            <a:custGeom>
              <a:avLst/>
              <a:gdLst/>
              <a:ahLst/>
              <a:cxnLst/>
              <a:rect l="l" t="t" r="r" b="b"/>
              <a:pathLst>
                <a:path w="3505200" h="70485">
                  <a:moveTo>
                    <a:pt x="0" y="70450"/>
                  </a:moveTo>
                  <a:lnTo>
                    <a:pt x="12551" y="33857"/>
                  </a:lnTo>
                  <a:lnTo>
                    <a:pt x="46761" y="5800"/>
                  </a:lnTo>
                  <a:lnTo>
                    <a:pt x="75922" y="0"/>
                  </a:lnTo>
                  <a:lnTo>
                    <a:pt x="3428722" y="0"/>
                  </a:lnTo>
                  <a:lnTo>
                    <a:pt x="3471063" y="12829"/>
                  </a:lnTo>
                  <a:lnTo>
                    <a:pt x="3494630" y="38099"/>
                  </a:lnTo>
                  <a:lnTo>
                    <a:pt x="75922" y="38099"/>
                  </a:lnTo>
                  <a:lnTo>
                    <a:pt x="68415" y="38281"/>
                  </a:lnTo>
                  <a:lnTo>
                    <a:pt x="27604" y="46733"/>
                  </a:lnTo>
                  <a:lnTo>
                    <a:pt x="1655" y="66287"/>
                  </a:lnTo>
                  <a:lnTo>
                    <a:pt x="0" y="70450"/>
                  </a:lnTo>
                  <a:close/>
                </a:path>
                <a:path w="3505200" h="70485">
                  <a:moveTo>
                    <a:pt x="3504644" y="70450"/>
                  </a:moveTo>
                  <a:lnTo>
                    <a:pt x="3471063" y="44514"/>
                  </a:lnTo>
                  <a:lnTo>
                    <a:pt x="3428722" y="38099"/>
                  </a:lnTo>
                  <a:lnTo>
                    <a:pt x="3494630" y="38099"/>
                  </a:lnTo>
                  <a:lnTo>
                    <a:pt x="3504559" y="68693"/>
                  </a:lnTo>
                  <a:lnTo>
                    <a:pt x="3504644" y="70450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37352" y="2790824"/>
              <a:ext cx="87600" cy="15239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4735321" y="2739263"/>
            <a:ext cx="6292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60" dirty="0">
                <a:solidFill>
                  <a:srgbClr val="1D40AF"/>
                </a:solidFill>
                <a:latin typeface="Dotum"/>
                <a:cs typeface="Dotum"/>
              </a:rPr>
              <a:t>개발</a:t>
            </a:r>
            <a:r>
              <a:rPr sz="1350" spc="-110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350" spc="-295" dirty="0">
                <a:solidFill>
                  <a:srgbClr val="1D40AF"/>
                </a:solidFill>
                <a:latin typeface="Dotum"/>
                <a:cs typeface="Dotum"/>
              </a:rPr>
              <a:t>비용</a:t>
            </a:r>
            <a:endParaRPr sz="1350">
              <a:latin typeface="Dotum"/>
              <a:cs typeface="Dotum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124449" y="3381374"/>
            <a:ext cx="295275" cy="228600"/>
          </a:xfrm>
          <a:custGeom>
            <a:avLst/>
            <a:gdLst/>
            <a:ahLst/>
            <a:cxnLst/>
            <a:rect l="l" t="t" r="r" b="b"/>
            <a:pathLst>
              <a:path w="295275" h="228600">
                <a:moveTo>
                  <a:pt x="270488" y="228599"/>
                </a:moveTo>
                <a:lnTo>
                  <a:pt x="24785" y="228599"/>
                </a:lnTo>
                <a:lnTo>
                  <a:pt x="21139" y="227874"/>
                </a:lnTo>
                <a:lnTo>
                  <a:pt x="0" y="203814"/>
                </a:lnTo>
                <a:lnTo>
                  <a:pt x="0" y="200024"/>
                </a:lnTo>
                <a:lnTo>
                  <a:pt x="0" y="24785"/>
                </a:lnTo>
                <a:lnTo>
                  <a:pt x="24785" y="0"/>
                </a:lnTo>
                <a:lnTo>
                  <a:pt x="270488" y="0"/>
                </a:lnTo>
                <a:lnTo>
                  <a:pt x="295274" y="24785"/>
                </a:lnTo>
                <a:lnTo>
                  <a:pt x="295274" y="203814"/>
                </a:lnTo>
                <a:lnTo>
                  <a:pt x="274133" y="227874"/>
                </a:lnTo>
                <a:lnTo>
                  <a:pt x="270488" y="228599"/>
                </a:lnTo>
                <a:close/>
              </a:path>
            </a:pathLst>
          </a:custGeom>
          <a:solidFill>
            <a:srgbClr val="1D40AF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521200" y="3011420"/>
            <a:ext cx="1602740" cy="5848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b="1" spc="-135" dirty="0">
                <a:solidFill>
                  <a:srgbClr val="1D3A8A"/>
                </a:solidFill>
                <a:latin typeface="Trebuchet MS"/>
                <a:cs typeface="Trebuchet MS"/>
              </a:rPr>
              <a:t>1/10</a:t>
            </a:r>
            <a:r>
              <a:rPr sz="2500" b="1" spc="-210" dirty="0">
                <a:solidFill>
                  <a:srgbClr val="1D3A8A"/>
                </a:solidFill>
                <a:latin typeface="Trebuchet MS"/>
                <a:cs typeface="Trebuchet MS"/>
              </a:rPr>
              <a:t> </a:t>
            </a:r>
            <a:r>
              <a:rPr sz="1700" b="1" spc="595" dirty="0">
                <a:solidFill>
                  <a:srgbClr val="049569"/>
                </a:solidFill>
                <a:latin typeface="Arial"/>
                <a:cs typeface="Arial"/>
              </a:rPr>
              <a:t>↓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50" spc="-190" dirty="0">
                <a:solidFill>
                  <a:srgbClr val="4A5462"/>
                </a:solidFill>
                <a:latin typeface="Dotum"/>
                <a:cs typeface="Dotum"/>
              </a:rPr>
              <a:t>일반</a:t>
            </a:r>
            <a:r>
              <a:rPr sz="1150" spc="-95" dirty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sz="1150" dirty="0">
                <a:solidFill>
                  <a:srgbClr val="4A5462"/>
                </a:solidFill>
                <a:latin typeface="Noto Sans JP"/>
                <a:cs typeface="Noto Sans JP"/>
              </a:rPr>
              <a:t>GPU</a:t>
            </a:r>
            <a:r>
              <a:rPr sz="1150" spc="240" dirty="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sz="1150" b="1" spc="-125" dirty="0">
                <a:solidFill>
                  <a:srgbClr val="4A5462"/>
                </a:solidFill>
                <a:latin typeface="Trebuchet MS"/>
                <a:cs typeface="Trebuchet MS"/>
              </a:rPr>
              <a:t>1</a:t>
            </a:r>
            <a:r>
              <a:rPr sz="1150" b="1" spc="-125" dirty="0">
                <a:solidFill>
                  <a:srgbClr val="4A5462"/>
                </a:solidFill>
                <a:latin typeface="Malgun Gothic"/>
                <a:cs typeface="Malgun Gothic"/>
              </a:rPr>
              <a:t>대</a:t>
            </a:r>
            <a:r>
              <a:rPr sz="1150" b="1" spc="-3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50" spc="-190" dirty="0">
                <a:solidFill>
                  <a:srgbClr val="4A5462"/>
                </a:solidFill>
                <a:latin typeface="Dotum"/>
                <a:cs typeface="Dotum"/>
              </a:rPr>
              <a:t>로</a:t>
            </a:r>
            <a:r>
              <a:rPr sz="1150" spc="-95" dirty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4A5462"/>
                </a:solidFill>
                <a:latin typeface="Dotum"/>
                <a:cs typeface="Dotum"/>
              </a:rPr>
              <a:t>구현</a:t>
            </a:r>
            <a:r>
              <a:rPr sz="1150" spc="-95" dirty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sz="1150" spc="-155" dirty="0">
                <a:solidFill>
                  <a:srgbClr val="4A5462"/>
                </a:solidFill>
                <a:latin typeface="Dotum"/>
                <a:cs typeface="Dotum"/>
              </a:rPr>
              <a:t>가능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077198" y="2514600"/>
            <a:ext cx="3505200" cy="1266825"/>
            <a:chOff x="8077198" y="2514600"/>
            <a:chExt cx="3505200" cy="1266825"/>
          </a:xfrm>
        </p:grpSpPr>
        <p:sp>
          <p:nvSpPr>
            <p:cNvPr id="26" name="object 26"/>
            <p:cNvSpPr/>
            <p:nvPr/>
          </p:nvSpPr>
          <p:spPr>
            <a:xfrm>
              <a:off x="8077198" y="2533649"/>
              <a:ext cx="3505200" cy="1247775"/>
            </a:xfrm>
            <a:custGeom>
              <a:avLst/>
              <a:gdLst/>
              <a:ahLst/>
              <a:cxnLst/>
              <a:rect l="l" t="t" r="r" b="b"/>
              <a:pathLst>
                <a:path w="3505200" h="1247775">
                  <a:moveTo>
                    <a:pt x="3434003" y="1247774"/>
                  </a:moveTo>
                  <a:lnTo>
                    <a:pt x="71196" y="1247774"/>
                  </a:lnTo>
                  <a:lnTo>
                    <a:pt x="66241" y="1247286"/>
                  </a:lnTo>
                  <a:lnTo>
                    <a:pt x="29703" y="1232152"/>
                  </a:lnTo>
                  <a:lnTo>
                    <a:pt x="3885" y="1196112"/>
                  </a:lnTo>
                  <a:lnTo>
                    <a:pt x="0" y="1176578"/>
                  </a:lnTo>
                  <a:lnTo>
                    <a:pt x="0" y="1171574"/>
                  </a:lnTo>
                  <a:lnTo>
                    <a:pt x="0" y="53397"/>
                  </a:lnTo>
                  <a:lnTo>
                    <a:pt x="18779" y="19391"/>
                  </a:lnTo>
                  <a:lnTo>
                    <a:pt x="56426" y="1830"/>
                  </a:lnTo>
                  <a:lnTo>
                    <a:pt x="71196" y="0"/>
                  </a:lnTo>
                  <a:lnTo>
                    <a:pt x="3434003" y="0"/>
                  </a:lnTo>
                  <a:lnTo>
                    <a:pt x="3475492" y="11715"/>
                  </a:lnTo>
                  <a:lnTo>
                    <a:pt x="3502757" y="42320"/>
                  </a:lnTo>
                  <a:lnTo>
                    <a:pt x="3505199" y="53397"/>
                  </a:lnTo>
                  <a:lnTo>
                    <a:pt x="3505199" y="1176578"/>
                  </a:lnTo>
                  <a:lnTo>
                    <a:pt x="3489576" y="1218069"/>
                  </a:lnTo>
                  <a:lnTo>
                    <a:pt x="3453537" y="1243888"/>
                  </a:lnTo>
                  <a:lnTo>
                    <a:pt x="3438957" y="1247286"/>
                  </a:lnTo>
                  <a:lnTo>
                    <a:pt x="3434003" y="12477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077477" y="2514600"/>
              <a:ext cx="3505200" cy="70485"/>
            </a:xfrm>
            <a:custGeom>
              <a:avLst/>
              <a:gdLst/>
              <a:ahLst/>
              <a:cxnLst/>
              <a:rect l="l" t="t" r="r" b="b"/>
              <a:pathLst>
                <a:path w="3505200" h="70485">
                  <a:moveTo>
                    <a:pt x="0" y="70450"/>
                  </a:moveTo>
                  <a:lnTo>
                    <a:pt x="12551" y="33857"/>
                  </a:lnTo>
                  <a:lnTo>
                    <a:pt x="46760" y="5800"/>
                  </a:lnTo>
                  <a:lnTo>
                    <a:pt x="75922" y="0"/>
                  </a:lnTo>
                  <a:lnTo>
                    <a:pt x="3428722" y="0"/>
                  </a:lnTo>
                  <a:lnTo>
                    <a:pt x="3471063" y="12829"/>
                  </a:lnTo>
                  <a:lnTo>
                    <a:pt x="3494630" y="38099"/>
                  </a:lnTo>
                  <a:lnTo>
                    <a:pt x="75922" y="38099"/>
                  </a:lnTo>
                  <a:lnTo>
                    <a:pt x="68415" y="38281"/>
                  </a:lnTo>
                  <a:lnTo>
                    <a:pt x="27604" y="46733"/>
                  </a:lnTo>
                  <a:lnTo>
                    <a:pt x="1654" y="66287"/>
                  </a:lnTo>
                  <a:lnTo>
                    <a:pt x="0" y="70450"/>
                  </a:lnTo>
                  <a:close/>
                </a:path>
                <a:path w="3505200" h="70485">
                  <a:moveTo>
                    <a:pt x="3504644" y="70450"/>
                  </a:moveTo>
                  <a:lnTo>
                    <a:pt x="3471063" y="44514"/>
                  </a:lnTo>
                  <a:lnTo>
                    <a:pt x="3428722" y="38099"/>
                  </a:lnTo>
                  <a:lnTo>
                    <a:pt x="3494630" y="38099"/>
                  </a:lnTo>
                  <a:lnTo>
                    <a:pt x="3504559" y="68693"/>
                  </a:lnTo>
                  <a:lnTo>
                    <a:pt x="3504644" y="70450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67342" y="2790844"/>
              <a:ext cx="152675" cy="152707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8526271" y="2739263"/>
            <a:ext cx="4464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85" dirty="0">
                <a:solidFill>
                  <a:srgbClr val="1D40AF"/>
                </a:solidFill>
                <a:latin typeface="Dotum"/>
                <a:cs typeface="Dotum"/>
              </a:rPr>
              <a:t>실용성</a:t>
            </a:r>
            <a:endParaRPr sz="1350">
              <a:latin typeface="Dotum"/>
              <a:cs typeface="Dotum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753598" y="3333749"/>
            <a:ext cx="866775" cy="228600"/>
          </a:xfrm>
          <a:custGeom>
            <a:avLst/>
            <a:gdLst/>
            <a:ahLst/>
            <a:cxnLst/>
            <a:rect l="l" t="t" r="r" b="b"/>
            <a:pathLst>
              <a:path w="866775" h="228600">
                <a:moveTo>
                  <a:pt x="841988" y="228599"/>
                </a:moveTo>
                <a:lnTo>
                  <a:pt x="24786" y="228599"/>
                </a:lnTo>
                <a:lnTo>
                  <a:pt x="21141" y="227874"/>
                </a:lnTo>
                <a:lnTo>
                  <a:pt x="0" y="203814"/>
                </a:lnTo>
                <a:lnTo>
                  <a:pt x="0" y="200024"/>
                </a:lnTo>
                <a:lnTo>
                  <a:pt x="0" y="24785"/>
                </a:lnTo>
                <a:lnTo>
                  <a:pt x="24786" y="0"/>
                </a:lnTo>
                <a:lnTo>
                  <a:pt x="841988" y="0"/>
                </a:lnTo>
                <a:lnTo>
                  <a:pt x="866774" y="24785"/>
                </a:lnTo>
                <a:lnTo>
                  <a:pt x="866774" y="203814"/>
                </a:lnTo>
                <a:lnTo>
                  <a:pt x="845633" y="227874"/>
                </a:lnTo>
                <a:lnTo>
                  <a:pt x="841988" y="228599"/>
                </a:lnTo>
                <a:close/>
              </a:path>
            </a:pathLst>
          </a:custGeom>
          <a:solidFill>
            <a:srgbClr val="1D40AF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255000" y="3024632"/>
            <a:ext cx="2787650" cy="5238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-360" dirty="0">
                <a:solidFill>
                  <a:srgbClr val="1D3A8A"/>
                </a:solidFill>
                <a:latin typeface="Malgun Gothic"/>
                <a:cs typeface="Malgun Gothic"/>
              </a:rPr>
              <a:t>경량</a:t>
            </a:r>
            <a:r>
              <a:rPr sz="2000" b="1" spc="-200" dirty="0">
                <a:solidFill>
                  <a:srgbClr val="1D3A8A"/>
                </a:solidFill>
                <a:latin typeface="Malgun Gothic"/>
                <a:cs typeface="Malgun Gothic"/>
              </a:rPr>
              <a:t> </a:t>
            </a:r>
            <a:r>
              <a:rPr sz="1950" b="1" spc="-114" dirty="0">
                <a:solidFill>
                  <a:srgbClr val="1D3A8A"/>
                </a:solidFill>
                <a:latin typeface="Berlin Sans FB"/>
                <a:cs typeface="Berlin Sans FB"/>
              </a:rPr>
              <a:t>MLP</a:t>
            </a:r>
            <a:r>
              <a:rPr sz="1950" b="1" spc="5" dirty="0">
                <a:solidFill>
                  <a:srgbClr val="1D3A8A"/>
                </a:solidFill>
                <a:latin typeface="Berlin Sans FB"/>
                <a:cs typeface="Berlin Sans FB"/>
              </a:rPr>
              <a:t> </a:t>
            </a:r>
            <a:r>
              <a:rPr sz="2000" b="1" spc="-385" dirty="0">
                <a:solidFill>
                  <a:srgbClr val="1D3A8A"/>
                </a:solidFill>
                <a:latin typeface="Malgun Gothic"/>
                <a:cs typeface="Malgun Gothic"/>
              </a:rPr>
              <a:t>모델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190" dirty="0">
                <a:solidFill>
                  <a:srgbClr val="4A5462"/>
                </a:solidFill>
                <a:latin typeface="Dotum"/>
                <a:cs typeface="Dotum"/>
              </a:rPr>
              <a:t>복잡한</a:t>
            </a:r>
            <a:r>
              <a:rPr sz="1150" spc="-95" dirty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Noto Sans JP"/>
                <a:cs typeface="Noto Sans JP"/>
              </a:rPr>
              <a:t>Transformer</a:t>
            </a:r>
            <a:r>
              <a:rPr sz="1150" spc="-5" dirty="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sz="1150" spc="-75" dirty="0">
                <a:solidFill>
                  <a:srgbClr val="4A5462"/>
                </a:solidFill>
                <a:latin typeface="Dotum"/>
                <a:cs typeface="Dotum"/>
              </a:rPr>
              <a:t>대신</a:t>
            </a:r>
            <a:r>
              <a:rPr sz="1150" spc="155" dirty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sz="1150" b="1" spc="-190" dirty="0">
                <a:solidFill>
                  <a:srgbClr val="4A5462"/>
                </a:solidFill>
                <a:latin typeface="Malgun Gothic"/>
                <a:cs typeface="Malgun Gothic"/>
              </a:rPr>
              <a:t>핵심</a:t>
            </a:r>
            <a:r>
              <a:rPr sz="1150" b="1" spc="-114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50" b="1" spc="-190" dirty="0">
                <a:solidFill>
                  <a:srgbClr val="4A5462"/>
                </a:solidFill>
                <a:latin typeface="Malgun Gothic"/>
                <a:cs typeface="Malgun Gothic"/>
              </a:rPr>
              <a:t>아이디어</a:t>
            </a:r>
            <a:r>
              <a:rPr sz="1150" b="1" spc="-3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50" spc="-190" dirty="0">
                <a:solidFill>
                  <a:srgbClr val="4A5462"/>
                </a:solidFill>
                <a:latin typeface="Dotum"/>
                <a:cs typeface="Dotum"/>
              </a:rPr>
              <a:t>만</a:t>
            </a:r>
            <a:r>
              <a:rPr sz="1150" spc="-95" dirty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sz="1150" spc="-145" dirty="0">
                <a:solidFill>
                  <a:srgbClr val="4A5462"/>
                </a:solidFill>
                <a:latin typeface="Dotum"/>
                <a:cs typeface="Dotum"/>
              </a:rPr>
              <a:t>채택</a:t>
            </a:r>
            <a:endParaRPr sz="1150">
              <a:latin typeface="Dotum"/>
              <a:cs typeface="Dotum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25500" y="4234687"/>
            <a:ext cx="6292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260" dirty="0">
                <a:solidFill>
                  <a:srgbClr val="FFFFFF"/>
                </a:solidFill>
                <a:latin typeface="Malgun Gothic"/>
                <a:cs typeface="Malgun Gothic"/>
              </a:rPr>
              <a:t>성능</a:t>
            </a:r>
            <a:r>
              <a:rPr sz="1350" b="1" spc="-13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350" b="1" spc="-295" dirty="0">
                <a:solidFill>
                  <a:srgbClr val="FFFFFF"/>
                </a:solidFill>
                <a:latin typeface="Malgun Gothic"/>
                <a:cs typeface="Malgun Gothic"/>
              </a:rPr>
              <a:t>지표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85949" y="4086224"/>
            <a:ext cx="4838700" cy="533400"/>
          </a:xfrm>
          <a:prstGeom prst="rect">
            <a:avLst/>
          </a:prstGeom>
          <a:solidFill>
            <a:srgbClr val="1D40AF"/>
          </a:solidFill>
        </p:spPr>
        <p:txBody>
          <a:bodyPr vert="horz" wrap="square" lIns="0" tIns="161925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1275"/>
              </a:spcBef>
            </a:pPr>
            <a:r>
              <a:rPr sz="1350" b="1" spc="-285" dirty="0">
                <a:solidFill>
                  <a:srgbClr val="FFFFFF"/>
                </a:solidFill>
                <a:latin typeface="Malgun Gothic"/>
                <a:cs typeface="Malgun Gothic"/>
              </a:rPr>
              <a:t>성과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945163" y="4234687"/>
            <a:ext cx="909319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260" dirty="0">
                <a:solidFill>
                  <a:srgbClr val="FFFFFF"/>
                </a:solidFill>
                <a:latin typeface="Malgun Gothic"/>
                <a:cs typeface="Malgun Gothic"/>
              </a:rPr>
              <a:t>비즈니스</a:t>
            </a:r>
            <a:r>
              <a:rPr sz="1350" b="1" spc="-13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350" b="1" spc="-285" dirty="0">
                <a:solidFill>
                  <a:srgbClr val="FFFFFF"/>
                </a:solidFill>
                <a:latin typeface="Malgun Gothic"/>
                <a:cs typeface="Malgun Gothic"/>
              </a:rPr>
              <a:t>효과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25500" y="4882387"/>
            <a:ext cx="4464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85" dirty="0">
                <a:solidFill>
                  <a:srgbClr val="1D3A8A"/>
                </a:solidFill>
                <a:latin typeface="Dotum"/>
                <a:cs typeface="Dotum"/>
              </a:rPr>
              <a:t>실용성</a:t>
            </a:r>
            <a:endParaRPr sz="1350">
              <a:latin typeface="Dotum"/>
              <a:cs typeface="Dotum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103189" y="4746142"/>
            <a:ext cx="3588385" cy="4826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복잡하고</a:t>
            </a:r>
            <a:r>
              <a:rPr sz="1350" spc="-8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비싼</a:t>
            </a:r>
            <a:r>
              <a:rPr sz="1350" spc="-7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b="1" spc="-110" dirty="0">
                <a:solidFill>
                  <a:srgbClr val="1D3A8A"/>
                </a:solidFill>
                <a:latin typeface="Noto Sans JP"/>
                <a:cs typeface="Noto Sans JP"/>
              </a:rPr>
              <a:t>Transformer</a:t>
            </a:r>
            <a:r>
              <a:rPr sz="1350" b="1" spc="60" dirty="0">
                <a:solidFill>
                  <a:srgbClr val="1D3A8A"/>
                </a:solidFill>
                <a:latin typeface="Noto Sans JP"/>
                <a:cs typeface="Noto Sans JP"/>
              </a:rPr>
              <a:t> </a:t>
            </a:r>
            <a:r>
              <a:rPr sz="1350" spc="-200" dirty="0">
                <a:solidFill>
                  <a:srgbClr val="1D3A8A"/>
                </a:solidFill>
                <a:latin typeface="Dotum"/>
                <a:cs typeface="Dotum"/>
              </a:rPr>
              <a:t>모델</a:t>
            </a:r>
            <a:r>
              <a:rPr sz="1300" spc="-200" dirty="0">
                <a:solidFill>
                  <a:srgbClr val="1D3A8A"/>
                </a:solidFill>
                <a:latin typeface="Noto Sans JP"/>
                <a:cs typeface="Noto Sans JP"/>
              </a:rPr>
              <a:t>(</a:t>
            </a:r>
            <a:r>
              <a:rPr sz="1350" spc="-200" dirty="0">
                <a:solidFill>
                  <a:srgbClr val="1D3A8A"/>
                </a:solidFill>
                <a:latin typeface="Dotum"/>
                <a:cs typeface="Dotum"/>
              </a:rPr>
              <a:t>연구용</a:t>
            </a:r>
            <a:r>
              <a:rPr sz="1300" spc="-200" dirty="0">
                <a:solidFill>
                  <a:srgbClr val="1D3A8A"/>
                </a:solidFill>
                <a:latin typeface="Noto Sans JP"/>
                <a:cs typeface="Noto Sans JP"/>
              </a:rPr>
              <a:t>)</a:t>
            </a:r>
            <a:r>
              <a:rPr sz="1300" spc="80" dirty="0">
                <a:solidFill>
                  <a:srgbClr val="1D3A8A"/>
                </a:solidFill>
                <a:latin typeface="Noto Sans JP"/>
                <a:cs typeface="Noto Sans JP"/>
              </a:rPr>
              <a:t> </a:t>
            </a:r>
            <a:r>
              <a:rPr sz="1350" spc="-25" dirty="0">
                <a:solidFill>
                  <a:srgbClr val="1D3A8A"/>
                </a:solidFill>
                <a:latin typeface="Dotum"/>
                <a:cs typeface="Dotum"/>
              </a:rPr>
              <a:t>대신</a:t>
            </a:r>
            <a:r>
              <a:rPr sz="1300" spc="-25" dirty="0">
                <a:solidFill>
                  <a:srgbClr val="1D3A8A"/>
                </a:solidFill>
                <a:latin typeface="Noto Sans JP"/>
                <a:cs typeface="Noto Sans JP"/>
              </a:rPr>
              <a:t>,</a:t>
            </a:r>
            <a:endParaRPr sz="1300">
              <a:latin typeface="Noto Sans JP"/>
              <a:cs typeface="Noto Sans JP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핵심</a:t>
            </a:r>
            <a:r>
              <a:rPr sz="1350" spc="-10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아이디어만</a:t>
            </a:r>
            <a:r>
              <a:rPr sz="1350" spc="-10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채택하여</a:t>
            </a:r>
            <a:r>
              <a:rPr sz="1350" spc="-10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가볍고</a:t>
            </a:r>
            <a:r>
              <a:rPr sz="1350" spc="-10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빠른</a:t>
            </a:r>
            <a:r>
              <a:rPr sz="1350" spc="-10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b="1" spc="-114" dirty="0">
                <a:solidFill>
                  <a:srgbClr val="1D3A8A"/>
                </a:solidFill>
                <a:latin typeface="Noto Sans JP"/>
                <a:cs typeface="Noto Sans JP"/>
              </a:rPr>
              <a:t>MLP</a:t>
            </a:r>
            <a:r>
              <a:rPr sz="1350" b="1" spc="40" dirty="0">
                <a:solidFill>
                  <a:srgbClr val="1D3A8A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모델로</a:t>
            </a:r>
            <a:r>
              <a:rPr sz="1350" spc="-10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3A8A"/>
                </a:solidFill>
                <a:latin typeface="Dotum"/>
                <a:cs typeface="Dotum"/>
              </a:rPr>
              <a:t>구현</a:t>
            </a:r>
            <a:endParaRPr sz="1350">
              <a:latin typeface="Dotum"/>
              <a:cs typeface="Dotum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945163" y="4882387"/>
            <a:ext cx="31261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260" dirty="0">
                <a:solidFill>
                  <a:srgbClr val="1D3A8A"/>
                </a:solidFill>
                <a:latin typeface="Malgun Gothic"/>
                <a:cs typeface="Malgun Gothic"/>
              </a:rPr>
              <a:t>속도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와</a:t>
            </a:r>
            <a:r>
              <a:rPr sz="1350" spc="-114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b="1" spc="-260" dirty="0">
                <a:solidFill>
                  <a:srgbClr val="1D3A8A"/>
                </a:solidFill>
                <a:latin typeface="Malgun Gothic"/>
                <a:cs typeface="Malgun Gothic"/>
              </a:rPr>
              <a:t>비용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을</a:t>
            </a:r>
            <a:r>
              <a:rPr sz="1350" spc="-114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동시에</a:t>
            </a:r>
            <a:r>
              <a:rPr sz="1350" spc="-114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잡은</a:t>
            </a:r>
            <a:r>
              <a:rPr sz="1350" spc="-114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실전형</a:t>
            </a:r>
            <a:r>
              <a:rPr sz="1350" spc="-114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00" dirty="0">
                <a:solidFill>
                  <a:srgbClr val="1D3A8A"/>
                </a:solidFill>
                <a:latin typeface="Noto Sans JP"/>
                <a:cs typeface="Noto Sans JP"/>
              </a:rPr>
              <a:t>AI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적재</a:t>
            </a:r>
            <a:r>
              <a:rPr sz="1350" spc="-114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3A8A"/>
                </a:solidFill>
                <a:latin typeface="Dotum"/>
                <a:cs typeface="Dotum"/>
              </a:rPr>
              <a:t>솔루션</a:t>
            </a:r>
            <a:endParaRPr sz="1350">
              <a:latin typeface="Dotum"/>
              <a:cs typeface="Dotum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09599" y="5381624"/>
            <a:ext cx="10972800" cy="533400"/>
          </a:xfrm>
          <a:prstGeom prst="rect">
            <a:avLst/>
          </a:prstGeom>
          <a:solidFill>
            <a:srgbClr val="1D40AF">
              <a:alpha val="5099"/>
            </a:srgbClr>
          </a:solidFill>
        </p:spPr>
        <p:txBody>
          <a:bodyPr vert="horz" wrap="square" lIns="0" tIns="161925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275"/>
              </a:spcBef>
              <a:tabLst>
                <a:tab pos="1506220" algn="l"/>
                <a:tab pos="6348095" algn="l"/>
              </a:tabLst>
            </a:pP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학습</a:t>
            </a:r>
            <a:r>
              <a:rPr sz="1350" spc="-11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95" dirty="0">
                <a:solidFill>
                  <a:srgbClr val="1D3A8A"/>
                </a:solidFill>
                <a:latin typeface="Dotum"/>
                <a:cs typeface="Dotum"/>
              </a:rPr>
              <a:t>속도</a:t>
            </a:r>
            <a:r>
              <a:rPr sz="1350" dirty="0">
                <a:solidFill>
                  <a:srgbClr val="1D3A8A"/>
                </a:solidFill>
                <a:latin typeface="Dotum"/>
                <a:cs typeface="Dotum"/>
              </a:rPr>
              <a:t>	</a:t>
            </a:r>
            <a:r>
              <a:rPr sz="1350" b="1" spc="-155" dirty="0">
                <a:solidFill>
                  <a:srgbClr val="1D3A8A"/>
                </a:solidFill>
                <a:latin typeface="Noto Sans JP"/>
                <a:cs typeface="Noto Sans JP"/>
              </a:rPr>
              <a:t>30</a:t>
            </a:r>
            <a:r>
              <a:rPr sz="1350" b="1" spc="-155" dirty="0">
                <a:solidFill>
                  <a:srgbClr val="1D3A8A"/>
                </a:solidFill>
                <a:latin typeface="Malgun Gothic"/>
                <a:cs typeface="Malgun Gothic"/>
              </a:rPr>
              <a:t>분</a:t>
            </a:r>
            <a:r>
              <a:rPr sz="1350" b="1" spc="-135" dirty="0">
                <a:solidFill>
                  <a:srgbClr val="1D3A8A"/>
                </a:solidFill>
                <a:latin typeface="Malgun Gothic"/>
                <a:cs typeface="Malgun Gothic"/>
              </a:rPr>
              <a:t> </a:t>
            </a:r>
            <a:r>
              <a:rPr sz="1300" spc="-75" dirty="0">
                <a:solidFill>
                  <a:srgbClr val="1D3A8A"/>
                </a:solidFill>
                <a:latin typeface="Noto Sans JP"/>
                <a:cs typeface="Noto Sans JP"/>
              </a:rPr>
              <a:t>(SOTA</a:t>
            </a:r>
            <a:r>
              <a:rPr sz="1300" spc="45" dirty="0">
                <a:solidFill>
                  <a:srgbClr val="1D3A8A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논문</a:t>
            </a:r>
            <a:r>
              <a:rPr sz="1350" spc="-11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대비</a:t>
            </a:r>
            <a:r>
              <a:rPr sz="1350" spc="-11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00" spc="-130" dirty="0">
                <a:solidFill>
                  <a:srgbClr val="1D3A8A"/>
                </a:solidFill>
                <a:latin typeface="Noto Sans JP"/>
                <a:cs typeface="Noto Sans JP"/>
              </a:rPr>
              <a:t>20</a:t>
            </a:r>
            <a:r>
              <a:rPr sz="1350" spc="-130" dirty="0">
                <a:solidFill>
                  <a:srgbClr val="1D3A8A"/>
                </a:solidFill>
                <a:latin typeface="Dotum"/>
                <a:cs typeface="Dotum"/>
              </a:rPr>
              <a:t>배</a:t>
            </a:r>
            <a:r>
              <a:rPr sz="1350" spc="-11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00" spc="-25" dirty="0">
                <a:solidFill>
                  <a:srgbClr val="1D3A8A"/>
                </a:solidFill>
                <a:latin typeface="Noto Sans JP"/>
                <a:cs typeface="Noto Sans JP"/>
              </a:rPr>
              <a:t>↑)</a:t>
            </a:r>
            <a:r>
              <a:rPr sz="1300" dirty="0">
                <a:solidFill>
                  <a:srgbClr val="1D3A8A"/>
                </a:solidFill>
                <a:latin typeface="Noto Sans JP"/>
                <a:cs typeface="Noto Sans JP"/>
              </a:rPr>
              <a:t>	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빠른</a:t>
            </a:r>
            <a:r>
              <a:rPr sz="1350" spc="-114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00" spc="-75" dirty="0">
                <a:solidFill>
                  <a:srgbClr val="1D3A8A"/>
                </a:solidFill>
                <a:latin typeface="Noto Sans JP"/>
                <a:cs typeface="Noto Sans JP"/>
              </a:rPr>
              <a:t>PoC</a:t>
            </a:r>
            <a:r>
              <a:rPr sz="1300" spc="40" dirty="0">
                <a:solidFill>
                  <a:srgbClr val="1D3A8A"/>
                </a:solidFill>
                <a:latin typeface="Noto Sans JP"/>
                <a:cs typeface="Noto Sans JP"/>
              </a:rPr>
              <a:t> </a:t>
            </a:r>
            <a:r>
              <a:rPr sz="1350" spc="-170" dirty="0">
                <a:solidFill>
                  <a:srgbClr val="1D3A8A"/>
                </a:solidFill>
                <a:latin typeface="Arial"/>
                <a:cs typeface="Arial"/>
              </a:rPr>
              <a:t>→</a:t>
            </a:r>
            <a:r>
              <a:rPr sz="1350" spc="-35" dirty="0">
                <a:solidFill>
                  <a:srgbClr val="1D3A8A"/>
                </a:solidFill>
                <a:latin typeface="Arial"/>
                <a:cs typeface="Arial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시장</a:t>
            </a:r>
            <a:r>
              <a:rPr sz="1350" spc="-114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선점</a:t>
            </a:r>
            <a:r>
              <a:rPr sz="1350" spc="-11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3A8A"/>
                </a:solidFill>
                <a:latin typeface="Dotum"/>
                <a:cs typeface="Dotum"/>
              </a:rPr>
              <a:t>가능</a:t>
            </a:r>
            <a:endParaRPr sz="1350">
              <a:latin typeface="Dotum"/>
              <a:cs typeface="Dotum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25500" y="6063487"/>
            <a:ext cx="97174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90320" algn="l"/>
                <a:tab pos="6132195" algn="l"/>
              </a:tabLst>
            </a:pP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개발</a:t>
            </a:r>
            <a:r>
              <a:rPr sz="1350" spc="-11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95" dirty="0">
                <a:solidFill>
                  <a:srgbClr val="1D3A8A"/>
                </a:solidFill>
                <a:latin typeface="Dotum"/>
                <a:cs typeface="Dotum"/>
              </a:rPr>
              <a:t>비용</a:t>
            </a:r>
            <a:r>
              <a:rPr sz="1350" dirty="0">
                <a:solidFill>
                  <a:srgbClr val="1D3A8A"/>
                </a:solidFill>
                <a:latin typeface="Dotum"/>
                <a:cs typeface="Dotum"/>
              </a:rPr>
              <a:t>	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일반</a:t>
            </a:r>
            <a:r>
              <a:rPr sz="1350" spc="-114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00" spc="-55" dirty="0">
                <a:solidFill>
                  <a:srgbClr val="1D3A8A"/>
                </a:solidFill>
                <a:latin typeface="Noto Sans JP"/>
                <a:cs typeface="Noto Sans JP"/>
              </a:rPr>
              <a:t>GPU</a:t>
            </a:r>
            <a:r>
              <a:rPr sz="1300" spc="15" dirty="0">
                <a:solidFill>
                  <a:srgbClr val="1D3A8A"/>
                </a:solidFill>
                <a:latin typeface="Noto Sans JP"/>
                <a:cs typeface="Noto Sans JP"/>
              </a:rPr>
              <a:t> </a:t>
            </a:r>
            <a:r>
              <a:rPr sz="1300" spc="-200" dirty="0">
                <a:solidFill>
                  <a:srgbClr val="1D3A8A"/>
                </a:solidFill>
                <a:latin typeface="Noto Sans JP"/>
                <a:cs typeface="Noto Sans JP"/>
              </a:rPr>
              <a:t>1</a:t>
            </a:r>
            <a:r>
              <a:rPr sz="1350" spc="-200" dirty="0">
                <a:solidFill>
                  <a:srgbClr val="1D3A8A"/>
                </a:solidFill>
                <a:latin typeface="Dotum"/>
                <a:cs typeface="Dotum"/>
              </a:rPr>
              <a:t>대로</a:t>
            </a:r>
            <a:r>
              <a:rPr sz="1350" spc="-114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3A8A"/>
                </a:solidFill>
                <a:latin typeface="Dotum"/>
                <a:cs typeface="Dotum"/>
              </a:rPr>
              <a:t>가능</a:t>
            </a:r>
            <a:r>
              <a:rPr sz="1350" dirty="0">
                <a:solidFill>
                  <a:srgbClr val="1D3A8A"/>
                </a:solidFill>
                <a:latin typeface="Dotum"/>
                <a:cs typeface="Dotum"/>
              </a:rPr>
              <a:t>	</a:t>
            </a:r>
            <a:r>
              <a:rPr sz="1300" spc="-45" dirty="0">
                <a:solidFill>
                  <a:srgbClr val="1D3A8A"/>
                </a:solidFill>
                <a:latin typeface="Noto Sans JP"/>
                <a:cs typeface="Noto Sans JP"/>
              </a:rPr>
              <a:t>1/10</a:t>
            </a:r>
            <a:r>
              <a:rPr sz="1300" spc="10" dirty="0">
                <a:solidFill>
                  <a:srgbClr val="1D3A8A"/>
                </a:solidFill>
                <a:latin typeface="Noto Sans JP"/>
                <a:cs typeface="Noto Sans JP"/>
              </a:rPr>
              <a:t> </a:t>
            </a:r>
            <a:r>
              <a:rPr sz="1350" spc="-220" dirty="0">
                <a:solidFill>
                  <a:srgbClr val="1D3A8A"/>
                </a:solidFill>
                <a:latin typeface="Dotum"/>
                <a:cs typeface="Dotum"/>
              </a:rPr>
              <a:t>수준</a:t>
            </a:r>
            <a:r>
              <a:rPr sz="1300" spc="-220" dirty="0">
                <a:solidFill>
                  <a:srgbClr val="1D3A8A"/>
                </a:solidFill>
                <a:latin typeface="Noto Sans JP"/>
                <a:cs typeface="Noto Sans JP"/>
              </a:rPr>
              <a:t>(</a:t>
            </a:r>
            <a:r>
              <a:rPr sz="1350" spc="-220" dirty="0">
                <a:solidFill>
                  <a:srgbClr val="1D3A8A"/>
                </a:solidFill>
                <a:latin typeface="Dotum"/>
                <a:cs typeface="Dotum"/>
              </a:rPr>
              <a:t>고가</a:t>
            </a:r>
            <a:r>
              <a:rPr sz="1350" spc="-114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00" spc="-65" dirty="0">
                <a:solidFill>
                  <a:srgbClr val="1D3A8A"/>
                </a:solidFill>
                <a:latin typeface="Noto Sans JP"/>
                <a:cs typeface="Noto Sans JP"/>
              </a:rPr>
              <a:t>Transformer</a:t>
            </a:r>
            <a:r>
              <a:rPr sz="1300" spc="35" dirty="0">
                <a:solidFill>
                  <a:srgbClr val="1D3A8A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모델</a:t>
            </a:r>
            <a:r>
              <a:rPr sz="1350" spc="-114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대신</a:t>
            </a:r>
            <a:r>
              <a:rPr sz="1350" spc="-114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경량</a:t>
            </a:r>
            <a:r>
              <a:rPr sz="1350" spc="-114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00" spc="-60" dirty="0">
                <a:solidFill>
                  <a:srgbClr val="1D3A8A"/>
                </a:solidFill>
                <a:latin typeface="Noto Sans JP"/>
                <a:cs typeface="Noto Sans JP"/>
              </a:rPr>
              <a:t>MLP</a:t>
            </a:r>
            <a:r>
              <a:rPr sz="1300" spc="35" dirty="0">
                <a:solidFill>
                  <a:srgbClr val="1D3A8A"/>
                </a:solidFill>
                <a:latin typeface="Noto Sans JP"/>
                <a:cs typeface="Noto Sans JP"/>
              </a:rPr>
              <a:t> </a:t>
            </a:r>
            <a:r>
              <a:rPr sz="1350" spc="-95" dirty="0">
                <a:solidFill>
                  <a:srgbClr val="1D3A8A"/>
                </a:solidFill>
                <a:latin typeface="Dotum"/>
                <a:cs typeface="Dotum"/>
              </a:rPr>
              <a:t>사용</a:t>
            </a:r>
            <a:r>
              <a:rPr sz="1300" spc="-95" dirty="0">
                <a:solidFill>
                  <a:srgbClr val="1D3A8A"/>
                </a:solidFill>
                <a:latin typeface="Noto Sans JP"/>
                <a:cs typeface="Noto Sans JP"/>
              </a:rPr>
              <a:t>)</a:t>
            </a:r>
            <a:endParaRPr sz="1300">
              <a:latin typeface="Noto Sans JP"/>
              <a:cs typeface="Noto Sans JP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0" y="0"/>
            <a:ext cx="12192000" cy="76200"/>
          </a:xfrm>
          <a:custGeom>
            <a:avLst/>
            <a:gdLst/>
            <a:ahLst/>
            <a:cxnLst/>
            <a:rect l="l" t="t" r="r" b="b"/>
            <a:pathLst>
              <a:path w="12192000" h="76200">
                <a:moveTo>
                  <a:pt x="12191999" y="76199"/>
                </a:moveTo>
                <a:lnTo>
                  <a:pt x="0" y="76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6199"/>
                </a:lnTo>
                <a:close/>
              </a:path>
            </a:pathLst>
          </a:custGeom>
          <a:solidFill>
            <a:srgbClr val="1D40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96899" y="6851776"/>
            <a:ext cx="259334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50"/>
              </a:lnSpc>
            </a:pPr>
            <a:r>
              <a:rPr sz="1150" spc="-70" dirty="0">
                <a:solidFill>
                  <a:srgbClr val="4A5462"/>
                </a:solidFill>
                <a:latin typeface="Noto Sans JP"/>
                <a:cs typeface="Noto Sans JP"/>
              </a:rPr>
              <a:t>ULD</a:t>
            </a:r>
            <a:r>
              <a:rPr sz="1150" dirty="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sz="1150" spc="-190" dirty="0">
                <a:solidFill>
                  <a:srgbClr val="4A5462"/>
                </a:solidFill>
                <a:latin typeface="Dotum"/>
                <a:cs typeface="Dotum"/>
              </a:rPr>
              <a:t>적재</a:t>
            </a:r>
            <a:r>
              <a:rPr sz="1150" spc="-95" dirty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4A5462"/>
                </a:solidFill>
                <a:latin typeface="Dotum"/>
                <a:cs typeface="Dotum"/>
              </a:rPr>
              <a:t>최적화를</a:t>
            </a:r>
            <a:r>
              <a:rPr sz="1150" spc="-95" dirty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4A5462"/>
                </a:solidFill>
                <a:latin typeface="Dotum"/>
                <a:cs typeface="Dotum"/>
              </a:rPr>
              <a:t>위한</a:t>
            </a:r>
            <a:r>
              <a:rPr sz="1150" spc="-95" dirty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4A5462"/>
                </a:solidFill>
                <a:latin typeface="Dotum"/>
                <a:cs typeface="Dotum"/>
              </a:rPr>
              <a:t>강화학습</a:t>
            </a:r>
            <a:r>
              <a:rPr sz="1150" spc="-95" dirty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sz="1150" dirty="0">
                <a:solidFill>
                  <a:srgbClr val="4A5462"/>
                </a:solidFill>
                <a:latin typeface="Noto Sans JP"/>
                <a:cs typeface="Noto Sans JP"/>
              </a:rPr>
              <a:t>AI</a:t>
            </a:r>
            <a:r>
              <a:rPr sz="1150" spc="25" dirty="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sz="1150" spc="-165" dirty="0">
                <a:solidFill>
                  <a:srgbClr val="4A5462"/>
                </a:solidFill>
                <a:latin typeface="Dotum"/>
                <a:cs typeface="Dotum"/>
              </a:rPr>
              <a:t>알고리듬</a:t>
            </a:r>
            <a:endParaRPr sz="1150">
              <a:latin typeface="Dotum"/>
              <a:cs typeface="Dotum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343827" y="6851776"/>
            <a:ext cx="25146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sz="1150" spc="-40" dirty="0">
                <a:solidFill>
                  <a:srgbClr val="4A5462"/>
                </a:solidFill>
                <a:latin typeface="Noto Sans JP"/>
                <a:cs typeface="Noto Sans JP"/>
              </a:rPr>
              <a:t>2</a:t>
            </a:fld>
            <a:r>
              <a:rPr sz="1150" spc="-40" dirty="0">
                <a:solidFill>
                  <a:srgbClr val="4A5462"/>
                </a:solidFill>
                <a:latin typeface="Noto Sans JP"/>
                <a:cs typeface="Noto Sans JP"/>
              </a:rPr>
              <a:t>/6</a:t>
            </a:r>
            <a:endParaRPr sz="1150">
              <a:latin typeface="Noto Sans JP"/>
              <a:cs typeface="Noto Sans JP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10" dirty="0">
                <a:latin typeface="Noto Sans JP"/>
                <a:cs typeface="Noto Sans JP"/>
              </a:rPr>
              <a:t>AI</a:t>
            </a:r>
            <a:r>
              <a:rPr sz="2950" spc="-150" dirty="0">
                <a:latin typeface="Noto Sans JP"/>
                <a:cs typeface="Noto Sans JP"/>
              </a:rPr>
              <a:t> </a:t>
            </a:r>
            <a:r>
              <a:rPr spc="-580" dirty="0"/>
              <a:t>알고리듬</a:t>
            </a:r>
            <a:r>
              <a:rPr spc="-320" dirty="0"/>
              <a:t> </a:t>
            </a:r>
            <a:r>
              <a:rPr spc="-580" dirty="0"/>
              <a:t>작동</a:t>
            </a:r>
            <a:r>
              <a:rPr spc="-320" dirty="0"/>
              <a:t> </a:t>
            </a:r>
            <a:r>
              <a:rPr spc="-605" dirty="0"/>
              <a:t>원리</a:t>
            </a:r>
            <a:endParaRPr sz="2950">
              <a:latin typeface="Noto Sans JP"/>
              <a:cs typeface="Noto Sans JP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9599" y="2705099"/>
            <a:ext cx="10972800" cy="3943350"/>
            <a:chOff x="609599" y="2705099"/>
            <a:chExt cx="10972800" cy="3943350"/>
          </a:xfrm>
        </p:grpSpPr>
        <p:sp>
          <p:nvSpPr>
            <p:cNvPr id="4" name="object 4"/>
            <p:cNvSpPr/>
            <p:nvPr/>
          </p:nvSpPr>
          <p:spPr>
            <a:xfrm>
              <a:off x="614362" y="5414962"/>
              <a:ext cx="10963275" cy="1228725"/>
            </a:xfrm>
            <a:custGeom>
              <a:avLst/>
              <a:gdLst/>
              <a:ahLst/>
              <a:cxnLst/>
              <a:rect l="l" t="t" r="r" b="b"/>
              <a:pathLst>
                <a:path w="10963275" h="1228725">
                  <a:moveTo>
                    <a:pt x="10896527" y="1228724"/>
                  </a:moveTo>
                  <a:lnTo>
                    <a:pt x="66746" y="1228724"/>
                  </a:lnTo>
                  <a:lnTo>
                    <a:pt x="62101" y="1228266"/>
                  </a:lnTo>
                  <a:lnTo>
                    <a:pt x="24240" y="1211117"/>
                  </a:lnTo>
                  <a:lnTo>
                    <a:pt x="2287" y="1175824"/>
                  </a:lnTo>
                  <a:lnTo>
                    <a:pt x="0" y="1161977"/>
                  </a:lnTo>
                  <a:lnTo>
                    <a:pt x="0" y="11572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10896527" y="0"/>
                  </a:lnTo>
                  <a:lnTo>
                    <a:pt x="10935423" y="14644"/>
                  </a:lnTo>
                  <a:lnTo>
                    <a:pt x="10959629" y="48432"/>
                  </a:lnTo>
                  <a:lnTo>
                    <a:pt x="10963274" y="66746"/>
                  </a:lnTo>
                  <a:lnTo>
                    <a:pt x="10963274" y="1161977"/>
                  </a:lnTo>
                  <a:lnTo>
                    <a:pt x="10948627" y="1200875"/>
                  </a:lnTo>
                  <a:lnTo>
                    <a:pt x="10914841" y="1225081"/>
                  </a:lnTo>
                  <a:lnTo>
                    <a:pt x="10901172" y="1228266"/>
                  </a:lnTo>
                  <a:lnTo>
                    <a:pt x="10896527" y="1228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4362" y="5414962"/>
              <a:ext cx="10963275" cy="1228725"/>
            </a:xfrm>
            <a:custGeom>
              <a:avLst/>
              <a:gdLst/>
              <a:ahLst/>
              <a:cxnLst/>
              <a:rect l="l" t="t" r="r" b="b"/>
              <a:pathLst>
                <a:path w="10963275" h="1228725">
                  <a:moveTo>
                    <a:pt x="0" y="11572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499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4"/>
                  </a:lnTo>
                  <a:lnTo>
                    <a:pt x="20923" y="20923"/>
                  </a:lnTo>
                  <a:lnTo>
                    <a:pt x="24240" y="17605"/>
                  </a:lnTo>
                  <a:lnTo>
                    <a:pt x="27848" y="14644"/>
                  </a:lnTo>
                  <a:lnTo>
                    <a:pt x="31748" y="12038"/>
                  </a:lnTo>
                  <a:lnTo>
                    <a:pt x="35648" y="9432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0891836" y="0"/>
                  </a:lnTo>
                  <a:lnTo>
                    <a:pt x="10896527" y="0"/>
                  </a:lnTo>
                  <a:lnTo>
                    <a:pt x="10901172" y="457"/>
                  </a:lnTo>
                  <a:lnTo>
                    <a:pt x="10905772" y="1372"/>
                  </a:lnTo>
                  <a:lnTo>
                    <a:pt x="10910373" y="2287"/>
                  </a:lnTo>
                  <a:lnTo>
                    <a:pt x="10945665" y="24239"/>
                  </a:lnTo>
                  <a:lnTo>
                    <a:pt x="10957833" y="44099"/>
                  </a:lnTo>
                  <a:lnTo>
                    <a:pt x="10959629" y="48432"/>
                  </a:lnTo>
                  <a:lnTo>
                    <a:pt x="10960984" y="52899"/>
                  </a:lnTo>
                  <a:lnTo>
                    <a:pt x="10961900" y="57499"/>
                  </a:lnTo>
                  <a:lnTo>
                    <a:pt x="10962815" y="62100"/>
                  </a:lnTo>
                  <a:lnTo>
                    <a:pt x="10963274" y="66746"/>
                  </a:lnTo>
                  <a:lnTo>
                    <a:pt x="10963274" y="71437"/>
                  </a:lnTo>
                  <a:lnTo>
                    <a:pt x="10963274" y="1157287"/>
                  </a:lnTo>
                  <a:lnTo>
                    <a:pt x="10963274" y="1161977"/>
                  </a:lnTo>
                  <a:lnTo>
                    <a:pt x="10962815" y="1166623"/>
                  </a:lnTo>
                  <a:lnTo>
                    <a:pt x="10961900" y="1171223"/>
                  </a:lnTo>
                  <a:lnTo>
                    <a:pt x="10960984" y="1175824"/>
                  </a:lnTo>
                  <a:lnTo>
                    <a:pt x="10959629" y="1180290"/>
                  </a:lnTo>
                  <a:lnTo>
                    <a:pt x="10957833" y="1184624"/>
                  </a:lnTo>
                  <a:lnTo>
                    <a:pt x="10956039" y="1188958"/>
                  </a:lnTo>
                  <a:lnTo>
                    <a:pt x="10927623" y="1219290"/>
                  </a:lnTo>
                  <a:lnTo>
                    <a:pt x="10905772" y="1227351"/>
                  </a:lnTo>
                  <a:lnTo>
                    <a:pt x="10901172" y="1228266"/>
                  </a:lnTo>
                  <a:lnTo>
                    <a:pt x="10896527" y="1228724"/>
                  </a:lnTo>
                  <a:lnTo>
                    <a:pt x="10891836" y="1228724"/>
                  </a:lnTo>
                  <a:lnTo>
                    <a:pt x="71437" y="1228724"/>
                  </a:lnTo>
                  <a:lnTo>
                    <a:pt x="66746" y="1228724"/>
                  </a:lnTo>
                  <a:lnTo>
                    <a:pt x="62101" y="1228266"/>
                  </a:lnTo>
                  <a:lnTo>
                    <a:pt x="57500" y="1227351"/>
                  </a:lnTo>
                  <a:lnTo>
                    <a:pt x="52900" y="1226436"/>
                  </a:lnTo>
                  <a:lnTo>
                    <a:pt x="31748" y="1216684"/>
                  </a:lnTo>
                  <a:lnTo>
                    <a:pt x="27848" y="1214078"/>
                  </a:lnTo>
                  <a:lnTo>
                    <a:pt x="24240" y="1211117"/>
                  </a:lnTo>
                  <a:lnTo>
                    <a:pt x="20923" y="1207801"/>
                  </a:lnTo>
                  <a:lnTo>
                    <a:pt x="17606" y="1204484"/>
                  </a:lnTo>
                  <a:lnTo>
                    <a:pt x="457" y="1166623"/>
                  </a:lnTo>
                  <a:lnTo>
                    <a:pt x="0" y="1161977"/>
                  </a:lnTo>
                  <a:lnTo>
                    <a:pt x="0" y="1157287"/>
                  </a:lnTo>
                  <a:close/>
                </a:path>
              </a:pathLst>
            </a:custGeom>
            <a:ln w="9524">
              <a:solidFill>
                <a:srgbClr val="DAE9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3887" y="2705099"/>
              <a:ext cx="5358130" cy="647700"/>
            </a:xfrm>
            <a:custGeom>
              <a:avLst/>
              <a:gdLst/>
              <a:ahLst/>
              <a:cxnLst/>
              <a:rect l="l" t="t" r="r" b="b"/>
              <a:pathLst>
                <a:path w="5358130" h="647700">
                  <a:moveTo>
                    <a:pt x="5324763" y="647699"/>
                  </a:moveTo>
                  <a:lnTo>
                    <a:pt x="0" y="647699"/>
                  </a:lnTo>
                  <a:lnTo>
                    <a:pt x="0" y="0"/>
                  </a:lnTo>
                  <a:lnTo>
                    <a:pt x="5324763" y="0"/>
                  </a:lnTo>
                  <a:lnTo>
                    <a:pt x="5329623" y="966"/>
                  </a:lnTo>
                  <a:lnTo>
                    <a:pt x="5356844" y="28187"/>
                  </a:lnTo>
                  <a:lnTo>
                    <a:pt x="5357811" y="33047"/>
                  </a:lnTo>
                  <a:lnTo>
                    <a:pt x="5357811" y="614652"/>
                  </a:lnTo>
                  <a:lnTo>
                    <a:pt x="5329623" y="646732"/>
                  </a:lnTo>
                  <a:lnTo>
                    <a:pt x="5324763" y="647699"/>
                  </a:lnTo>
                  <a:close/>
                </a:path>
              </a:pathLst>
            </a:custGeom>
            <a:solidFill>
              <a:srgbClr val="1D40AF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599" y="2705099"/>
              <a:ext cx="28575" cy="647700"/>
            </a:xfrm>
            <a:custGeom>
              <a:avLst/>
              <a:gdLst/>
              <a:ahLst/>
              <a:cxnLst/>
              <a:rect l="l" t="t" r="r" b="b"/>
              <a:pathLst>
                <a:path w="28575" h="647700">
                  <a:moveTo>
                    <a:pt x="28574" y="647699"/>
                  </a:moveTo>
                  <a:lnTo>
                    <a:pt x="0" y="6476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647699"/>
                  </a:lnTo>
                  <a:close/>
                </a:path>
              </a:pathLst>
            </a:custGeom>
            <a:solidFill>
              <a:srgbClr val="1D40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474" y="2828924"/>
              <a:ext cx="152399" cy="1523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39774" y="2731379"/>
            <a:ext cx="3426460" cy="54737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465"/>
              </a:spcBef>
            </a:pPr>
            <a:r>
              <a:rPr sz="1350" b="1" spc="-50" dirty="0">
                <a:solidFill>
                  <a:srgbClr val="1D40AF"/>
                </a:solidFill>
                <a:latin typeface="Noto Sans JP"/>
                <a:cs typeface="Noto Sans JP"/>
              </a:rPr>
              <a:t>1.</a:t>
            </a:r>
            <a:r>
              <a:rPr sz="1350" b="1" spc="-20" dirty="0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sz="1350" b="1" spc="-285" dirty="0">
                <a:solidFill>
                  <a:srgbClr val="1D40AF"/>
                </a:solidFill>
                <a:latin typeface="Malgun Gothic"/>
                <a:cs typeface="Malgun Gothic"/>
              </a:rPr>
              <a:t>입력</a:t>
            </a:r>
            <a:endParaRPr sz="13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화물</a:t>
            </a:r>
            <a:r>
              <a:rPr sz="1350" spc="-10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40" dirty="0">
                <a:solidFill>
                  <a:srgbClr val="1D3A8A"/>
                </a:solidFill>
                <a:latin typeface="Dotum"/>
                <a:cs typeface="Dotum"/>
              </a:rPr>
              <a:t>크기</a:t>
            </a:r>
            <a:r>
              <a:rPr sz="1450" spc="-240" dirty="0">
                <a:solidFill>
                  <a:srgbClr val="1D3A8A"/>
                </a:solidFill>
                <a:latin typeface="Noto Sans JP"/>
                <a:cs typeface="Noto Sans JP"/>
              </a:rPr>
              <a:t>/</a:t>
            </a:r>
            <a:r>
              <a:rPr sz="1350" spc="-240" dirty="0">
                <a:solidFill>
                  <a:srgbClr val="1D3A8A"/>
                </a:solidFill>
                <a:latin typeface="Dotum"/>
                <a:cs typeface="Dotum"/>
              </a:rPr>
              <a:t>수량과</a:t>
            </a:r>
            <a:r>
              <a:rPr sz="1350" spc="-9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컨테이너</a:t>
            </a:r>
            <a:r>
              <a:rPr sz="1350" spc="-10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규격을</a:t>
            </a:r>
            <a:r>
              <a:rPr sz="1350" spc="-9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입력</a:t>
            </a:r>
            <a:r>
              <a:rPr sz="1350" spc="-9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데이터로</a:t>
            </a:r>
            <a:r>
              <a:rPr sz="1350" spc="-10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3A8A"/>
                </a:solidFill>
                <a:latin typeface="Dotum"/>
                <a:cs typeface="Dotum"/>
              </a:rPr>
              <a:t>사용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210299" y="2705099"/>
            <a:ext cx="5372100" cy="647700"/>
            <a:chOff x="6210299" y="2705099"/>
            <a:chExt cx="5372100" cy="647700"/>
          </a:xfrm>
        </p:grpSpPr>
        <p:sp>
          <p:nvSpPr>
            <p:cNvPr id="11" name="object 11"/>
            <p:cNvSpPr/>
            <p:nvPr/>
          </p:nvSpPr>
          <p:spPr>
            <a:xfrm>
              <a:off x="6224587" y="2705099"/>
              <a:ext cx="5358130" cy="647700"/>
            </a:xfrm>
            <a:custGeom>
              <a:avLst/>
              <a:gdLst/>
              <a:ahLst/>
              <a:cxnLst/>
              <a:rect l="l" t="t" r="r" b="b"/>
              <a:pathLst>
                <a:path w="5358130" h="647700">
                  <a:moveTo>
                    <a:pt x="5324764" y="647699"/>
                  </a:moveTo>
                  <a:lnTo>
                    <a:pt x="0" y="647699"/>
                  </a:lnTo>
                  <a:lnTo>
                    <a:pt x="0" y="0"/>
                  </a:lnTo>
                  <a:lnTo>
                    <a:pt x="5324764" y="0"/>
                  </a:lnTo>
                  <a:lnTo>
                    <a:pt x="5329623" y="966"/>
                  </a:lnTo>
                  <a:lnTo>
                    <a:pt x="5356843" y="28187"/>
                  </a:lnTo>
                  <a:lnTo>
                    <a:pt x="5357810" y="33047"/>
                  </a:lnTo>
                  <a:lnTo>
                    <a:pt x="5357810" y="614652"/>
                  </a:lnTo>
                  <a:lnTo>
                    <a:pt x="5329623" y="646732"/>
                  </a:lnTo>
                  <a:lnTo>
                    <a:pt x="5324764" y="647699"/>
                  </a:lnTo>
                  <a:close/>
                </a:path>
              </a:pathLst>
            </a:custGeom>
            <a:solidFill>
              <a:srgbClr val="1D40AF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10299" y="2705099"/>
              <a:ext cx="28575" cy="647700"/>
            </a:xfrm>
            <a:custGeom>
              <a:avLst/>
              <a:gdLst/>
              <a:ahLst/>
              <a:cxnLst/>
              <a:rect l="l" t="t" r="r" b="b"/>
              <a:pathLst>
                <a:path w="28575" h="647700">
                  <a:moveTo>
                    <a:pt x="28574" y="647699"/>
                  </a:moveTo>
                  <a:lnTo>
                    <a:pt x="0" y="6476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647699"/>
                  </a:lnTo>
                  <a:close/>
                </a:path>
              </a:pathLst>
            </a:custGeom>
            <a:solidFill>
              <a:srgbClr val="1D40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52936" y="2838449"/>
              <a:ext cx="171955" cy="13334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340474" y="2731379"/>
            <a:ext cx="3317875" cy="54737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465"/>
              </a:spcBef>
            </a:pPr>
            <a:r>
              <a:rPr sz="1350" b="1" spc="-50" dirty="0">
                <a:solidFill>
                  <a:srgbClr val="1D40AF"/>
                </a:solidFill>
                <a:latin typeface="Noto Sans JP"/>
                <a:cs typeface="Noto Sans JP"/>
              </a:rPr>
              <a:t>2.</a:t>
            </a:r>
            <a:r>
              <a:rPr sz="1350" b="1" spc="-15" dirty="0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sz="1350" b="1" spc="-260" dirty="0">
                <a:solidFill>
                  <a:srgbClr val="1D40AF"/>
                </a:solidFill>
                <a:latin typeface="Malgun Gothic"/>
                <a:cs typeface="Malgun Gothic"/>
              </a:rPr>
              <a:t>상황</a:t>
            </a:r>
            <a:r>
              <a:rPr sz="1350" b="1" spc="-140" dirty="0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sz="1350" b="1" spc="-295" dirty="0">
                <a:solidFill>
                  <a:srgbClr val="1D40AF"/>
                </a:solidFill>
                <a:latin typeface="Malgun Gothic"/>
                <a:cs typeface="Malgun Gothic"/>
              </a:rPr>
              <a:t>인식</a:t>
            </a:r>
            <a:endParaRPr sz="13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450" spc="-165" dirty="0">
                <a:solidFill>
                  <a:srgbClr val="1D3A8A"/>
                </a:solidFill>
                <a:latin typeface="Noto Sans JP"/>
                <a:cs typeface="Noto Sans JP"/>
              </a:rPr>
              <a:t>2D</a:t>
            </a:r>
            <a:r>
              <a:rPr sz="1450" spc="20" dirty="0">
                <a:solidFill>
                  <a:srgbClr val="1D3A8A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높이맵으로</a:t>
            </a:r>
            <a:r>
              <a:rPr sz="1350" spc="-10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변환하여</a:t>
            </a:r>
            <a:r>
              <a:rPr sz="1350" spc="-10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현재</a:t>
            </a:r>
            <a:r>
              <a:rPr sz="1350" spc="-10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빈</a:t>
            </a:r>
            <a:r>
              <a:rPr sz="1350" spc="-10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공간의</a:t>
            </a:r>
            <a:r>
              <a:rPr sz="1350" spc="-10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지형도</a:t>
            </a:r>
            <a:r>
              <a:rPr sz="1350" spc="-10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95" dirty="0">
                <a:solidFill>
                  <a:srgbClr val="1D3A8A"/>
                </a:solidFill>
                <a:latin typeface="Dotum"/>
                <a:cs typeface="Dotum"/>
              </a:rPr>
              <a:t>생성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9599" y="3581399"/>
            <a:ext cx="5372100" cy="647700"/>
            <a:chOff x="609599" y="3581399"/>
            <a:chExt cx="5372100" cy="647700"/>
          </a:xfrm>
        </p:grpSpPr>
        <p:sp>
          <p:nvSpPr>
            <p:cNvPr id="16" name="object 16"/>
            <p:cNvSpPr/>
            <p:nvPr/>
          </p:nvSpPr>
          <p:spPr>
            <a:xfrm>
              <a:off x="623887" y="3581399"/>
              <a:ext cx="5358130" cy="647700"/>
            </a:xfrm>
            <a:custGeom>
              <a:avLst/>
              <a:gdLst/>
              <a:ahLst/>
              <a:cxnLst/>
              <a:rect l="l" t="t" r="r" b="b"/>
              <a:pathLst>
                <a:path w="5358130" h="647700">
                  <a:moveTo>
                    <a:pt x="5324763" y="647699"/>
                  </a:moveTo>
                  <a:lnTo>
                    <a:pt x="0" y="647699"/>
                  </a:lnTo>
                  <a:lnTo>
                    <a:pt x="0" y="0"/>
                  </a:lnTo>
                  <a:lnTo>
                    <a:pt x="5324763" y="0"/>
                  </a:lnTo>
                  <a:lnTo>
                    <a:pt x="5329623" y="966"/>
                  </a:lnTo>
                  <a:lnTo>
                    <a:pt x="5356844" y="28187"/>
                  </a:lnTo>
                  <a:lnTo>
                    <a:pt x="5357811" y="33047"/>
                  </a:lnTo>
                  <a:lnTo>
                    <a:pt x="5357811" y="614652"/>
                  </a:lnTo>
                  <a:lnTo>
                    <a:pt x="5329623" y="646732"/>
                  </a:lnTo>
                  <a:lnTo>
                    <a:pt x="5324763" y="647699"/>
                  </a:lnTo>
                  <a:close/>
                </a:path>
              </a:pathLst>
            </a:custGeom>
            <a:solidFill>
              <a:srgbClr val="1D40AF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9599" y="3581399"/>
              <a:ext cx="28575" cy="647700"/>
            </a:xfrm>
            <a:custGeom>
              <a:avLst/>
              <a:gdLst/>
              <a:ahLst/>
              <a:cxnLst/>
              <a:rect l="l" t="t" r="r" b="b"/>
              <a:pathLst>
                <a:path w="28575" h="647700">
                  <a:moveTo>
                    <a:pt x="28574" y="647699"/>
                  </a:moveTo>
                  <a:lnTo>
                    <a:pt x="0" y="6476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647699"/>
                  </a:lnTo>
                  <a:close/>
                </a:path>
              </a:pathLst>
            </a:custGeom>
            <a:solidFill>
              <a:srgbClr val="1D40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1641" y="3714749"/>
              <a:ext cx="154037" cy="133945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739774" y="3607680"/>
            <a:ext cx="3360420" cy="54737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465"/>
              </a:spcBef>
            </a:pPr>
            <a:r>
              <a:rPr sz="1350" b="1" spc="-50" dirty="0">
                <a:solidFill>
                  <a:srgbClr val="1D40AF"/>
                </a:solidFill>
                <a:latin typeface="Noto Sans JP"/>
                <a:cs typeface="Noto Sans JP"/>
              </a:rPr>
              <a:t>3.</a:t>
            </a:r>
            <a:r>
              <a:rPr sz="1350" b="1" spc="-10" dirty="0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sz="1350" b="1" spc="-260" dirty="0">
                <a:solidFill>
                  <a:srgbClr val="1D40AF"/>
                </a:solidFill>
                <a:latin typeface="Malgun Gothic"/>
                <a:cs typeface="Malgun Gothic"/>
              </a:rPr>
              <a:t>가능성</a:t>
            </a:r>
            <a:r>
              <a:rPr sz="1350" b="1" spc="-140" dirty="0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sz="1350" b="1" spc="-285" dirty="0">
                <a:solidFill>
                  <a:srgbClr val="1D40AF"/>
                </a:solidFill>
                <a:latin typeface="Malgun Gothic"/>
                <a:cs typeface="Malgun Gothic"/>
              </a:rPr>
              <a:t>필터링</a:t>
            </a:r>
            <a:endParaRPr sz="13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450" spc="-135" dirty="0">
                <a:solidFill>
                  <a:srgbClr val="1D3A8A"/>
                </a:solidFill>
                <a:latin typeface="Noto Sans JP"/>
                <a:cs typeface="Noto Sans JP"/>
              </a:rPr>
              <a:t>Action</a:t>
            </a:r>
            <a:r>
              <a:rPr sz="1450" spc="45" dirty="0">
                <a:solidFill>
                  <a:srgbClr val="1D3A8A"/>
                </a:solidFill>
                <a:latin typeface="Noto Sans JP"/>
                <a:cs typeface="Noto Sans JP"/>
              </a:rPr>
              <a:t> </a:t>
            </a:r>
            <a:r>
              <a:rPr sz="1450" spc="-175" dirty="0">
                <a:solidFill>
                  <a:srgbClr val="1D3A8A"/>
                </a:solidFill>
                <a:latin typeface="Noto Sans JP"/>
                <a:cs typeface="Noto Sans JP"/>
              </a:rPr>
              <a:t>Masking</a:t>
            </a:r>
            <a:r>
              <a:rPr sz="1350" spc="-175" dirty="0">
                <a:solidFill>
                  <a:srgbClr val="1D3A8A"/>
                </a:solidFill>
                <a:latin typeface="Dotum"/>
                <a:cs typeface="Dotum"/>
              </a:rPr>
              <a:t>으로</a:t>
            </a:r>
            <a:r>
              <a:rPr sz="1350" spc="-8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25" dirty="0">
                <a:solidFill>
                  <a:srgbClr val="1D3A8A"/>
                </a:solidFill>
                <a:latin typeface="Dotum"/>
                <a:cs typeface="Dotum"/>
              </a:rPr>
              <a:t>경계</a:t>
            </a:r>
            <a:r>
              <a:rPr sz="1450" spc="-225" dirty="0">
                <a:solidFill>
                  <a:srgbClr val="1D3A8A"/>
                </a:solidFill>
                <a:latin typeface="Noto Sans JP"/>
                <a:cs typeface="Noto Sans JP"/>
              </a:rPr>
              <a:t>/</a:t>
            </a:r>
            <a:r>
              <a:rPr sz="1350" spc="-225" dirty="0">
                <a:solidFill>
                  <a:srgbClr val="1D3A8A"/>
                </a:solidFill>
                <a:latin typeface="Dotum"/>
                <a:cs typeface="Dotum"/>
              </a:rPr>
              <a:t>충돌</a:t>
            </a:r>
            <a:r>
              <a:rPr sz="1450" spc="-225" dirty="0">
                <a:solidFill>
                  <a:srgbClr val="1D3A8A"/>
                </a:solidFill>
                <a:latin typeface="Noto Sans JP"/>
                <a:cs typeface="Noto Sans JP"/>
              </a:rPr>
              <a:t>/</a:t>
            </a:r>
            <a:r>
              <a:rPr sz="1350" spc="-225" dirty="0">
                <a:solidFill>
                  <a:srgbClr val="1D3A8A"/>
                </a:solidFill>
                <a:latin typeface="Dotum"/>
                <a:cs typeface="Dotum"/>
              </a:rPr>
              <a:t>지지</a:t>
            </a:r>
            <a:r>
              <a:rPr sz="1350" spc="-8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불가</a:t>
            </a:r>
            <a:r>
              <a:rPr sz="1350" spc="-7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위치</a:t>
            </a:r>
            <a:r>
              <a:rPr sz="1350" spc="-8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3A8A"/>
                </a:solidFill>
                <a:latin typeface="Dotum"/>
                <a:cs typeface="Dotum"/>
              </a:rPr>
              <a:t>차단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210299" y="3581399"/>
            <a:ext cx="5372100" cy="647700"/>
            <a:chOff x="6210299" y="3581399"/>
            <a:chExt cx="5372100" cy="647700"/>
          </a:xfrm>
        </p:grpSpPr>
        <p:sp>
          <p:nvSpPr>
            <p:cNvPr id="21" name="object 21"/>
            <p:cNvSpPr/>
            <p:nvPr/>
          </p:nvSpPr>
          <p:spPr>
            <a:xfrm>
              <a:off x="6224587" y="3581399"/>
              <a:ext cx="5358130" cy="647700"/>
            </a:xfrm>
            <a:custGeom>
              <a:avLst/>
              <a:gdLst/>
              <a:ahLst/>
              <a:cxnLst/>
              <a:rect l="l" t="t" r="r" b="b"/>
              <a:pathLst>
                <a:path w="5358130" h="647700">
                  <a:moveTo>
                    <a:pt x="5324764" y="647699"/>
                  </a:moveTo>
                  <a:lnTo>
                    <a:pt x="0" y="647699"/>
                  </a:lnTo>
                  <a:lnTo>
                    <a:pt x="0" y="0"/>
                  </a:lnTo>
                  <a:lnTo>
                    <a:pt x="5324764" y="0"/>
                  </a:lnTo>
                  <a:lnTo>
                    <a:pt x="5329623" y="966"/>
                  </a:lnTo>
                  <a:lnTo>
                    <a:pt x="5356843" y="28187"/>
                  </a:lnTo>
                  <a:lnTo>
                    <a:pt x="5357810" y="33047"/>
                  </a:lnTo>
                  <a:lnTo>
                    <a:pt x="5357810" y="614652"/>
                  </a:lnTo>
                  <a:lnTo>
                    <a:pt x="5329623" y="646732"/>
                  </a:lnTo>
                  <a:lnTo>
                    <a:pt x="5324764" y="647699"/>
                  </a:lnTo>
                  <a:close/>
                </a:path>
              </a:pathLst>
            </a:custGeom>
            <a:solidFill>
              <a:srgbClr val="1D40AF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10299" y="3581399"/>
              <a:ext cx="28575" cy="647700"/>
            </a:xfrm>
            <a:custGeom>
              <a:avLst/>
              <a:gdLst/>
              <a:ahLst/>
              <a:cxnLst/>
              <a:rect l="l" t="t" r="r" b="b"/>
              <a:pathLst>
                <a:path w="28575" h="647700">
                  <a:moveTo>
                    <a:pt x="28574" y="647699"/>
                  </a:moveTo>
                  <a:lnTo>
                    <a:pt x="0" y="6476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647699"/>
                  </a:lnTo>
                  <a:close/>
                </a:path>
              </a:pathLst>
            </a:custGeom>
            <a:solidFill>
              <a:srgbClr val="1D40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53174" y="3705224"/>
              <a:ext cx="152399" cy="15239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340474" y="3607680"/>
            <a:ext cx="3994785" cy="54737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465"/>
              </a:spcBef>
            </a:pPr>
            <a:r>
              <a:rPr sz="1350" b="1" spc="-50" dirty="0">
                <a:solidFill>
                  <a:srgbClr val="1D40AF"/>
                </a:solidFill>
                <a:latin typeface="Noto Sans JP"/>
                <a:cs typeface="Noto Sans JP"/>
              </a:rPr>
              <a:t>4.</a:t>
            </a:r>
            <a:r>
              <a:rPr sz="1350" b="1" spc="-25" dirty="0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sz="1350" b="1" spc="-55" dirty="0">
                <a:solidFill>
                  <a:srgbClr val="1D40AF"/>
                </a:solidFill>
                <a:latin typeface="Noto Sans JP"/>
                <a:cs typeface="Noto Sans JP"/>
              </a:rPr>
              <a:t>AI</a:t>
            </a:r>
            <a:r>
              <a:rPr sz="1350" b="1" spc="-20" dirty="0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sz="1350" b="1" spc="-280" dirty="0">
                <a:solidFill>
                  <a:srgbClr val="1D40AF"/>
                </a:solidFill>
                <a:latin typeface="Malgun Gothic"/>
                <a:cs typeface="Malgun Gothic"/>
              </a:rPr>
              <a:t>의사결정</a:t>
            </a:r>
            <a:endParaRPr sz="13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경량</a:t>
            </a:r>
            <a:r>
              <a:rPr sz="1350" spc="-10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450" spc="-135" dirty="0">
                <a:solidFill>
                  <a:srgbClr val="1D3A8A"/>
                </a:solidFill>
                <a:latin typeface="Noto Sans JP"/>
                <a:cs typeface="Noto Sans JP"/>
              </a:rPr>
              <a:t>AI(MLP)</a:t>
            </a:r>
            <a:r>
              <a:rPr sz="1450" spc="25" dirty="0">
                <a:solidFill>
                  <a:srgbClr val="1D3A8A"/>
                </a:solidFill>
                <a:latin typeface="Noto Sans JP"/>
                <a:cs typeface="Noto Sans JP"/>
              </a:rPr>
              <a:t> </a:t>
            </a:r>
            <a:r>
              <a:rPr sz="1450" spc="-145" dirty="0">
                <a:solidFill>
                  <a:srgbClr val="1D3A8A"/>
                </a:solidFill>
                <a:latin typeface="Noto Sans JP"/>
                <a:cs typeface="Noto Sans JP"/>
              </a:rPr>
              <a:t>+</a:t>
            </a:r>
            <a:r>
              <a:rPr sz="1450" spc="30" dirty="0">
                <a:solidFill>
                  <a:srgbClr val="1D3A8A"/>
                </a:solidFill>
                <a:latin typeface="Noto Sans JP"/>
                <a:cs typeface="Noto Sans JP"/>
              </a:rPr>
              <a:t> </a:t>
            </a:r>
            <a:r>
              <a:rPr sz="1350" spc="-175" dirty="0">
                <a:solidFill>
                  <a:srgbClr val="1D3A8A"/>
                </a:solidFill>
                <a:latin typeface="Dotum"/>
                <a:cs typeface="Dotum"/>
              </a:rPr>
              <a:t>강화학습</a:t>
            </a:r>
            <a:r>
              <a:rPr sz="1450" spc="-175" dirty="0">
                <a:solidFill>
                  <a:srgbClr val="1D3A8A"/>
                </a:solidFill>
                <a:latin typeface="Noto Sans JP"/>
                <a:cs typeface="Noto Sans JP"/>
              </a:rPr>
              <a:t>(Maskable</a:t>
            </a:r>
            <a:r>
              <a:rPr sz="1450" spc="25" dirty="0">
                <a:solidFill>
                  <a:srgbClr val="1D3A8A"/>
                </a:solidFill>
                <a:latin typeface="Noto Sans JP"/>
                <a:cs typeface="Noto Sans JP"/>
              </a:rPr>
              <a:t> </a:t>
            </a:r>
            <a:r>
              <a:rPr sz="1450" spc="-190" dirty="0">
                <a:solidFill>
                  <a:srgbClr val="1D3A8A"/>
                </a:solidFill>
                <a:latin typeface="Noto Sans JP"/>
                <a:cs typeface="Noto Sans JP"/>
              </a:rPr>
              <a:t>PPO)</a:t>
            </a:r>
            <a:r>
              <a:rPr sz="1350" spc="-190" dirty="0">
                <a:solidFill>
                  <a:srgbClr val="1D3A8A"/>
                </a:solidFill>
                <a:latin typeface="Dotum"/>
                <a:cs typeface="Dotum"/>
              </a:rPr>
              <a:t>으로</a:t>
            </a:r>
            <a:r>
              <a:rPr sz="1350" spc="-9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최적</a:t>
            </a:r>
            <a:r>
              <a:rPr sz="1350" spc="-10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배치</a:t>
            </a:r>
            <a:r>
              <a:rPr sz="1350" spc="-10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3A8A"/>
                </a:solidFill>
                <a:latin typeface="Dotum"/>
                <a:cs typeface="Dotum"/>
              </a:rPr>
              <a:t>선택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09599" y="4457699"/>
            <a:ext cx="10972800" cy="647700"/>
            <a:chOff x="609599" y="4457699"/>
            <a:chExt cx="10972800" cy="647700"/>
          </a:xfrm>
        </p:grpSpPr>
        <p:sp>
          <p:nvSpPr>
            <p:cNvPr id="26" name="object 26"/>
            <p:cNvSpPr/>
            <p:nvPr/>
          </p:nvSpPr>
          <p:spPr>
            <a:xfrm>
              <a:off x="623887" y="4457699"/>
              <a:ext cx="10958830" cy="647700"/>
            </a:xfrm>
            <a:custGeom>
              <a:avLst/>
              <a:gdLst/>
              <a:ahLst/>
              <a:cxnLst/>
              <a:rect l="l" t="t" r="r" b="b"/>
              <a:pathLst>
                <a:path w="10958830" h="647700">
                  <a:moveTo>
                    <a:pt x="10925463" y="647699"/>
                  </a:moveTo>
                  <a:lnTo>
                    <a:pt x="0" y="647699"/>
                  </a:lnTo>
                  <a:lnTo>
                    <a:pt x="0" y="0"/>
                  </a:lnTo>
                  <a:lnTo>
                    <a:pt x="10925463" y="0"/>
                  </a:lnTo>
                  <a:lnTo>
                    <a:pt x="10930322" y="966"/>
                  </a:lnTo>
                  <a:lnTo>
                    <a:pt x="10957543" y="28187"/>
                  </a:lnTo>
                  <a:lnTo>
                    <a:pt x="10958510" y="33047"/>
                  </a:lnTo>
                  <a:lnTo>
                    <a:pt x="10958510" y="614652"/>
                  </a:lnTo>
                  <a:lnTo>
                    <a:pt x="10930322" y="646733"/>
                  </a:lnTo>
                  <a:lnTo>
                    <a:pt x="10925463" y="647699"/>
                  </a:lnTo>
                  <a:close/>
                </a:path>
              </a:pathLst>
            </a:custGeom>
            <a:solidFill>
              <a:srgbClr val="1D40AF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9599" y="4457699"/>
              <a:ext cx="28575" cy="647700"/>
            </a:xfrm>
            <a:custGeom>
              <a:avLst/>
              <a:gdLst/>
              <a:ahLst/>
              <a:cxnLst/>
              <a:rect l="l" t="t" r="r" b="b"/>
              <a:pathLst>
                <a:path w="28575" h="647700">
                  <a:moveTo>
                    <a:pt x="28574" y="647699"/>
                  </a:moveTo>
                  <a:lnTo>
                    <a:pt x="0" y="6476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647699"/>
                  </a:lnTo>
                  <a:close/>
                </a:path>
              </a:pathLst>
            </a:custGeom>
            <a:solidFill>
              <a:srgbClr val="1D40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1939" y="4580988"/>
              <a:ext cx="115401" cy="153054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739774" y="4483979"/>
            <a:ext cx="4560570" cy="54737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465"/>
              </a:spcBef>
            </a:pPr>
            <a:r>
              <a:rPr sz="1350" b="1" spc="-50" dirty="0">
                <a:solidFill>
                  <a:srgbClr val="1D40AF"/>
                </a:solidFill>
                <a:latin typeface="Noto Sans JP"/>
                <a:cs typeface="Noto Sans JP"/>
              </a:rPr>
              <a:t>5.</a:t>
            </a:r>
            <a:r>
              <a:rPr sz="1350" b="1" spc="-10" dirty="0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sz="1350" b="1" spc="-260" dirty="0">
                <a:solidFill>
                  <a:srgbClr val="1D40AF"/>
                </a:solidFill>
                <a:latin typeface="Malgun Gothic"/>
                <a:cs typeface="Malgun Gothic"/>
              </a:rPr>
              <a:t>실시간</a:t>
            </a:r>
            <a:r>
              <a:rPr sz="1350" b="1" spc="-140" dirty="0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sz="1350" b="1" spc="-295" dirty="0">
                <a:solidFill>
                  <a:srgbClr val="1D40AF"/>
                </a:solidFill>
                <a:latin typeface="Malgun Gothic"/>
                <a:cs typeface="Malgun Gothic"/>
              </a:rPr>
              <a:t>보상</a:t>
            </a:r>
            <a:endParaRPr sz="13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450" spc="-170" dirty="0">
                <a:solidFill>
                  <a:srgbClr val="1D3A8A"/>
                </a:solidFill>
                <a:latin typeface="Noto Sans JP"/>
                <a:cs typeface="Noto Sans JP"/>
              </a:rPr>
              <a:t>Reward</a:t>
            </a:r>
            <a:r>
              <a:rPr sz="1450" spc="25" dirty="0">
                <a:solidFill>
                  <a:srgbClr val="1D3A8A"/>
                </a:solidFill>
                <a:latin typeface="Noto Sans JP"/>
                <a:cs typeface="Noto Sans JP"/>
              </a:rPr>
              <a:t> </a:t>
            </a:r>
            <a:r>
              <a:rPr sz="1450" spc="-140" dirty="0">
                <a:solidFill>
                  <a:srgbClr val="1D3A8A"/>
                </a:solidFill>
                <a:latin typeface="Noto Sans JP"/>
                <a:cs typeface="Noto Sans JP"/>
              </a:rPr>
              <a:t>Shaping:</a:t>
            </a:r>
            <a:r>
              <a:rPr sz="1450" spc="30" dirty="0">
                <a:solidFill>
                  <a:srgbClr val="1D3A8A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공간</a:t>
            </a:r>
            <a:r>
              <a:rPr sz="1350" spc="-9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활용률</a:t>
            </a:r>
            <a:r>
              <a:rPr sz="1350" spc="-10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상승</a:t>
            </a:r>
            <a:r>
              <a:rPr sz="1350" spc="-9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시</a:t>
            </a:r>
            <a:r>
              <a:rPr sz="1350" spc="-9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즉시</a:t>
            </a:r>
            <a:r>
              <a:rPr sz="1350" spc="-10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보상으로</a:t>
            </a:r>
            <a:r>
              <a:rPr sz="1350" spc="-9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학습</a:t>
            </a:r>
            <a:r>
              <a:rPr sz="1350" spc="-9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효율성</a:t>
            </a:r>
            <a:r>
              <a:rPr sz="1350" spc="-9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3A8A"/>
                </a:solidFill>
                <a:latin typeface="Dotum"/>
                <a:cs typeface="Dotum"/>
              </a:rPr>
              <a:t>개선</a:t>
            </a:r>
            <a:endParaRPr sz="1350">
              <a:latin typeface="Dotum"/>
              <a:cs typeface="Dotum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8824" y="5553709"/>
            <a:ext cx="1358900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325" dirty="0">
                <a:solidFill>
                  <a:srgbClr val="1D40AF"/>
                </a:solidFill>
                <a:latin typeface="Malgun Gothic"/>
                <a:cs typeface="Malgun Gothic"/>
              </a:rPr>
              <a:t>핵심</a:t>
            </a:r>
            <a:r>
              <a:rPr sz="1700" b="1" spc="-180" dirty="0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sz="1700" b="1" spc="-325" dirty="0">
                <a:solidFill>
                  <a:srgbClr val="1D40AF"/>
                </a:solidFill>
                <a:latin typeface="Malgun Gothic"/>
                <a:cs typeface="Malgun Gothic"/>
              </a:rPr>
              <a:t>기술</a:t>
            </a:r>
            <a:r>
              <a:rPr sz="1700" b="1" spc="-175" dirty="0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sz="1700" b="1" spc="-350" dirty="0">
                <a:solidFill>
                  <a:srgbClr val="1D40AF"/>
                </a:solidFill>
                <a:latin typeface="Malgun Gothic"/>
                <a:cs typeface="Malgun Gothic"/>
              </a:rPr>
              <a:t>차별점</a:t>
            </a:r>
            <a:endParaRPr sz="1700">
              <a:latin typeface="Malgun Gothic"/>
              <a:cs typeface="Malgun Gothic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0" y="0"/>
            <a:ext cx="12192000" cy="6448425"/>
            <a:chOff x="0" y="0"/>
            <a:chExt cx="12192000" cy="6448425"/>
          </a:xfrm>
        </p:grpSpPr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1524" y="5991224"/>
              <a:ext cx="152399" cy="15239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95999" y="5991224"/>
              <a:ext cx="152399" cy="15239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1524" y="6296024"/>
              <a:ext cx="152399" cy="15239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95999" y="6296024"/>
              <a:ext cx="152399" cy="152399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0"/>
              <a:ext cx="12192000" cy="76200"/>
            </a:xfrm>
            <a:custGeom>
              <a:avLst/>
              <a:gdLst/>
              <a:ahLst/>
              <a:cxnLst/>
              <a:rect l="l" t="t" r="r" b="b"/>
              <a:pathLst>
                <a:path w="12192000" h="76200">
                  <a:moveTo>
                    <a:pt x="12191999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6199"/>
                  </a:lnTo>
                  <a:close/>
                </a:path>
              </a:pathLst>
            </a:custGeom>
            <a:solidFill>
              <a:srgbClr val="1D40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13221" y="1822608"/>
              <a:ext cx="117112" cy="20288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08721" y="1822608"/>
              <a:ext cx="117112" cy="20288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04220" y="1822608"/>
              <a:ext cx="117112" cy="20288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99720" y="1822608"/>
              <a:ext cx="117112" cy="202882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57274" y="1457324"/>
              <a:ext cx="1695450" cy="933450"/>
            </a:xfrm>
            <a:custGeom>
              <a:avLst/>
              <a:gdLst/>
              <a:ahLst/>
              <a:cxnLst/>
              <a:rect l="l" t="t" r="r" b="b"/>
              <a:pathLst>
                <a:path w="1695450" h="933450">
                  <a:moveTo>
                    <a:pt x="1615353" y="933449"/>
                  </a:moveTo>
                  <a:lnTo>
                    <a:pt x="80096" y="933449"/>
                  </a:lnTo>
                  <a:lnTo>
                    <a:pt x="74521" y="932900"/>
                  </a:lnTo>
                  <a:lnTo>
                    <a:pt x="33418" y="915875"/>
                  </a:lnTo>
                  <a:lnTo>
                    <a:pt x="8679" y="885730"/>
                  </a:lnTo>
                  <a:lnTo>
                    <a:pt x="0" y="853353"/>
                  </a:lnTo>
                  <a:lnTo>
                    <a:pt x="0" y="847724"/>
                  </a:lnTo>
                  <a:lnTo>
                    <a:pt x="0" y="80096"/>
                  </a:lnTo>
                  <a:lnTo>
                    <a:pt x="11320" y="42778"/>
                  </a:lnTo>
                  <a:lnTo>
                    <a:pt x="42778" y="11319"/>
                  </a:lnTo>
                  <a:lnTo>
                    <a:pt x="80096" y="0"/>
                  </a:lnTo>
                  <a:lnTo>
                    <a:pt x="1615353" y="0"/>
                  </a:lnTo>
                  <a:lnTo>
                    <a:pt x="1652670" y="11319"/>
                  </a:lnTo>
                  <a:lnTo>
                    <a:pt x="1684129" y="42778"/>
                  </a:lnTo>
                  <a:lnTo>
                    <a:pt x="1695449" y="80096"/>
                  </a:lnTo>
                  <a:lnTo>
                    <a:pt x="1695449" y="853353"/>
                  </a:lnTo>
                  <a:lnTo>
                    <a:pt x="1684129" y="890670"/>
                  </a:lnTo>
                  <a:lnTo>
                    <a:pt x="1652670" y="922129"/>
                  </a:lnTo>
                  <a:lnTo>
                    <a:pt x="1620928" y="932900"/>
                  </a:lnTo>
                  <a:lnTo>
                    <a:pt x="1615353" y="9334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57274" y="1457324"/>
              <a:ext cx="1695450" cy="933450"/>
            </a:xfrm>
            <a:custGeom>
              <a:avLst/>
              <a:gdLst/>
              <a:ahLst/>
              <a:cxnLst/>
              <a:rect l="l" t="t" r="r" b="b"/>
              <a:pathLst>
                <a:path w="1695450" h="933450">
                  <a:moveTo>
                    <a:pt x="0" y="847724"/>
                  </a:moveTo>
                  <a:lnTo>
                    <a:pt x="0" y="85724"/>
                  </a:lnTo>
                  <a:lnTo>
                    <a:pt x="0" y="80096"/>
                  </a:lnTo>
                  <a:lnTo>
                    <a:pt x="549" y="74521"/>
                  </a:lnTo>
                  <a:lnTo>
                    <a:pt x="14447" y="38098"/>
                  </a:lnTo>
                  <a:lnTo>
                    <a:pt x="25108" y="25108"/>
                  </a:lnTo>
                  <a:lnTo>
                    <a:pt x="29088" y="21127"/>
                  </a:lnTo>
                  <a:lnTo>
                    <a:pt x="33418" y="17574"/>
                  </a:lnTo>
                  <a:lnTo>
                    <a:pt x="38098" y="14447"/>
                  </a:lnTo>
                  <a:lnTo>
                    <a:pt x="42778" y="11319"/>
                  </a:lnTo>
                  <a:lnTo>
                    <a:pt x="80096" y="0"/>
                  </a:lnTo>
                  <a:lnTo>
                    <a:pt x="85725" y="0"/>
                  </a:lnTo>
                  <a:lnTo>
                    <a:pt x="1609724" y="0"/>
                  </a:lnTo>
                  <a:lnTo>
                    <a:pt x="1615353" y="0"/>
                  </a:lnTo>
                  <a:lnTo>
                    <a:pt x="1620928" y="549"/>
                  </a:lnTo>
                  <a:lnTo>
                    <a:pt x="1626448" y="1647"/>
                  </a:lnTo>
                  <a:lnTo>
                    <a:pt x="1631969" y="2745"/>
                  </a:lnTo>
                  <a:lnTo>
                    <a:pt x="1657351" y="14447"/>
                  </a:lnTo>
                  <a:lnTo>
                    <a:pt x="1662031" y="17574"/>
                  </a:lnTo>
                  <a:lnTo>
                    <a:pt x="1666361" y="21127"/>
                  </a:lnTo>
                  <a:lnTo>
                    <a:pt x="1670341" y="25108"/>
                  </a:lnTo>
                  <a:lnTo>
                    <a:pt x="1674321" y="29088"/>
                  </a:lnTo>
                  <a:lnTo>
                    <a:pt x="1688923" y="52919"/>
                  </a:lnTo>
                  <a:lnTo>
                    <a:pt x="1691078" y="58119"/>
                  </a:lnTo>
                  <a:lnTo>
                    <a:pt x="1695449" y="85724"/>
                  </a:lnTo>
                  <a:lnTo>
                    <a:pt x="1695449" y="847724"/>
                  </a:lnTo>
                  <a:lnTo>
                    <a:pt x="1688923" y="880530"/>
                  </a:lnTo>
                  <a:lnTo>
                    <a:pt x="1686770" y="885730"/>
                  </a:lnTo>
                  <a:lnTo>
                    <a:pt x="1670341" y="908341"/>
                  </a:lnTo>
                  <a:lnTo>
                    <a:pt x="1666361" y="912321"/>
                  </a:lnTo>
                  <a:lnTo>
                    <a:pt x="1662031" y="915875"/>
                  </a:lnTo>
                  <a:lnTo>
                    <a:pt x="1657351" y="919002"/>
                  </a:lnTo>
                  <a:lnTo>
                    <a:pt x="1652670" y="922129"/>
                  </a:lnTo>
                  <a:lnTo>
                    <a:pt x="1615353" y="933449"/>
                  </a:lnTo>
                  <a:lnTo>
                    <a:pt x="1609724" y="933449"/>
                  </a:lnTo>
                  <a:lnTo>
                    <a:pt x="85725" y="933449"/>
                  </a:lnTo>
                  <a:lnTo>
                    <a:pt x="47719" y="924770"/>
                  </a:lnTo>
                  <a:lnTo>
                    <a:pt x="38098" y="919002"/>
                  </a:lnTo>
                  <a:lnTo>
                    <a:pt x="33418" y="915875"/>
                  </a:lnTo>
                  <a:lnTo>
                    <a:pt x="29088" y="912321"/>
                  </a:lnTo>
                  <a:lnTo>
                    <a:pt x="25108" y="908341"/>
                  </a:lnTo>
                  <a:lnTo>
                    <a:pt x="21128" y="904361"/>
                  </a:lnTo>
                  <a:lnTo>
                    <a:pt x="17574" y="900031"/>
                  </a:lnTo>
                  <a:lnTo>
                    <a:pt x="14447" y="895350"/>
                  </a:lnTo>
                  <a:lnTo>
                    <a:pt x="11320" y="890670"/>
                  </a:lnTo>
                  <a:lnTo>
                    <a:pt x="1647" y="864448"/>
                  </a:lnTo>
                  <a:lnTo>
                    <a:pt x="549" y="858928"/>
                  </a:lnTo>
                  <a:lnTo>
                    <a:pt x="0" y="853353"/>
                  </a:lnTo>
                  <a:lnTo>
                    <a:pt x="0" y="847724"/>
                  </a:lnTo>
                  <a:close/>
                </a:path>
              </a:pathLst>
            </a:custGeom>
            <a:ln w="19049">
              <a:solidFill>
                <a:srgbClr val="1D40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33550" y="160019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202324" y="192814"/>
                  </a:moveTo>
                  <a:lnTo>
                    <a:pt x="85724" y="192814"/>
                  </a:lnTo>
                  <a:lnTo>
                    <a:pt x="85724" y="42862"/>
                  </a:lnTo>
                  <a:lnTo>
                    <a:pt x="89097" y="26191"/>
                  </a:lnTo>
                  <a:lnTo>
                    <a:pt x="98290" y="12565"/>
                  </a:lnTo>
                  <a:lnTo>
                    <a:pt x="111916" y="3372"/>
                  </a:lnTo>
                  <a:lnTo>
                    <a:pt x="128587" y="0"/>
                  </a:lnTo>
                  <a:lnTo>
                    <a:pt x="235743" y="0"/>
                  </a:lnTo>
                  <a:lnTo>
                    <a:pt x="235743" y="85724"/>
                  </a:lnTo>
                  <a:lnTo>
                    <a:pt x="237425" y="94074"/>
                  </a:lnTo>
                  <a:lnTo>
                    <a:pt x="242014" y="100885"/>
                  </a:lnTo>
                  <a:lnTo>
                    <a:pt x="248825" y="105474"/>
                  </a:lnTo>
                  <a:lnTo>
                    <a:pt x="257174" y="107156"/>
                  </a:lnTo>
                  <a:lnTo>
                    <a:pt x="342899" y="107156"/>
                  </a:lnTo>
                  <a:lnTo>
                    <a:pt x="342899" y="139269"/>
                  </a:lnTo>
                  <a:lnTo>
                    <a:pt x="187531" y="139269"/>
                  </a:lnTo>
                  <a:lnTo>
                    <a:pt x="181494" y="140450"/>
                  </a:lnTo>
                  <a:lnTo>
                    <a:pt x="176205" y="143991"/>
                  </a:lnTo>
                  <a:lnTo>
                    <a:pt x="172692" y="149318"/>
                  </a:lnTo>
                  <a:lnTo>
                    <a:pt x="171508" y="155368"/>
                  </a:lnTo>
                  <a:lnTo>
                    <a:pt x="172673" y="161405"/>
                  </a:lnTo>
                  <a:lnTo>
                    <a:pt x="176205" y="166694"/>
                  </a:lnTo>
                  <a:lnTo>
                    <a:pt x="202324" y="192814"/>
                  </a:lnTo>
                  <a:close/>
                </a:path>
                <a:path w="342900" h="342900">
                  <a:moveTo>
                    <a:pt x="342899" y="85724"/>
                  </a:moveTo>
                  <a:lnTo>
                    <a:pt x="257174" y="85724"/>
                  </a:lnTo>
                  <a:lnTo>
                    <a:pt x="257174" y="0"/>
                  </a:lnTo>
                  <a:lnTo>
                    <a:pt x="342899" y="85724"/>
                  </a:lnTo>
                  <a:close/>
                </a:path>
                <a:path w="342900" h="342900">
                  <a:moveTo>
                    <a:pt x="342899" y="278547"/>
                  </a:moveTo>
                  <a:lnTo>
                    <a:pt x="187582" y="278547"/>
                  </a:lnTo>
                  <a:lnTo>
                    <a:pt x="193647" y="277364"/>
                  </a:lnTo>
                  <a:lnTo>
                    <a:pt x="198908" y="273851"/>
                  </a:lnTo>
                  <a:lnTo>
                    <a:pt x="252486" y="220273"/>
                  </a:lnTo>
                  <a:lnTo>
                    <a:pt x="256028" y="214945"/>
                  </a:lnTo>
                  <a:lnTo>
                    <a:pt x="257208" y="208896"/>
                  </a:lnTo>
                  <a:lnTo>
                    <a:pt x="256028" y="202859"/>
                  </a:lnTo>
                  <a:lnTo>
                    <a:pt x="252486" y="197569"/>
                  </a:lnTo>
                  <a:lnTo>
                    <a:pt x="198908" y="143991"/>
                  </a:lnTo>
                  <a:lnTo>
                    <a:pt x="193581" y="140450"/>
                  </a:lnTo>
                  <a:lnTo>
                    <a:pt x="187531" y="139269"/>
                  </a:lnTo>
                  <a:lnTo>
                    <a:pt x="342899" y="139269"/>
                  </a:lnTo>
                  <a:lnTo>
                    <a:pt x="342899" y="278547"/>
                  </a:lnTo>
                  <a:close/>
                </a:path>
                <a:path w="342900" h="342900">
                  <a:moveTo>
                    <a:pt x="85724" y="225028"/>
                  </a:moveTo>
                  <a:lnTo>
                    <a:pt x="7166" y="225028"/>
                  </a:lnTo>
                  <a:lnTo>
                    <a:pt x="0" y="217862"/>
                  </a:lnTo>
                  <a:lnTo>
                    <a:pt x="0" y="200047"/>
                  </a:lnTo>
                  <a:lnTo>
                    <a:pt x="7233" y="192814"/>
                  </a:lnTo>
                  <a:lnTo>
                    <a:pt x="85724" y="192814"/>
                  </a:lnTo>
                  <a:lnTo>
                    <a:pt x="85724" y="225028"/>
                  </a:lnTo>
                  <a:close/>
                </a:path>
                <a:path w="342900" h="342900">
                  <a:moveTo>
                    <a:pt x="300037" y="342899"/>
                  </a:moveTo>
                  <a:lnTo>
                    <a:pt x="128587" y="342899"/>
                  </a:lnTo>
                  <a:lnTo>
                    <a:pt x="111916" y="339527"/>
                  </a:lnTo>
                  <a:lnTo>
                    <a:pt x="98290" y="330334"/>
                  </a:lnTo>
                  <a:lnTo>
                    <a:pt x="89097" y="316708"/>
                  </a:lnTo>
                  <a:lnTo>
                    <a:pt x="85724" y="300037"/>
                  </a:lnTo>
                  <a:lnTo>
                    <a:pt x="85724" y="225028"/>
                  </a:lnTo>
                  <a:lnTo>
                    <a:pt x="202324" y="225028"/>
                  </a:lnTo>
                  <a:lnTo>
                    <a:pt x="176205" y="251147"/>
                  </a:lnTo>
                  <a:lnTo>
                    <a:pt x="172663" y="256474"/>
                  </a:lnTo>
                  <a:lnTo>
                    <a:pt x="171483" y="262524"/>
                  </a:lnTo>
                  <a:lnTo>
                    <a:pt x="172663" y="268561"/>
                  </a:lnTo>
                  <a:lnTo>
                    <a:pt x="176205" y="273851"/>
                  </a:lnTo>
                  <a:lnTo>
                    <a:pt x="181532" y="277364"/>
                  </a:lnTo>
                  <a:lnTo>
                    <a:pt x="187582" y="278547"/>
                  </a:lnTo>
                  <a:lnTo>
                    <a:pt x="342899" y="278547"/>
                  </a:lnTo>
                  <a:lnTo>
                    <a:pt x="342899" y="300037"/>
                  </a:lnTo>
                  <a:lnTo>
                    <a:pt x="339527" y="316708"/>
                  </a:lnTo>
                  <a:lnTo>
                    <a:pt x="330334" y="330334"/>
                  </a:lnTo>
                  <a:lnTo>
                    <a:pt x="316708" y="339527"/>
                  </a:lnTo>
                  <a:lnTo>
                    <a:pt x="300037" y="342899"/>
                  </a:lnTo>
                  <a:close/>
                </a:path>
              </a:pathLst>
            </a:custGeom>
            <a:solidFill>
              <a:srgbClr val="1D40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987425" y="5853262"/>
            <a:ext cx="334835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7900"/>
              </a:lnSpc>
              <a:spcBef>
                <a:spcPts val="100"/>
              </a:spcBef>
            </a:pPr>
            <a:r>
              <a:rPr sz="1350" spc="-175" dirty="0">
                <a:solidFill>
                  <a:srgbClr val="1D3A8A"/>
                </a:solidFill>
                <a:latin typeface="Dotum"/>
                <a:cs typeface="Dotum"/>
              </a:rPr>
              <a:t>높이맵</a:t>
            </a:r>
            <a:r>
              <a:rPr sz="1450" b="0" spc="-175" dirty="0">
                <a:solidFill>
                  <a:srgbClr val="1D3A8A"/>
                </a:solidFill>
                <a:latin typeface="Noto Sans JP Medium"/>
                <a:cs typeface="Noto Sans JP Medium"/>
              </a:rPr>
              <a:t>(Height</a:t>
            </a:r>
            <a:r>
              <a:rPr sz="1450" b="0" spc="25" dirty="0">
                <a:solidFill>
                  <a:srgbClr val="1D3A8A"/>
                </a:solidFill>
                <a:latin typeface="Noto Sans JP Medium"/>
                <a:cs typeface="Noto Sans JP Medium"/>
              </a:rPr>
              <a:t> </a:t>
            </a:r>
            <a:r>
              <a:rPr sz="1450" b="0" spc="-140" dirty="0">
                <a:solidFill>
                  <a:srgbClr val="1D3A8A"/>
                </a:solidFill>
                <a:latin typeface="Noto Sans JP Medium"/>
                <a:cs typeface="Noto Sans JP Medium"/>
              </a:rPr>
              <a:t>Map)</a:t>
            </a:r>
            <a:r>
              <a:rPr sz="1450" spc="-140" dirty="0">
                <a:solidFill>
                  <a:srgbClr val="1D3A8A"/>
                </a:solidFill>
                <a:latin typeface="Noto Sans JP"/>
                <a:cs typeface="Noto Sans JP"/>
              </a:rPr>
              <a:t>:</a:t>
            </a:r>
            <a:r>
              <a:rPr sz="1450" spc="30" dirty="0">
                <a:solidFill>
                  <a:srgbClr val="1D3A8A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빈</a:t>
            </a:r>
            <a:r>
              <a:rPr sz="1350" spc="-9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공간</a:t>
            </a:r>
            <a:r>
              <a:rPr sz="1350" spc="-9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식별</a:t>
            </a:r>
            <a:r>
              <a:rPr sz="1350" spc="-9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속도</a:t>
            </a:r>
            <a:r>
              <a:rPr sz="1350" spc="-9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450" spc="-165" dirty="0">
                <a:solidFill>
                  <a:srgbClr val="1D3A8A"/>
                </a:solidFill>
                <a:latin typeface="Noto Sans JP"/>
                <a:cs typeface="Noto Sans JP"/>
              </a:rPr>
              <a:t>300%</a:t>
            </a:r>
            <a:r>
              <a:rPr sz="1450" spc="30" dirty="0">
                <a:solidFill>
                  <a:srgbClr val="1D3A8A"/>
                </a:solidFill>
                <a:latin typeface="Noto Sans JP"/>
                <a:cs typeface="Noto Sans JP"/>
              </a:rPr>
              <a:t> </a:t>
            </a:r>
            <a:r>
              <a:rPr sz="1350" spc="-285" dirty="0">
                <a:solidFill>
                  <a:srgbClr val="1D3A8A"/>
                </a:solidFill>
                <a:latin typeface="Dotum"/>
                <a:cs typeface="Dotum"/>
              </a:rPr>
              <a:t>향상</a:t>
            </a:r>
            <a:r>
              <a:rPr sz="1350" spc="50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경량</a:t>
            </a:r>
            <a:r>
              <a:rPr sz="1350" spc="-10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450" b="0" spc="-180" dirty="0">
                <a:solidFill>
                  <a:srgbClr val="1D3A8A"/>
                </a:solidFill>
                <a:latin typeface="Noto Sans JP Medium"/>
                <a:cs typeface="Noto Sans JP Medium"/>
              </a:rPr>
              <a:t>MLP</a:t>
            </a:r>
            <a:r>
              <a:rPr sz="1450" b="0" spc="25" dirty="0">
                <a:solidFill>
                  <a:srgbClr val="1D3A8A"/>
                </a:solidFill>
                <a:latin typeface="Noto Sans JP Medium"/>
                <a:cs typeface="Noto Sans JP Medium"/>
              </a:rPr>
              <a:t> </a:t>
            </a:r>
            <a:r>
              <a:rPr sz="1350" spc="-225" dirty="0">
                <a:solidFill>
                  <a:srgbClr val="1D3A8A"/>
                </a:solidFill>
                <a:latin typeface="Dotum"/>
                <a:cs typeface="Dotum"/>
              </a:rPr>
              <a:t>아키텍처</a:t>
            </a:r>
            <a:r>
              <a:rPr sz="1450" spc="-225" dirty="0">
                <a:solidFill>
                  <a:srgbClr val="1D3A8A"/>
                </a:solidFill>
                <a:latin typeface="Noto Sans JP"/>
                <a:cs typeface="Noto Sans JP"/>
              </a:rPr>
              <a:t>:</a:t>
            </a:r>
            <a:r>
              <a:rPr sz="1450" spc="30" dirty="0">
                <a:solidFill>
                  <a:srgbClr val="1D3A8A"/>
                </a:solidFill>
                <a:latin typeface="Noto Sans JP"/>
                <a:cs typeface="Noto Sans JP"/>
              </a:rPr>
              <a:t> </a:t>
            </a:r>
            <a:r>
              <a:rPr sz="1450" spc="-180" dirty="0">
                <a:solidFill>
                  <a:srgbClr val="1D3A8A"/>
                </a:solidFill>
                <a:latin typeface="Noto Sans JP"/>
                <a:cs typeface="Noto Sans JP"/>
              </a:rPr>
              <a:t>GPU</a:t>
            </a:r>
            <a:r>
              <a:rPr sz="1450" spc="25" dirty="0">
                <a:solidFill>
                  <a:srgbClr val="1D3A8A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리소스</a:t>
            </a:r>
            <a:r>
              <a:rPr sz="1350" spc="-9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450" spc="-135" dirty="0">
                <a:solidFill>
                  <a:srgbClr val="1D3A8A"/>
                </a:solidFill>
                <a:latin typeface="Noto Sans JP"/>
                <a:cs typeface="Noto Sans JP"/>
              </a:rPr>
              <a:t>1/10</a:t>
            </a:r>
            <a:r>
              <a:rPr sz="1450" spc="30" dirty="0">
                <a:solidFill>
                  <a:srgbClr val="1D3A8A"/>
                </a:solidFill>
                <a:latin typeface="Noto Sans JP"/>
                <a:cs typeface="Noto Sans JP"/>
              </a:rPr>
              <a:t> </a:t>
            </a:r>
            <a:r>
              <a:rPr sz="1350" spc="-285" dirty="0">
                <a:solidFill>
                  <a:srgbClr val="1D3A8A"/>
                </a:solidFill>
                <a:latin typeface="Dotum"/>
                <a:cs typeface="Dotum"/>
              </a:rPr>
              <a:t>수준</a:t>
            </a:r>
            <a:endParaRPr sz="1350">
              <a:latin typeface="Dotum"/>
              <a:cs typeface="Dotum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311899" y="5853262"/>
            <a:ext cx="37426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7900"/>
              </a:lnSpc>
              <a:spcBef>
                <a:spcPts val="100"/>
              </a:spcBef>
            </a:pP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액션</a:t>
            </a:r>
            <a:r>
              <a:rPr sz="1350" spc="-9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175" dirty="0">
                <a:solidFill>
                  <a:srgbClr val="1D3A8A"/>
                </a:solidFill>
                <a:latin typeface="Dotum"/>
                <a:cs typeface="Dotum"/>
              </a:rPr>
              <a:t>매스킹</a:t>
            </a:r>
            <a:r>
              <a:rPr sz="1450" b="0" spc="-175" dirty="0">
                <a:solidFill>
                  <a:srgbClr val="1D3A8A"/>
                </a:solidFill>
                <a:latin typeface="Noto Sans JP Medium"/>
                <a:cs typeface="Noto Sans JP Medium"/>
              </a:rPr>
              <a:t>(Action</a:t>
            </a:r>
            <a:r>
              <a:rPr sz="1450" b="0" spc="30" dirty="0">
                <a:solidFill>
                  <a:srgbClr val="1D3A8A"/>
                </a:solidFill>
                <a:latin typeface="Noto Sans JP Medium"/>
                <a:cs typeface="Noto Sans JP Medium"/>
              </a:rPr>
              <a:t> </a:t>
            </a:r>
            <a:r>
              <a:rPr sz="1450" b="0" spc="-135" dirty="0">
                <a:solidFill>
                  <a:srgbClr val="1D3A8A"/>
                </a:solidFill>
                <a:latin typeface="Noto Sans JP Medium"/>
                <a:cs typeface="Noto Sans JP Medium"/>
              </a:rPr>
              <a:t>Masking)</a:t>
            </a:r>
            <a:r>
              <a:rPr sz="1450" spc="-135" dirty="0">
                <a:solidFill>
                  <a:srgbClr val="1D3A8A"/>
                </a:solidFill>
                <a:latin typeface="Noto Sans JP"/>
                <a:cs typeface="Noto Sans JP"/>
              </a:rPr>
              <a:t>:</a:t>
            </a:r>
            <a:r>
              <a:rPr sz="1450" spc="35" dirty="0">
                <a:solidFill>
                  <a:srgbClr val="1D3A8A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불가능한</a:t>
            </a:r>
            <a:r>
              <a:rPr sz="1350" spc="-8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선택지</a:t>
            </a:r>
            <a:r>
              <a:rPr sz="1350" spc="-9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사전</a:t>
            </a:r>
            <a:r>
              <a:rPr sz="1350" spc="-9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3A8A"/>
                </a:solidFill>
                <a:latin typeface="Dotum"/>
                <a:cs typeface="Dotum"/>
              </a:rPr>
              <a:t>배제</a:t>
            </a:r>
            <a:r>
              <a:rPr sz="1350" spc="50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보상</a:t>
            </a:r>
            <a:r>
              <a:rPr sz="1350" spc="-10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185" dirty="0">
                <a:solidFill>
                  <a:srgbClr val="1D3A8A"/>
                </a:solidFill>
                <a:latin typeface="Dotum"/>
                <a:cs typeface="Dotum"/>
              </a:rPr>
              <a:t>셰이핑</a:t>
            </a:r>
            <a:r>
              <a:rPr sz="1450" b="0" spc="-185" dirty="0">
                <a:solidFill>
                  <a:srgbClr val="1D3A8A"/>
                </a:solidFill>
                <a:latin typeface="Noto Sans JP Medium"/>
                <a:cs typeface="Noto Sans JP Medium"/>
              </a:rPr>
              <a:t>(Reward</a:t>
            </a:r>
            <a:r>
              <a:rPr sz="1450" b="0" spc="25" dirty="0">
                <a:solidFill>
                  <a:srgbClr val="1D3A8A"/>
                </a:solidFill>
                <a:latin typeface="Noto Sans JP Medium"/>
                <a:cs typeface="Noto Sans JP Medium"/>
              </a:rPr>
              <a:t> </a:t>
            </a:r>
            <a:r>
              <a:rPr sz="1450" b="0" spc="-135" dirty="0">
                <a:solidFill>
                  <a:srgbClr val="1D3A8A"/>
                </a:solidFill>
                <a:latin typeface="Noto Sans JP Medium"/>
                <a:cs typeface="Noto Sans JP Medium"/>
              </a:rPr>
              <a:t>Shaping)</a:t>
            </a:r>
            <a:r>
              <a:rPr sz="1450" spc="-135" dirty="0">
                <a:solidFill>
                  <a:srgbClr val="1D3A8A"/>
                </a:solidFill>
                <a:latin typeface="Noto Sans JP"/>
                <a:cs typeface="Noto Sans JP"/>
              </a:rPr>
              <a:t>:</a:t>
            </a:r>
            <a:r>
              <a:rPr sz="1450" spc="30" dirty="0">
                <a:solidFill>
                  <a:srgbClr val="1D3A8A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학습</a:t>
            </a:r>
            <a:r>
              <a:rPr sz="1350" spc="-9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효율성</a:t>
            </a:r>
            <a:r>
              <a:rPr sz="1350" spc="-9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450" spc="-165" dirty="0">
                <a:solidFill>
                  <a:srgbClr val="1D3A8A"/>
                </a:solidFill>
                <a:latin typeface="Noto Sans JP"/>
                <a:cs typeface="Noto Sans JP"/>
              </a:rPr>
              <a:t>150%</a:t>
            </a:r>
            <a:r>
              <a:rPr sz="1450" spc="30" dirty="0">
                <a:solidFill>
                  <a:srgbClr val="1D3A8A"/>
                </a:solidFill>
                <a:latin typeface="Noto Sans JP"/>
                <a:cs typeface="Noto Sans JP"/>
              </a:rPr>
              <a:t> </a:t>
            </a:r>
            <a:r>
              <a:rPr sz="1350" spc="-285" dirty="0">
                <a:solidFill>
                  <a:srgbClr val="1D3A8A"/>
                </a:solidFill>
                <a:latin typeface="Dotum"/>
                <a:cs typeface="Dotum"/>
              </a:rPr>
              <a:t>개선</a:t>
            </a:r>
            <a:endParaRPr sz="1350">
              <a:latin typeface="Dotum"/>
              <a:cs typeface="Dotum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631999" y="2022411"/>
            <a:ext cx="546100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b="1" spc="-30" dirty="0">
                <a:solidFill>
                  <a:srgbClr val="1D3A8A"/>
                </a:solidFill>
                <a:latin typeface="Noto Sans JP"/>
                <a:cs typeface="Noto Sans JP"/>
              </a:rPr>
              <a:t>1.</a:t>
            </a:r>
            <a:r>
              <a:rPr sz="1500" b="1" spc="-55" dirty="0">
                <a:solidFill>
                  <a:srgbClr val="1D3A8A"/>
                </a:solidFill>
                <a:latin typeface="Noto Sans JP"/>
                <a:cs typeface="Noto Sans JP"/>
              </a:rPr>
              <a:t> </a:t>
            </a:r>
            <a:r>
              <a:rPr sz="1500" b="1" spc="-295" dirty="0">
                <a:solidFill>
                  <a:srgbClr val="1D3A8A"/>
                </a:solidFill>
                <a:latin typeface="Malgun Gothic"/>
                <a:cs typeface="Malgun Gothic"/>
              </a:rPr>
              <a:t>입력</a:t>
            </a:r>
            <a:endParaRPr sz="1500">
              <a:latin typeface="Malgun Gothic"/>
              <a:cs typeface="Malgun Gothic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143249" y="1447799"/>
            <a:ext cx="1714500" cy="952500"/>
            <a:chOff x="3143249" y="1447799"/>
            <a:chExt cx="1714500" cy="952500"/>
          </a:xfrm>
        </p:grpSpPr>
        <p:sp>
          <p:nvSpPr>
            <p:cNvPr id="48" name="object 48"/>
            <p:cNvSpPr/>
            <p:nvPr/>
          </p:nvSpPr>
          <p:spPr>
            <a:xfrm>
              <a:off x="3152774" y="1457324"/>
              <a:ext cx="1695450" cy="933450"/>
            </a:xfrm>
            <a:custGeom>
              <a:avLst/>
              <a:gdLst/>
              <a:ahLst/>
              <a:cxnLst/>
              <a:rect l="l" t="t" r="r" b="b"/>
              <a:pathLst>
                <a:path w="1695450" h="933450">
                  <a:moveTo>
                    <a:pt x="1615353" y="933449"/>
                  </a:moveTo>
                  <a:lnTo>
                    <a:pt x="80096" y="933449"/>
                  </a:lnTo>
                  <a:lnTo>
                    <a:pt x="74521" y="932900"/>
                  </a:lnTo>
                  <a:lnTo>
                    <a:pt x="33418" y="915875"/>
                  </a:lnTo>
                  <a:lnTo>
                    <a:pt x="8679" y="885730"/>
                  </a:lnTo>
                  <a:lnTo>
                    <a:pt x="0" y="853353"/>
                  </a:lnTo>
                  <a:lnTo>
                    <a:pt x="0" y="847724"/>
                  </a:lnTo>
                  <a:lnTo>
                    <a:pt x="0" y="80096"/>
                  </a:lnTo>
                  <a:lnTo>
                    <a:pt x="11320" y="42778"/>
                  </a:lnTo>
                  <a:lnTo>
                    <a:pt x="42779" y="11319"/>
                  </a:lnTo>
                  <a:lnTo>
                    <a:pt x="80096" y="0"/>
                  </a:lnTo>
                  <a:lnTo>
                    <a:pt x="1615353" y="0"/>
                  </a:lnTo>
                  <a:lnTo>
                    <a:pt x="1652670" y="11319"/>
                  </a:lnTo>
                  <a:lnTo>
                    <a:pt x="1684129" y="42778"/>
                  </a:lnTo>
                  <a:lnTo>
                    <a:pt x="1695449" y="80096"/>
                  </a:lnTo>
                  <a:lnTo>
                    <a:pt x="1695449" y="853353"/>
                  </a:lnTo>
                  <a:lnTo>
                    <a:pt x="1684129" y="890670"/>
                  </a:lnTo>
                  <a:lnTo>
                    <a:pt x="1652670" y="922129"/>
                  </a:lnTo>
                  <a:lnTo>
                    <a:pt x="1620928" y="932900"/>
                  </a:lnTo>
                  <a:lnTo>
                    <a:pt x="1615353" y="9334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152774" y="1457324"/>
              <a:ext cx="1695450" cy="933450"/>
            </a:xfrm>
            <a:custGeom>
              <a:avLst/>
              <a:gdLst/>
              <a:ahLst/>
              <a:cxnLst/>
              <a:rect l="l" t="t" r="r" b="b"/>
              <a:pathLst>
                <a:path w="1695450" h="933450">
                  <a:moveTo>
                    <a:pt x="0" y="847724"/>
                  </a:moveTo>
                  <a:lnTo>
                    <a:pt x="0" y="85724"/>
                  </a:lnTo>
                  <a:lnTo>
                    <a:pt x="0" y="80096"/>
                  </a:lnTo>
                  <a:lnTo>
                    <a:pt x="549" y="74521"/>
                  </a:lnTo>
                  <a:lnTo>
                    <a:pt x="1647" y="69000"/>
                  </a:lnTo>
                  <a:lnTo>
                    <a:pt x="2745" y="63479"/>
                  </a:lnTo>
                  <a:lnTo>
                    <a:pt x="4371" y="58119"/>
                  </a:lnTo>
                  <a:lnTo>
                    <a:pt x="6525" y="52919"/>
                  </a:lnTo>
                  <a:lnTo>
                    <a:pt x="8679" y="47718"/>
                  </a:lnTo>
                  <a:lnTo>
                    <a:pt x="11320" y="42778"/>
                  </a:lnTo>
                  <a:lnTo>
                    <a:pt x="14447" y="38098"/>
                  </a:lnTo>
                  <a:lnTo>
                    <a:pt x="17574" y="33418"/>
                  </a:lnTo>
                  <a:lnTo>
                    <a:pt x="21128" y="29088"/>
                  </a:lnTo>
                  <a:lnTo>
                    <a:pt x="25108" y="25108"/>
                  </a:lnTo>
                  <a:lnTo>
                    <a:pt x="29088" y="21127"/>
                  </a:lnTo>
                  <a:lnTo>
                    <a:pt x="33418" y="17574"/>
                  </a:lnTo>
                  <a:lnTo>
                    <a:pt x="38098" y="14447"/>
                  </a:lnTo>
                  <a:lnTo>
                    <a:pt x="42779" y="11319"/>
                  </a:lnTo>
                  <a:lnTo>
                    <a:pt x="69000" y="1647"/>
                  </a:lnTo>
                  <a:lnTo>
                    <a:pt x="74521" y="549"/>
                  </a:lnTo>
                  <a:lnTo>
                    <a:pt x="80096" y="0"/>
                  </a:lnTo>
                  <a:lnTo>
                    <a:pt x="85725" y="0"/>
                  </a:lnTo>
                  <a:lnTo>
                    <a:pt x="1609725" y="0"/>
                  </a:lnTo>
                  <a:lnTo>
                    <a:pt x="1615353" y="0"/>
                  </a:lnTo>
                  <a:lnTo>
                    <a:pt x="1620928" y="549"/>
                  </a:lnTo>
                  <a:lnTo>
                    <a:pt x="1626448" y="1647"/>
                  </a:lnTo>
                  <a:lnTo>
                    <a:pt x="1631969" y="2745"/>
                  </a:lnTo>
                  <a:lnTo>
                    <a:pt x="1666361" y="21127"/>
                  </a:lnTo>
                  <a:lnTo>
                    <a:pt x="1681002" y="38098"/>
                  </a:lnTo>
                  <a:lnTo>
                    <a:pt x="1684129" y="42778"/>
                  </a:lnTo>
                  <a:lnTo>
                    <a:pt x="1695449" y="80096"/>
                  </a:lnTo>
                  <a:lnTo>
                    <a:pt x="1695450" y="85724"/>
                  </a:lnTo>
                  <a:lnTo>
                    <a:pt x="1695450" y="847724"/>
                  </a:lnTo>
                  <a:lnTo>
                    <a:pt x="1688923" y="880530"/>
                  </a:lnTo>
                  <a:lnTo>
                    <a:pt x="1686769" y="885730"/>
                  </a:lnTo>
                  <a:lnTo>
                    <a:pt x="1684129" y="890670"/>
                  </a:lnTo>
                  <a:lnTo>
                    <a:pt x="1681001" y="895350"/>
                  </a:lnTo>
                  <a:lnTo>
                    <a:pt x="1677875" y="900031"/>
                  </a:lnTo>
                  <a:lnTo>
                    <a:pt x="1657351" y="919002"/>
                  </a:lnTo>
                  <a:lnTo>
                    <a:pt x="1652670" y="922129"/>
                  </a:lnTo>
                  <a:lnTo>
                    <a:pt x="1615353" y="933449"/>
                  </a:lnTo>
                  <a:lnTo>
                    <a:pt x="1609725" y="933449"/>
                  </a:lnTo>
                  <a:lnTo>
                    <a:pt x="85725" y="933449"/>
                  </a:lnTo>
                  <a:lnTo>
                    <a:pt x="47719" y="924770"/>
                  </a:lnTo>
                  <a:lnTo>
                    <a:pt x="38098" y="919002"/>
                  </a:lnTo>
                  <a:lnTo>
                    <a:pt x="33418" y="915875"/>
                  </a:lnTo>
                  <a:lnTo>
                    <a:pt x="29088" y="912321"/>
                  </a:lnTo>
                  <a:lnTo>
                    <a:pt x="25108" y="908341"/>
                  </a:lnTo>
                  <a:lnTo>
                    <a:pt x="21128" y="904361"/>
                  </a:lnTo>
                  <a:lnTo>
                    <a:pt x="17574" y="900031"/>
                  </a:lnTo>
                  <a:lnTo>
                    <a:pt x="14447" y="895350"/>
                  </a:lnTo>
                  <a:lnTo>
                    <a:pt x="11320" y="890670"/>
                  </a:lnTo>
                  <a:lnTo>
                    <a:pt x="8679" y="885730"/>
                  </a:lnTo>
                  <a:lnTo>
                    <a:pt x="6525" y="880530"/>
                  </a:lnTo>
                  <a:lnTo>
                    <a:pt x="4371" y="875329"/>
                  </a:lnTo>
                  <a:lnTo>
                    <a:pt x="2745" y="869969"/>
                  </a:lnTo>
                  <a:lnTo>
                    <a:pt x="1647" y="864448"/>
                  </a:lnTo>
                  <a:lnTo>
                    <a:pt x="549" y="858928"/>
                  </a:lnTo>
                  <a:lnTo>
                    <a:pt x="0" y="853353"/>
                  </a:lnTo>
                  <a:lnTo>
                    <a:pt x="0" y="847724"/>
                  </a:lnTo>
                  <a:close/>
                </a:path>
              </a:pathLst>
            </a:custGeom>
            <a:ln w="19049">
              <a:solidFill>
                <a:srgbClr val="1D40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809464" y="1621631"/>
              <a:ext cx="387350" cy="300355"/>
            </a:xfrm>
            <a:custGeom>
              <a:avLst/>
              <a:gdLst/>
              <a:ahLst/>
              <a:cxnLst/>
              <a:rect l="l" t="t" r="r" b="b"/>
              <a:pathLst>
                <a:path w="387350" h="300355">
                  <a:moveTo>
                    <a:pt x="193417" y="300037"/>
                  </a:moveTo>
                  <a:lnTo>
                    <a:pt x="154869" y="295728"/>
                  </a:lnTo>
                  <a:lnTo>
                    <a:pt x="90280" y="266867"/>
                  </a:lnTo>
                  <a:lnTo>
                    <a:pt x="42855" y="223410"/>
                  </a:lnTo>
                  <a:lnTo>
                    <a:pt x="11701" y="177965"/>
                  </a:lnTo>
                  <a:lnTo>
                    <a:pt x="0" y="152965"/>
                  </a:lnTo>
                  <a:lnTo>
                    <a:pt x="0" y="147071"/>
                  </a:lnTo>
                  <a:lnTo>
                    <a:pt x="25282" y="99814"/>
                  </a:lnTo>
                  <a:lnTo>
                    <a:pt x="64427" y="53979"/>
                  </a:lnTo>
                  <a:lnTo>
                    <a:pt x="120458" y="15989"/>
                  </a:lnTo>
                  <a:lnTo>
                    <a:pt x="193417" y="0"/>
                  </a:lnTo>
                  <a:lnTo>
                    <a:pt x="231965" y="4309"/>
                  </a:lnTo>
                  <a:lnTo>
                    <a:pt x="266375" y="15989"/>
                  </a:lnTo>
                  <a:lnTo>
                    <a:pt x="296553" y="33170"/>
                  </a:lnTo>
                  <a:lnTo>
                    <a:pt x="321907" y="53578"/>
                  </a:lnTo>
                  <a:lnTo>
                    <a:pt x="187084" y="53578"/>
                  </a:lnTo>
                  <a:lnTo>
                    <a:pt x="180813" y="54195"/>
                  </a:lnTo>
                  <a:lnTo>
                    <a:pt x="134572" y="73349"/>
                  </a:lnTo>
                  <a:lnTo>
                    <a:pt x="106797" y="107156"/>
                  </a:lnTo>
                  <a:lnTo>
                    <a:pt x="96976" y="143686"/>
                  </a:lnTo>
                  <a:lnTo>
                    <a:pt x="97078" y="157385"/>
                  </a:lnTo>
                  <a:lnTo>
                    <a:pt x="109711" y="198333"/>
                  </a:lnTo>
                  <a:lnTo>
                    <a:pt x="145102" y="233724"/>
                  </a:lnTo>
                  <a:lnTo>
                    <a:pt x="187084" y="246459"/>
                  </a:lnTo>
                  <a:lnTo>
                    <a:pt x="321907" y="246459"/>
                  </a:lnTo>
                  <a:lnTo>
                    <a:pt x="296553" y="266867"/>
                  </a:lnTo>
                  <a:lnTo>
                    <a:pt x="266375" y="284047"/>
                  </a:lnTo>
                  <a:lnTo>
                    <a:pt x="231965" y="295728"/>
                  </a:lnTo>
                  <a:lnTo>
                    <a:pt x="193417" y="300037"/>
                  </a:lnTo>
                  <a:close/>
                </a:path>
                <a:path w="387350" h="300355">
                  <a:moveTo>
                    <a:pt x="321907" y="246459"/>
                  </a:moveTo>
                  <a:lnTo>
                    <a:pt x="199749" y="246459"/>
                  </a:lnTo>
                  <a:lnTo>
                    <a:pt x="206020" y="245841"/>
                  </a:lnTo>
                  <a:lnTo>
                    <a:pt x="218442" y="243370"/>
                  </a:lnTo>
                  <a:lnTo>
                    <a:pt x="257133" y="222690"/>
                  </a:lnTo>
                  <a:lnTo>
                    <a:pt x="284939" y="181074"/>
                  </a:lnTo>
                  <a:lnTo>
                    <a:pt x="289669" y="158256"/>
                  </a:lnTo>
                  <a:lnTo>
                    <a:pt x="289755" y="157385"/>
                  </a:lnTo>
                  <a:lnTo>
                    <a:pt x="284939" y="118962"/>
                  </a:lnTo>
                  <a:lnTo>
                    <a:pt x="257133" y="77347"/>
                  </a:lnTo>
                  <a:lnTo>
                    <a:pt x="218442" y="56666"/>
                  </a:lnTo>
                  <a:lnTo>
                    <a:pt x="199749" y="53578"/>
                  </a:lnTo>
                  <a:lnTo>
                    <a:pt x="321907" y="53578"/>
                  </a:lnTo>
                  <a:lnTo>
                    <a:pt x="361560" y="99814"/>
                  </a:lnTo>
                  <a:lnTo>
                    <a:pt x="384690" y="141781"/>
                  </a:lnTo>
                  <a:lnTo>
                    <a:pt x="386900" y="147071"/>
                  </a:lnTo>
                  <a:lnTo>
                    <a:pt x="386900" y="152965"/>
                  </a:lnTo>
                  <a:lnTo>
                    <a:pt x="361560" y="200198"/>
                  </a:lnTo>
                  <a:lnTo>
                    <a:pt x="322406" y="246057"/>
                  </a:lnTo>
                  <a:lnTo>
                    <a:pt x="321907" y="246459"/>
                  </a:lnTo>
                  <a:close/>
                </a:path>
                <a:path w="387350" h="300355">
                  <a:moveTo>
                    <a:pt x="256539" y="150018"/>
                  </a:moveTo>
                  <a:lnTo>
                    <a:pt x="150554" y="150018"/>
                  </a:lnTo>
                  <a:lnTo>
                    <a:pt x="167437" y="146603"/>
                  </a:lnTo>
                  <a:lnTo>
                    <a:pt x="167289" y="146603"/>
                  </a:lnTo>
                  <a:lnTo>
                    <a:pt x="180877" y="137414"/>
                  </a:lnTo>
                  <a:lnTo>
                    <a:pt x="190044" y="123827"/>
                  </a:lnTo>
                  <a:lnTo>
                    <a:pt x="193417" y="107156"/>
                  </a:lnTo>
                  <a:lnTo>
                    <a:pt x="193294" y="101704"/>
                  </a:lnTo>
                  <a:lnTo>
                    <a:pt x="192613" y="97847"/>
                  </a:lnTo>
                  <a:lnTo>
                    <a:pt x="190439" y="91174"/>
                  </a:lnTo>
                  <a:lnTo>
                    <a:pt x="190040" y="89737"/>
                  </a:lnTo>
                  <a:lnTo>
                    <a:pt x="192206" y="85724"/>
                  </a:lnTo>
                  <a:lnTo>
                    <a:pt x="192278" y="85591"/>
                  </a:lnTo>
                  <a:lnTo>
                    <a:pt x="196162" y="85724"/>
                  </a:lnTo>
                  <a:lnTo>
                    <a:pt x="233290" y="99538"/>
                  </a:lnTo>
                  <a:lnTo>
                    <a:pt x="255500" y="133342"/>
                  </a:lnTo>
                  <a:lnTo>
                    <a:pt x="256326" y="146603"/>
                  </a:lnTo>
                  <a:lnTo>
                    <a:pt x="256355" y="147071"/>
                  </a:lnTo>
                  <a:lnTo>
                    <a:pt x="256468" y="148880"/>
                  </a:lnTo>
                  <a:lnTo>
                    <a:pt x="256539" y="150018"/>
                  </a:lnTo>
                  <a:close/>
                </a:path>
                <a:path w="387350" h="300355">
                  <a:moveTo>
                    <a:pt x="184544" y="213689"/>
                  </a:moveTo>
                  <a:lnTo>
                    <a:pt x="142621" y="189489"/>
                  </a:lnTo>
                  <a:lnTo>
                    <a:pt x="129450" y="158256"/>
                  </a:lnTo>
                  <a:lnTo>
                    <a:pt x="129324" y="157385"/>
                  </a:lnTo>
                  <a:lnTo>
                    <a:pt x="129132" y="152965"/>
                  </a:lnTo>
                  <a:lnTo>
                    <a:pt x="129028" y="150018"/>
                  </a:lnTo>
                  <a:lnTo>
                    <a:pt x="128989" y="148880"/>
                  </a:lnTo>
                  <a:lnTo>
                    <a:pt x="133275" y="146603"/>
                  </a:lnTo>
                  <a:lnTo>
                    <a:pt x="141245" y="149215"/>
                  </a:lnTo>
                  <a:lnTo>
                    <a:pt x="145799" y="150018"/>
                  </a:lnTo>
                  <a:lnTo>
                    <a:pt x="256539" y="150018"/>
                  </a:lnTo>
                  <a:lnTo>
                    <a:pt x="256934" y="156351"/>
                  </a:lnTo>
                  <a:lnTo>
                    <a:pt x="257052" y="158256"/>
                  </a:lnTo>
                  <a:lnTo>
                    <a:pt x="257088" y="158824"/>
                  </a:lnTo>
                  <a:lnTo>
                    <a:pt x="249062" y="182140"/>
                  </a:lnTo>
                  <a:lnTo>
                    <a:pt x="232887" y="200747"/>
                  </a:lnTo>
                  <a:lnTo>
                    <a:pt x="210026" y="212102"/>
                  </a:lnTo>
                  <a:lnTo>
                    <a:pt x="184544" y="213689"/>
                  </a:lnTo>
                  <a:close/>
                </a:path>
              </a:pathLst>
            </a:custGeom>
            <a:solidFill>
              <a:srgbClr val="1D40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545780" y="2022411"/>
            <a:ext cx="909955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b="1" spc="-30" dirty="0">
                <a:solidFill>
                  <a:srgbClr val="1D3A8A"/>
                </a:solidFill>
                <a:latin typeface="Noto Sans JP"/>
                <a:cs typeface="Noto Sans JP"/>
              </a:rPr>
              <a:t>2.</a:t>
            </a:r>
            <a:r>
              <a:rPr sz="1500" b="1" spc="-55" dirty="0">
                <a:solidFill>
                  <a:srgbClr val="1D3A8A"/>
                </a:solidFill>
                <a:latin typeface="Noto Sans JP"/>
                <a:cs typeface="Noto Sans JP"/>
              </a:rPr>
              <a:t> </a:t>
            </a:r>
            <a:r>
              <a:rPr sz="1500" b="1" spc="-270" dirty="0">
                <a:solidFill>
                  <a:srgbClr val="1D3A8A"/>
                </a:solidFill>
                <a:latin typeface="Malgun Gothic"/>
                <a:cs typeface="Malgun Gothic"/>
              </a:rPr>
              <a:t>상황</a:t>
            </a:r>
            <a:r>
              <a:rPr sz="1500" b="1" spc="-150" dirty="0">
                <a:solidFill>
                  <a:srgbClr val="1D3A8A"/>
                </a:solidFill>
                <a:latin typeface="Malgun Gothic"/>
                <a:cs typeface="Malgun Gothic"/>
              </a:rPr>
              <a:t> </a:t>
            </a:r>
            <a:r>
              <a:rPr sz="1500" b="1" spc="-295" dirty="0">
                <a:solidFill>
                  <a:srgbClr val="1D3A8A"/>
                </a:solidFill>
                <a:latin typeface="Malgun Gothic"/>
                <a:cs typeface="Malgun Gothic"/>
              </a:rPr>
              <a:t>인식</a:t>
            </a:r>
            <a:endParaRPr sz="1500">
              <a:latin typeface="Malgun Gothic"/>
              <a:cs typeface="Malgun Gothic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5238748" y="1447799"/>
            <a:ext cx="1714500" cy="952500"/>
            <a:chOff x="5238748" y="1447799"/>
            <a:chExt cx="1714500" cy="952500"/>
          </a:xfrm>
        </p:grpSpPr>
        <p:sp>
          <p:nvSpPr>
            <p:cNvPr id="53" name="object 53"/>
            <p:cNvSpPr/>
            <p:nvPr/>
          </p:nvSpPr>
          <p:spPr>
            <a:xfrm>
              <a:off x="5248273" y="1457324"/>
              <a:ext cx="1695450" cy="933450"/>
            </a:xfrm>
            <a:custGeom>
              <a:avLst/>
              <a:gdLst/>
              <a:ahLst/>
              <a:cxnLst/>
              <a:rect l="l" t="t" r="r" b="b"/>
              <a:pathLst>
                <a:path w="1695450" h="933450">
                  <a:moveTo>
                    <a:pt x="1615353" y="933449"/>
                  </a:moveTo>
                  <a:lnTo>
                    <a:pt x="80096" y="933449"/>
                  </a:lnTo>
                  <a:lnTo>
                    <a:pt x="74521" y="932900"/>
                  </a:lnTo>
                  <a:lnTo>
                    <a:pt x="33418" y="915875"/>
                  </a:lnTo>
                  <a:lnTo>
                    <a:pt x="8679" y="885730"/>
                  </a:lnTo>
                  <a:lnTo>
                    <a:pt x="0" y="853353"/>
                  </a:lnTo>
                  <a:lnTo>
                    <a:pt x="0" y="847724"/>
                  </a:lnTo>
                  <a:lnTo>
                    <a:pt x="0" y="80096"/>
                  </a:lnTo>
                  <a:lnTo>
                    <a:pt x="11319" y="42778"/>
                  </a:lnTo>
                  <a:lnTo>
                    <a:pt x="42778" y="11319"/>
                  </a:lnTo>
                  <a:lnTo>
                    <a:pt x="80096" y="0"/>
                  </a:lnTo>
                  <a:lnTo>
                    <a:pt x="1615353" y="0"/>
                  </a:lnTo>
                  <a:lnTo>
                    <a:pt x="1652669" y="11319"/>
                  </a:lnTo>
                  <a:lnTo>
                    <a:pt x="1684129" y="42778"/>
                  </a:lnTo>
                  <a:lnTo>
                    <a:pt x="1695449" y="80096"/>
                  </a:lnTo>
                  <a:lnTo>
                    <a:pt x="1695449" y="853353"/>
                  </a:lnTo>
                  <a:lnTo>
                    <a:pt x="1684129" y="890670"/>
                  </a:lnTo>
                  <a:lnTo>
                    <a:pt x="1652670" y="922129"/>
                  </a:lnTo>
                  <a:lnTo>
                    <a:pt x="1620928" y="932900"/>
                  </a:lnTo>
                  <a:lnTo>
                    <a:pt x="1615353" y="9334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248273" y="1457324"/>
              <a:ext cx="1695450" cy="933450"/>
            </a:xfrm>
            <a:custGeom>
              <a:avLst/>
              <a:gdLst/>
              <a:ahLst/>
              <a:cxnLst/>
              <a:rect l="l" t="t" r="r" b="b"/>
              <a:pathLst>
                <a:path w="1695450" h="933450">
                  <a:moveTo>
                    <a:pt x="0" y="847724"/>
                  </a:moveTo>
                  <a:lnTo>
                    <a:pt x="0" y="85724"/>
                  </a:lnTo>
                  <a:lnTo>
                    <a:pt x="0" y="80096"/>
                  </a:lnTo>
                  <a:lnTo>
                    <a:pt x="548" y="74521"/>
                  </a:lnTo>
                  <a:lnTo>
                    <a:pt x="1646" y="69000"/>
                  </a:lnTo>
                  <a:lnTo>
                    <a:pt x="2745" y="63479"/>
                  </a:lnTo>
                  <a:lnTo>
                    <a:pt x="4371" y="58119"/>
                  </a:lnTo>
                  <a:lnTo>
                    <a:pt x="6525" y="52919"/>
                  </a:lnTo>
                  <a:lnTo>
                    <a:pt x="8679" y="47718"/>
                  </a:lnTo>
                  <a:lnTo>
                    <a:pt x="11319" y="42778"/>
                  </a:lnTo>
                  <a:lnTo>
                    <a:pt x="14447" y="38098"/>
                  </a:lnTo>
                  <a:lnTo>
                    <a:pt x="17574" y="33418"/>
                  </a:lnTo>
                  <a:lnTo>
                    <a:pt x="21127" y="29088"/>
                  </a:lnTo>
                  <a:lnTo>
                    <a:pt x="25108" y="25108"/>
                  </a:lnTo>
                  <a:lnTo>
                    <a:pt x="29088" y="21127"/>
                  </a:lnTo>
                  <a:lnTo>
                    <a:pt x="33418" y="17574"/>
                  </a:lnTo>
                  <a:lnTo>
                    <a:pt x="38098" y="14447"/>
                  </a:lnTo>
                  <a:lnTo>
                    <a:pt x="42778" y="11319"/>
                  </a:lnTo>
                  <a:lnTo>
                    <a:pt x="80096" y="0"/>
                  </a:lnTo>
                  <a:lnTo>
                    <a:pt x="85725" y="0"/>
                  </a:lnTo>
                  <a:lnTo>
                    <a:pt x="1609725" y="0"/>
                  </a:lnTo>
                  <a:lnTo>
                    <a:pt x="1615353" y="0"/>
                  </a:lnTo>
                  <a:lnTo>
                    <a:pt x="1620928" y="549"/>
                  </a:lnTo>
                  <a:lnTo>
                    <a:pt x="1626448" y="1647"/>
                  </a:lnTo>
                  <a:lnTo>
                    <a:pt x="1631969" y="2745"/>
                  </a:lnTo>
                  <a:lnTo>
                    <a:pt x="1666360" y="21127"/>
                  </a:lnTo>
                  <a:lnTo>
                    <a:pt x="1688924" y="52919"/>
                  </a:lnTo>
                  <a:lnTo>
                    <a:pt x="1695450" y="85724"/>
                  </a:lnTo>
                  <a:lnTo>
                    <a:pt x="1695450" y="847724"/>
                  </a:lnTo>
                  <a:lnTo>
                    <a:pt x="1686769" y="885730"/>
                  </a:lnTo>
                  <a:lnTo>
                    <a:pt x="1681001" y="895350"/>
                  </a:lnTo>
                  <a:lnTo>
                    <a:pt x="1677874" y="900031"/>
                  </a:lnTo>
                  <a:lnTo>
                    <a:pt x="1647730" y="924770"/>
                  </a:lnTo>
                  <a:lnTo>
                    <a:pt x="1609725" y="933449"/>
                  </a:lnTo>
                  <a:lnTo>
                    <a:pt x="85725" y="933449"/>
                  </a:lnTo>
                  <a:lnTo>
                    <a:pt x="47719" y="924770"/>
                  </a:lnTo>
                  <a:lnTo>
                    <a:pt x="38098" y="919002"/>
                  </a:lnTo>
                  <a:lnTo>
                    <a:pt x="33418" y="915875"/>
                  </a:lnTo>
                  <a:lnTo>
                    <a:pt x="29088" y="912321"/>
                  </a:lnTo>
                  <a:lnTo>
                    <a:pt x="25108" y="908341"/>
                  </a:lnTo>
                  <a:lnTo>
                    <a:pt x="21127" y="904361"/>
                  </a:lnTo>
                  <a:lnTo>
                    <a:pt x="17574" y="900031"/>
                  </a:lnTo>
                  <a:lnTo>
                    <a:pt x="14447" y="895350"/>
                  </a:lnTo>
                  <a:lnTo>
                    <a:pt x="11319" y="890670"/>
                  </a:lnTo>
                  <a:lnTo>
                    <a:pt x="8679" y="885730"/>
                  </a:lnTo>
                  <a:lnTo>
                    <a:pt x="6525" y="880530"/>
                  </a:lnTo>
                  <a:lnTo>
                    <a:pt x="4371" y="875329"/>
                  </a:lnTo>
                  <a:lnTo>
                    <a:pt x="2745" y="869969"/>
                  </a:lnTo>
                  <a:lnTo>
                    <a:pt x="1646" y="864448"/>
                  </a:lnTo>
                  <a:lnTo>
                    <a:pt x="548" y="858928"/>
                  </a:lnTo>
                  <a:lnTo>
                    <a:pt x="0" y="853353"/>
                  </a:lnTo>
                  <a:lnTo>
                    <a:pt x="0" y="847724"/>
                  </a:lnTo>
                  <a:close/>
                </a:path>
              </a:pathLst>
            </a:custGeom>
            <a:ln w="19049">
              <a:solidFill>
                <a:srgbClr val="1D40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924750" y="1621631"/>
              <a:ext cx="342900" cy="301625"/>
            </a:xfrm>
            <a:custGeom>
              <a:avLst/>
              <a:gdLst/>
              <a:ahLst/>
              <a:cxnLst/>
              <a:rect l="l" t="t" r="r" b="b"/>
              <a:pathLst>
                <a:path w="342900" h="301625">
                  <a:moveTo>
                    <a:pt x="194957" y="301376"/>
                  </a:moveTo>
                  <a:lnTo>
                    <a:pt x="186317" y="300640"/>
                  </a:lnTo>
                  <a:lnTo>
                    <a:pt x="179821" y="295751"/>
                  </a:lnTo>
                  <a:lnTo>
                    <a:pt x="136959" y="263604"/>
                  </a:lnTo>
                  <a:lnTo>
                    <a:pt x="131534" y="259586"/>
                  </a:lnTo>
                  <a:lnTo>
                    <a:pt x="128386" y="253223"/>
                  </a:lnTo>
                  <a:lnTo>
                    <a:pt x="128386" y="193483"/>
                  </a:lnTo>
                  <a:lnTo>
                    <a:pt x="5826" y="43733"/>
                  </a:lnTo>
                  <a:lnTo>
                    <a:pt x="1921" y="37243"/>
                  </a:lnTo>
                  <a:lnTo>
                    <a:pt x="0" y="30037"/>
                  </a:lnTo>
                  <a:lnTo>
                    <a:pt x="138" y="22580"/>
                  </a:lnTo>
                  <a:lnTo>
                    <a:pt x="26588" y="0"/>
                  </a:lnTo>
                  <a:lnTo>
                    <a:pt x="315909" y="0"/>
                  </a:lnTo>
                  <a:lnTo>
                    <a:pt x="342464" y="30070"/>
                  </a:lnTo>
                  <a:lnTo>
                    <a:pt x="340539" y="37280"/>
                  </a:lnTo>
                  <a:lnTo>
                    <a:pt x="336604" y="43800"/>
                  </a:lnTo>
                  <a:lnTo>
                    <a:pt x="214111" y="193483"/>
                  </a:lnTo>
                  <a:lnTo>
                    <a:pt x="214111" y="286709"/>
                  </a:lnTo>
                  <a:lnTo>
                    <a:pt x="209557" y="294143"/>
                  </a:lnTo>
                  <a:lnTo>
                    <a:pt x="194957" y="301376"/>
                  </a:lnTo>
                  <a:close/>
                </a:path>
              </a:pathLst>
            </a:custGeom>
            <a:solidFill>
              <a:srgbClr val="1D40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5483522" y="2022411"/>
            <a:ext cx="1224915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b="1" spc="-30" dirty="0">
                <a:solidFill>
                  <a:srgbClr val="1D3A8A"/>
                </a:solidFill>
                <a:latin typeface="Noto Sans JP"/>
                <a:cs typeface="Noto Sans JP"/>
              </a:rPr>
              <a:t>3.</a:t>
            </a:r>
            <a:r>
              <a:rPr sz="1500" b="1" spc="-55" dirty="0">
                <a:solidFill>
                  <a:srgbClr val="1D3A8A"/>
                </a:solidFill>
                <a:latin typeface="Noto Sans JP"/>
                <a:cs typeface="Noto Sans JP"/>
              </a:rPr>
              <a:t> </a:t>
            </a:r>
            <a:r>
              <a:rPr sz="1500" b="1" spc="-270" dirty="0">
                <a:solidFill>
                  <a:srgbClr val="1D3A8A"/>
                </a:solidFill>
                <a:latin typeface="Malgun Gothic"/>
                <a:cs typeface="Malgun Gothic"/>
              </a:rPr>
              <a:t>가능성</a:t>
            </a:r>
            <a:r>
              <a:rPr sz="1500" b="1" spc="-150" dirty="0">
                <a:solidFill>
                  <a:srgbClr val="1D3A8A"/>
                </a:solidFill>
                <a:latin typeface="Malgun Gothic"/>
                <a:cs typeface="Malgun Gothic"/>
              </a:rPr>
              <a:t> </a:t>
            </a:r>
            <a:r>
              <a:rPr sz="1500" b="1" spc="-295" dirty="0">
                <a:solidFill>
                  <a:srgbClr val="1D3A8A"/>
                </a:solidFill>
                <a:latin typeface="Malgun Gothic"/>
                <a:cs typeface="Malgun Gothic"/>
              </a:rPr>
              <a:t>필터링</a:t>
            </a:r>
            <a:endParaRPr sz="1500">
              <a:latin typeface="Malgun Gothic"/>
              <a:cs typeface="Malgun Gothic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7334249" y="1447799"/>
            <a:ext cx="1714500" cy="952500"/>
            <a:chOff x="7334249" y="1447799"/>
            <a:chExt cx="1714500" cy="952500"/>
          </a:xfrm>
        </p:grpSpPr>
        <p:sp>
          <p:nvSpPr>
            <p:cNvPr id="58" name="object 58"/>
            <p:cNvSpPr/>
            <p:nvPr/>
          </p:nvSpPr>
          <p:spPr>
            <a:xfrm>
              <a:off x="7343774" y="1457324"/>
              <a:ext cx="1695450" cy="933450"/>
            </a:xfrm>
            <a:custGeom>
              <a:avLst/>
              <a:gdLst/>
              <a:ahLst/>
              <a:cxnLst/>
              <a:rect l="l" t="t" r="r" b="b"/>
              <a:pathLst>
                <a:path w="1695450" h="933450">
                  <a:moveTo>
                    <a:pt x="1615353" y="933449"/>
                  </a:moveTo>
                  <a:lnTo>
                    <a:pt x="80096" y="933449"/>
                  </a:lnTo>
                  <a:lnTo>
                    <a:pt x="74521" y="932900"/>
                  </a:lnTo>
                  <a:lnTo>
                    <a:pt x="33417" y="915875"/>
                  </a:lnTo>
                  <a:lnTo>
                    <a:pt x="8679" y="885730"/>
                  </a:lnTo>
                  <a:lnTo>
                    <a:pt x="0" y="853353"/>
                  </a:lnTo>
                  <a:lnTo>
                    <a:pt x="0" y="847724"/>
                  </a:lnTo>
                  <a:lnTo>
                    <a:pt x="0" y="80096"/>
                  </a:lnTo>
                  <a:lnTo>
                    <a:pt x="11319" y="42778"/>
                  </a:lnTo>
                  <a:lnTo>
                    <a:pt x="42778" y="11319"/>
                  </a:lnTo>
                  <a:lnTo>
                    <a:pt x="80096" y="0"/>
                  </a:lnTo>
                  <a:lnTo>
                    <a:pt x="1615353" y="0"/>
                  </a:lnTo>
                  <a:lnTo>
                    <a:pt x="1652669" y="11319"/>
                  </a:lnTo>
                  <a:lnTo>
                    <a:pt x="1684129" y="42778"/>
                  </a:lnTo>
                  <a:lnTo>
                    <a:pt x="1695449" y="80096"/>
                  </a:lnTo>
                  <a:lnTo>
                    <a:pt x="1695449" y="853353"/>
                  </a:lnTo>
                  <a:lnTo>
                    <a:pt x="1684129" y="890670"/>
                  </a:lnTo>
                  <a:lnTo>
                    <a:pt x="1652669" y="922129"/>
                  </a:lnTo>
                  <a:lnTo>
                    <a:pt x="1620928" y="932900"/>
                  </a:lnTo>
                  <a:lnTo>
                    <a:pt x="1615353" y="9334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343774" y="1457324"/>
              <a:ext cx="1695450" cy="933450"/>
            </a:xfrm>
            <a:custGeom>
              <a:avLst/>
              <a:gdLst/>
              <a:ahLst/>
              <a:cxnLst/>
              <a:rect l="l" t="t" r="r" b="b"/>
              <a:pathLst>
                <a:path w="1695450" h="933450">
                  <a:moveTo>
                    <a:pt x="0" y="847724"/>
                  </a:moveTo>
                  <a:lnTo>
                    <a:pt x="0" y="85724"/>
                  </a:lnTo>
                  <a:lnTo>
                    <a:pt x="0" y="80096"/>
                  </a:lnTo>
                  <a:lnTo>
                    <a:pt x="548" y="74521"/>
                  </a:lnTo>
                  <a:lnTo>
                    <a:pt x="1646" y="69000"/>
                  </a:lnTo>
                  <a:lnTo>
                    <a:pt x="2745" y="63479"/>
                  </a:lnTo>
                  <a:lnTo>
                    <a:pt x="4370" y="58119"/>
                  </a:lnTo>
                  <a:lnTo>
                    <a:pt x="6524" y="52919"/>
                  </a:lnTo>
                  <a:lnTo>
                    <a:pt x="8678" y="47718"/>
                  </a:lnTo>
                  <a:lnTo>
                    <a:pt x="25108" y="25108"/>
                  </a:lnTo>
                  <a:lnTo>
                    <a:pt x="29087" y="21127"/>
                  </a:lnTo>
                  <a:lnTo>
                    <a:pt x="33417" y="17574"/>
                  </a:lnTo>
                  <a:lnTo>
                    <a:pt x="38098" y="14447"/>
                  </a:lnTo>
                  <a:lnTo>
                    <a:pt x="42778" y="11319"/>
                  </a:lnTo>
                  <a:lnTo>
                    <a:pt x="69000" y="1647"/>
                  </a:lnTo>
                  <a:lnTo>
                    <a:pt x="74521" y="549"/>
                  </a:lnTo>
                  <a:lnTo>
                    <a:pt x="80096" y="0"/>
                  </a:lnTo>
                  <a:lnTo>
                    <a:pt x="85725" y="0"/>
                  </a:lnTo>
                  <a:lnTo>
                    <a:pt x="1609725" y="0"/>
                  </a:lnTo>
                  <a:lnTo>
                    <a:pt x="1615353" y="0"/>
                  </a:lnTo>
                  <a:lnTo>
                    <a:pt x="1620928" y="549"/>
                  </a:lnTo>
                  <a:lnTo>
                    <a:pt x="1626448" y="1647"/>
                  </a:lnTo>
                  <a:lnTo>
                    <a:pt x="1631968" y="2745"/>
                  </a:lnTo>
                  <a:lnTo>
                    <a:pt x="1666360" y="21127"/>
                  </a:lnTo>
                  <a:lnTo>
                    <a:pt x="1681002" y="38098"/>
                  </a:lnTo>
                  <a:lnTo>
                    <a:pt x="1684129" y="42778"/>
                  </a:lnTo>
                  <a:lnTo>
                    <a:pt x="1695449" y="80096"/>
                  </a:lnTo>
                  <a:lnTo>
                    <a:pt x="1695450" y="85724"/>
                  </a:lnTo>
                  <a:lnTo>
                    <a:pt x="1695450" y="847724"/>
                  </a:lnTo>
                  <a:lnTo>
                    <a:pt x="1686770" y="885730"/>
                  </a:lnTo>
                  <a:lnTo>
                    <a:pt x="1681001" y="895350"/>
                  </a:lnTo>
                  <a:lnTo>
                    <a:pt x="1677874" y="900031"/>
                  </a:lnTo>
                  <a:lnTo>
                    <a:pt x="1657349" y="919002"/>
                  </a:lnTo>
                  <a:lnTo>
                    <a:pt x="1652669" y="922129"/>
                  </a:lnTo>
                  <a:lnTo>
                    <a:pt x="1615353" y="933449"/>
                  </a:lnTo>
                  <a:lnTo>
                    <a:pt x="1609725" y="933449"/>
                  </a:lnTo>
                  <a:lnTo>
                    <a:pt x="85725" y="933449"/>
                  </a:lnTo>
                  <a:lnTo>
                    <a:pt x="47719" y="924770"/>
                  </a:lnTo>
                  <a:lnTo>
                    <a:pt x="38098" y="919002"/>
                  </a:lnTo>
                  <a:lnTo>
                    <a:pt x="33417" y="915875"/>
                  </a:lnTo>
                  <a:lnTo>
                    <a:pt x="29087" y="912321"/>
                  </a:lnTo>
                  <a:lnTo>
                    <a:pt x="25108" y="908341"/>
                  </a:lnTo>
                  <a:lnTo>
                    <a:pt x="21127" y="904361"/>
                  </a:lnTo>
                  <a:lnTo>
                    <a:pt x="17573" y="900031"/>
                  </a:lnTo>
                  <a:lnTo>
                    <a:pt x="14446" y="895350"/>
                  </a:lnTo>
                  <a:lnTo>
                    <a:pt x="11319" y="890670"/>
                  </a:lnTo>
                  <a:lnTo>
                    <a:pt x="8679" y="885730"/>
                  </a:lnTo>
                  <a:lnTo>
                    <a:pt x="6525" y="880530"/>
                  </a:lnTo>
                  <a:lnTo>
                    <a:pt x="4371" y="875329"/>
                  </a:lnTo>
                  <a:lnTo>
                    <a:pt x="2745" y="869969"/>
                  </a:lnTo>
                  <a:lnTo>
                    <a:pt x="1646" y="864448"/>
                  </a:lnTo>
                  <a:lnTo>
                    <a:pt x="548" y="858928"/>
                  </a:lnTo>
                  <a:lnTo>
                    <a:pt x="0" y="853353"/>
                  </a:lnTo>
                  <a:lnTo>
                    <a:pt x="0" y="847724"/>
                  </a:lnTo>
                  <a:close/>
                </a:path>
              </a:pathLst>
            </a:custGeom>
            <a:ln w="19049">
              <a:solidFill>
                <a:srgbClr val="1D40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020050" y="160019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78759" y="310753"/>
                  </a:moveTo>
                  <a:lnTo>
                    <a:pt x="75009" y="310753"/>
                  </a:lnTo>
                  <a:lnTo>
                    <a:pt x="58338" y="307380"/>
                  </a:lnTo>
                  <a:lnTo>
                    <a:pt x="44712" y="298187"/>
                  </a:lnTo>
                  <a:lnTo>
                    <a:pt x="35519" y="284561"/>
                  </a:lnTo>
                  <a:lnTo>
                    <a:pt x="32146" y="267890"/>
                  </a:lnTo>
                  <a:lnTo>
                    <a:pt x="32146" y="262934"/>
                  </a:lnTo>
                  <a:lnTo>
                    <a:pt x="33017" y="258112"/>
                  </a:lnTo>
                  <a:lnTo>
                    <a:pt x="34557" y="253692"/>
                  </a:lnTo>
                  <a:lnTo>
                    <a:pt x="20625" y="245864"/>
                  </a:lnTo>
                  <a:lnTo>
                    <a:pt x="9694" y="234370"/>
                  </a:lnTo>
                  <a:lnTo>
                    <a:pt x="2555" y="220013"/>
                  </a:lnTo>
                  <a:lnTo>
                    <a:pt x="0" y="203596"/>
                  </a:lnTo>
                  <a:lnTo>
                    <a:pt x="2240" y="188223"/>
                  </a:lnTo>
                  <a:lnTo>
                    <a:pt x="8530" y="174589"/>
                  </a:lnTo>
                  <a:lnTo>
                    <a:pt x="18223" y="163353"/>
                  </a:lnTo>
                  <a:lnTo>
                    <a:pt x="30673" y="155175"/>
                  </a:lnTo>
                  <a:lnTo>
                    <a:pt x="26771" y="149354"/>
                  </a:lnTo>
                  <a:lnTo>
                    <a:pt x="23867" y="142911"/>
                  </a:lnTo>
                  <a:lnTo>
                    <a:pt x="22055" y="135953"/>
                  </a:lnTo>
                  <a:lnTo>
                    <a:pt x="21431" y="128587"/>
                  </a:lnTo>
                  <a:lnTo>
                    <a:pt x="23992" y="113956"/>
                  </a:lnTo>
                  <a:lnTo>
                    <a:pt x="31075" y="101497"/>
                  </a:lnTo>
                  <a:lnTo>
                    <a:pt x="41774" y="92102"/>
                  </a:lnTo>
                  <a:lnTo>
                    <a:pt x="55185" y="86662"/>
                  </a:lnTo>
                  <a:lnTo>
                    <a:pt x="54113" y="82979"/>
                  </a:lnTo>
                  <a:lnTo>
                    <a:pt x="53578" y="79027"/>
                  </a:lnTo>
                  <a:lnTo>
                    <a:pt x="53578" y="75009"/>
                  </a:lnTo>
                  <a:lnTo>
                    <a:pt x="56023" y="60722"/>
                  </a:lnTo>
                  <a:lnTo>
                    <a:pt x="62795" y="48463"/>
                  </a:lnTo>
                  <a:lnTo>
                    <a:pt x="73045" y="39079"/>
                  </a:lnTo>
                  <a:lnTo>
                    <a:pt x="85925" y="33419"/>
                  </a:lnTo>
                  <a:lnTo>
                    <a:pt x="89880" y="20286"/>
                  </a:lnTo>
                  <a:lnTo>
                    <a:pt x="98073" y="9677"/>
                  </a:lnTo>
                  <a:lnTo>
                    <a:pt x="109518" y="2584"/>
                  </a:lnTo>
                  <a:lnTo>
                    <a:pt x="123229" y="0"/>
                  </a:lnTo>
                  <a:lnTo>
                    <a:pt x="137820" y="2949"/>
                  </a:lnTo>
                  <a:lnTo>
                    <a:pt x="149742" y="10991"/>
                  </a:lnTo>
                  <a:lnTo>
                    <a:pt x="157784" y="22914"/>
                  </a:lnTo>
                  <a:lnTo>
                    <a:pt x="160734" y="37504"/>
                  </a:lnTo>
                  <a:lnTo>
                    <a:pt x="160734" y="305395"/>
                  </a:lnTo>
                  <a:lnTo>
                    <a:pt x="159935" y="309346"/>
                  </a:lnTo>
                  <a:lnTo>
                    <a:pt x="85925" y="309346"/>
                  </a:lnTo>
                  <a:lnTo>
                    <a:pt x="82443" y="310284"/>
                  </a:lnTo>
                  <a:lnTo>
                    <a:pt x="78759" y="310753"/>
                  </a:lnTo>
                  <a:close/>
                </a:path>
                <a:path w="342900" h="342900">
                  <a:moveTo>
                    <a:pt x="123229" y="342899"/>
                  </a:moveTo>
                  <a:lnTo>
                    <a:pt x="109518" y="340313"/>
                  </a:lnTo>
                  <a:lnTo>
                    <a:pt x="98073" y="333205"/>
                  </a:lnTo>
                  <a:lnTo>
                    <a:pt x="89880" y="322557"/>
                  </a:lnTo>
                  <a:lnTo>
                    <a:pt x="85925" y="309346"/>
                  </a:lnTo>
                  <a:lnTo>
                    <a:pt x="159935" y="309346"/>
                  </a:lnTo>
                  <a:lnTo>
                    <a:pt x="157784" y="319985"/>
                  </a:lnTo>
                  <a:lnTo>
                    <a:pt x="149742" y="331908"/>
                  </a:lnTo>
                  <a:lnTo>
                    <a:pt x="137820" y="339950"/>
                  </a:lnTo>
                  <a:lnTo>
                    <a:pt x="123229" y="342899"/>
                  </a:lnTo>
                  <a:close/>
                </a:path>
                <a:path w="342900" h="342900">
                  <a:moveTo>
                    <a:pt x="219670" y="342899"/>
                  </a:moveTo>
                  <a:lnTo>
                    <a:pt x="205079" y="339950"/>
                  </a:lnTo>
                  <a:lnTo>
                    <a:pt x="193157" y="331908"/>
                  </a:lnTo>
                  <a:lnTo>
                    <a:pt x="185115" y="319985"/>
                  </a:lnTo>
                  <a:lnTo>
                    <a:pt x="182165" y="305395"/>
                  </a:lnTo>
                  <a:lnTo>
                    <a:pt x="182165" y="37504"/>
                  </a:lnTo>
                  <a:lnTo>
                    <a:pt x="185115" y="22914"/>
                  </a:lnTo>
                  <a:lnTo>
                    <a:pt x="193157" y="10991"/>
                  </a:lnTo>
                  <a:lnTo>
                    <a:pt x="205079" y="2949"/>
                  </a:lnTo>
                  <a:lnTo>
                    <a:pt x="219670" y="0"/>
                  </a:lnTo>
                  <a:lnTo>
                    <a:pt x="233372" y="2584"/>
                  </a:lnTo>
                  <a:lnTo>
                    <a:pt x="244801" y="9677"/>
                  </a:lnTo>
                  <a:lnTo>
                    <a:pt x="252991" y="20286"/>
                  </a:lnTo>
                  <a:lnTo>
                    <a:pt x="256974" y="33419"/>
                  </a:lnTo>
                  <a:lnTo>
                    <a:pt x="269883" y="39070"/>
                  </a:lnTo>
                  <a:lnTo>
                    <a:pt x="280129" y="48437"/>
                  </a:lnTo>
                  <a:lnTo>
                    <a:pt x="286885" y="60693"/>
                  </a:lnTo>
                  <a:lnTo>
                    <a:pt x="289321" y="75009"/>
                  </a:lnTo>
                  <a:lnTo>
                    <a:pt x="289321" y="79027"/>
                  </a:lnTo>
                  <a:lnTo>
                    <a:pt x="288786" y="82979"/>
                  </a:lnTo>
                  <a:lnTo>
                    <a:pt x="287714" y="86662"/>
                  </a:lnTo>
                  <a:lnTo>
                    <a:pt x="301125" y="92073"/>
                  </a:lnTo>
                  <a:lnTo>
                    <a:pt x="311824" y="101471"/>
                  </a:lnTo>
                  <a:lnTo>
                    <a:pt x="318907" y="113946"/>
                  </a:lnTo>
                  <a:lnTo>
                    <a:pt x="321468" y="128587"/>
                  </a:lnTo>
                  <a:lnTo>
                    <a:pt x="320844" y="135953"/>
                  </a:lnTo>
                  <a:lnTo>
                    <a:pt x="319032" y="142911"/>
                  </a:lnTo>
                  <a:lnTo>
                    <a:pt x="316128" y="149354"/>
                  </a:lnTo>
                  <a:lnTo>
                    <a:pt x="312226" y="155175"/>
                  </a:lnTo>
                  <a:lnTo>
                    <a:pt x="324676" y="163353"/>
                  </a:lnTo>
                  <a:lnTo>
                    <a:pt x="334369" y="174589"/>
                  </a:lnTo>
                  <a:lnTo>
                    <a:pt x="340659" y="188223"/>
                  </a:lnTo>
                  <a:lnTo>
                    <a:pt x="342899" y="203596"/>
                  </a:lnTo>
                  <a:lnTo>
                    <a:pt x="340344" y="220013"/>
                  </a:lnTo>
                  <a:lnTo>
                    <a:pt x="333205" y="234370"/>
                  </a:lnTo>
                  <a:lnTo>
                    <a:pt x="322274" y="245864"/>
                  </a:lnTo>
                  <a:lnTo>
                    <a:pt x="308342" y="253692"/>
                  </a:lnTo>
                  <a:lnTo>
                    <a:pt x="309882" y="258112"/>
                  </a:lnTo>
                  <a:lnTo>
                    <a:pt x="310753" y="262934"/>
                  </a:lnTo>
                  <a:lnTo>
                    <a:pt x="310753" y="267890"/>
                  </a:lnTo>
                  <a:lnTo>
                    <a:pt x="307380" y="284561"/>
                  </a:lnTo>
                  <a:lnTo>
                    <a:pt x="298187" y="298187"/>
                  </a:lnTo>
                  <a:lnTo>
                    <a:pt x="284561" y="307380"/>
                  </a:lnTo>
                  <a:lnTo>
                    <a:pt x="274842" y="309346"/>
                  </a:lnTo>
                  <a:lnTo>
                    <a:pt x="256974" y="309346"/>
                  </a:lnTo>
                  <a:lnTo>
                    <a:pt x="253019" y="322557"/>
                  </a:lnTo>
                  <a:lnTo>
                    <a:pt x="244826" y="333205"/>
                  </a:lnTo>
                  <a:lnTo>
                    <a:pt x="233381" y="340313"/>
                  </a:lnTo>
                  <a:lnTo>
                    <a:pt x="219670" y="342899"/>
                  </a:lnTo>
                  <a:close/>
                </a:path>
                <a:path w="342900" h="342900">
                  <a:moveTo>
                    <a:pt x="267890" y="310753"/>
                  </a:moveTo>
                  <a:lnTo>
                    <a:pt x="264140" y="310753"/>
                  </a:lnTo>
                  <a:lnTo>
                    <a:pt x="260456" y="310284"/>
                  </a:lnTo>
                  <a:lnTo>
                    <a:pt x="256974" y="309346"/>
                  </a:lnTo>
                  <a:lnTo>
                    <a:pt x="274842" y="309346"/>
                  </a:lnTo>
                  <a:lnTo>
                    <a:pt x="267890" y="310753"/>
                  </a:lnTo>
                  <a:close/>
                </a:path>
              </a:pathLst>
            </a:custGeom>
            <a:solidFill>
              <a:srgbClr val="1D40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7653436" y="2022411"/>
            <a:ext cx="1076325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b="1" spc="-30" dirty="0">
                <a:solidFill>
                  <a:srgbClr val="1D3A8A"/>
                </a:solidFill>
                <a:latin typeface="Noto Sans JP"/>
                <a:cs typeface="Noto Sans JP"/>
              </a:rPr>
              <a:t>4.</a:t>
            </a:r>
            <a:r>
              <a:rPr sz="1500" b="1" spc="-50" dirty="0">
                <a:solidFill>
                  <a:srgbClr val="1D3A8A"/>
                </a:solidFill>
                <a:latin typeface="Noto Sans JP"/>
                <a:cs typeface="Noto Sans JP"/>
              </a:rPr>
              <a:t> </a:t>
            </a:r>
            <a:r>
              <a:rPr sz="1500" b="1" spc="-35" dirty="0">
                <a:solidFill>
                  <a:srgbClr val="1D3A8A"/>
                </a:solidFill>
                <a:latin typeface="Noto Sans JP"/>
                <a:cs typeface="Noto Sans JP"/>
              </a:rPr>
              <a:t>AI</a:t>
            </a:r>
            <a:r>
              <a:rPr sz="1500" b="1" spc="-50" dirty="0">
                <a:solidFill>
                  <a:srgbClr val="1D3A8A"/>
                </a:solidFill>
                <a:latin typeface="Noto Sans JP"/>
                <a:cs typeface="Noto Sans JP"/>
              </a:rPr>
              <a:t> </a:t>
            </a:r>
            <a:r>
              <a:rPr sz="1500" b="1" spc="-290" dirty="0">
                <a:solidFill>
                  <a:srgbClr val="1D3A8A"/>
                </a:solidFill>
                <a:latin typeface="Malgun Gothic"/>
                <a:cs typeface="Malgun Gothic"/>
              </a:rPr>
              <a:t>의사결정</a:t>
            </a:r>
            <a:endParaRPr sz="1500">
              <a:latin typeface="Malgun Gothic"/>
              <a:cs typeface="Malgun Gothic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9429748" y="1447799"/>
            <a:ext cx="1714500" cy="952500"/>
            <a:chOff x="9429748" y="1447799"/>
            <a:chExt cx="1714500" cy="952500"/>
          </a:xfrm>
        </p:grpSpPr>
        <p:sp>
          <p:nvSpPr>
            <p:cNvPr id="63" name="object 63"/>
            <p:cNvSpPr/>
            <p:nvPr/>
          </p:nvSpPr>
          <p:spPr>
            <a:xfrm>
              <a:off x="9439273" y="1457324"/>
              <a:ext cx="1695450" cy="933450"/>
            </a:xfrm>
            <a:custGeom>
              <a:avLst/>
              <a:gdLst/>
              <a:ahLst/>
              <a:cxnLst/>
              <a:rect l="l" t="t" r="r" b="b"/>
              <a:pathLst>
                <a:path w="1695450" h="933450">
                  <a:moveTo>
                    <a:pt x="1615354" y="933449"/>
                  </a:moveTo>
                  <a:lnTo>
                    <a:pt x="80096" y="933449"/>
                  </a:lnTo>
                  <a:lnTo>
                    <a:pt x="74521" y="932900"/>
                  </a:lnTo>
                  <a:lnTo>
                    <a:pt x="33418" y="915875"/>
                  </a:lnTo>
                  <a:lnTo>
                    <a:pt x="8678" y="885730"/>
                  </a:lnTo>
                  <a:lnTo>
                    <a:pt x="0" y="853353"/>
                  </a:lnTo>
                  <a:lnTo>
                    <a:pt x="0" y="847724"/>
                  </a:lnTo>
                  <a:lnTo>
                    <a:pt x="0" y="80096"/>
                  </a:lnTo>
                  <a:lnTo>
                    <a:pt x="11319" y="42778"/>
                  </a:lnTo>
                  <a:lnTo>
                    <a:pt x="42778" y="11319"/>
                  </a:lnTo>
                  <a:lnTo>
                    <a:pt x="80096" y="0"/>
                  </a:lnTo>
                  <a:lnTo>
                    <a:pt x="1615354" y="0"/>
                  </a:lnTo>
                  <a:lnTo>
                    <a:pt x="1652669" y="11319"/>
                  </a:lnTo>
                  <a:lnTo>
                    <a:pt x="1684129" y="42778"/>
                  </a:lnTo>
                  <a:lnTo>
                    <a:pt x="1695450" y="80096"/>
                  </a:lnTo>
                  <a:lnTo>
                    <a:pt x="1695450" y="853353"/>
                  </a:lnTo>
                  <a:lnTo>
                    <a:pt x="1684129" y="890670"/>
                  </a:lnTo>
                  <a:lnTo>
                    <a:pt x="1652669" y="922129"/>
                  </a:lnTo>
                  <a:lnTo>
                    <a:pt x="1620928" y="932900"/>
                  </a:lnTo>
                  <a:lnTo>
                    <a:pt x="1615354" y="9334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439273" y="1457324"/>
              <a:ext cx="1695450" cy="933450"/>
            </a:xfrm>
            <a:custGeom>
              <a:avLst/>
              <a:gdLst/>
              <a:ahLst/>
              <a:cxnLst/>
              <a:rect l="l" t="t" r="r" b="b"/>
              <a:pathLst>
                <a:path w="1695450" h="933450">
                  <a:moveTo>
                    <a:pt x="0" y="847724"/>
                  </a:moveTo>
                  <a:lnTo>
                    <a:pt x="0" y="85724"/>
                  </a:lnTo>
                  <a:lnTo>
                    <a:pt x="0" y="80096"/>
                  </a:lnTo>
                  <a:lnTo>
                    <a:pt x="548" y="74521"/>
                  </a:lnTo>
                  <a:lnTo>
                    <a:pt x="1646" y="69000"/>
                  </a:lnTo>
                  <a:lnTo>
                    <a:pt x="2744" y="63479"/>
                  </a:lnTo>
                  <a:lnTo>
                    <a:pt x="4370" y="58119"/>
                  </a:lnTo>
                  <a:lnTo>
                    <a:pt x="6524" y="52919"/>
                  </a:lnTo>
                  <a:lnTo>
                    <a:pt x="8678" y="47718"/>
                  </a:lnTo>
                  <a:lnTo>
                    <a:pt x="11319" y="42778"/>
                  </a:lnTo>
                  <a:lnTo>
                    <a:pt x="14447" y="38098"/>
                  </a:lnTo>
                  <a:lnTo>
                    <a:pt x="17574" y="33418"/>
                  </a:lnTo>
                  <a:lnTo>
                    <a:pt x="21127" y="29088"/>
                  </a:lnTo>
                  <a:lnTo>
                    <a:pt x="25108" y="25108"/>
                  </a:lnTo>
                  <a:lnTo>
                    <a:pt x="29088" y="21127"/>
                  </a:lnTo>
                  <a:lnTo>
                    <a:pt x="63479" y="2745"/>
                  </a:lnTo>
                  <a:lnTo>
                    <a:pt x="69000" y="1647"/>
                  </a:lnTo>
                  <a:lnTo>
                    <a:pt x="74521" y="549"/>
                  </a:lnTo>
                  <a:lnTo>
                    <a:pt x="80096" y="0"/>
                  </a:lnTo>
                  <a:lnTo>
                    <a:pt x="85725" y="0"/>
                  </a:lnTo>
                  <a:lnTo>
                    <a:pt x="1609725" y="0"/>
                  </a:lnTo>
                  <a:lnTo>
                    <a:pt x="1615354" y="0"/>
                  </a:lnTo>
                  <a:lnTo>
                    <a:pt x="1620928" y="549"/>
                  </a:lnTo>
                  <a:lnTo>
                    <a:pt x="1626447" y="1647"/>
                  </a:lnTo>
                  <a:lnTo>
                    <a:pt x="1631968" y="2745"/>
                  </a:lnTo>
                  <a:lnTo>
                    <a:pt x="1666360" y="21127"/>
                  </a:lnTo>
                  <a:lnTo>
                    <a:pt x="1681001" y="38098"/>
                  </a:lnTo>
                  <a:lnTo>
                    <a:pt x="1684129" y="42778"/>
                  </a:lnTo>
                  <a:lnTo>
                    <a:pt x="1686769" y="47718"/>
                  </a:lnTo>
                  <a:lnTo>
                    <a:pt x="1688922" y="52919"/>
                  </a:lnTo>
                  <a:lnTo>
                    <a:pt x="1691077" y="58119"/>
                  </a:lnTo>
                  <a:lnTo>
                    <a:pt x="1692704" y="63479"/>
                  </a:lnTo>
                  <a:lnTo>
                    <a:pt x="1693802" y="69000"/>
                  </a:lnTo>
                  <a:lnTo>
                    <a:pt x="1694901" y="74521"/>
                  </a:lnTo>
                  <a:lnTo>
                    <a:pt x="1695450" y="80096"/>
                  </a:lnTo>
                  <a:lnTo>
                    <a:pt x="1695450" y="85724"/>
                  </a:lnTo>
                  <a:lnTo>
                    <a:pt x="1695450" y="847724"/>
                  </a:lnTo>
                  <a:lnTo>
                    <a:pt x="1695450" y="853353"/>
                  </a:lnTo>
                  <a:lnTo>
                    <a:pt x="1694901" y="858928"/>
                  </a:lnTo>
                  <a:lnTo>
                    <a:pt x="1693802" y="864448"/>
                  </a:lnTo>
                  <a:lnTo>
                    <a:pt x="1692704" y="869969"/>
                  </a:lnTo>
                  <a:lnTo>
                    <a:pt x="1691077" y="875330"/>
                  </a:lnTo>
                  <a:lnTo>
                    <a:pt x="1688922" y="880530"/>
                  </a:lnTo>
                  <a:lnTo>
                    <a:pt x="1686769" y="885730"/>
                  </a:lnTo>
                  <a:lnTo>
                    <a:pt x="1684129" y="890670"/>
                  </a:lnTo>
                  <a:lnTo>
                    <a:pt x="1681001" y="895350"/>
                  </a:lnTo>
                  <a:lnTo>
                    <a:pt x="1677874" y="900031"/>
                  </a:lnTo>
                  <a:lnTo>
                    <a:pt x="1657349" y="919002"/>
                  </a:lnTo>
                  <a:lnTo>
                    <a:pt x="1652669" y="922129"/>
                  </a:lnTo>
                  <a:lnTo>
                    <a:pt x="1615354" y="933449"/>
                  </a:lnTo>
                  <a:lnTo>
                    <a:pt x="1609725" y="933449"/>
                  </a:lnTo>
                  <a:lnTo>
                    <a:pt x="85725" y="933449"/>
                  </a:lnTo>
                  <a:lnTo>
                    <a:pt x="47718" y="924770"/>
                  </a:lnTo>
                  <a:lnTo>
                    <a:pt x="25108" y="908341"/>
                  </a:lnTo>
                  <a:lnTo>
                    <a:pt x="21127" y="904361"/>
                  </a:lnTo>
                  <a:lnTo>
                    <a:pt x="17573" y="900031"/>
                  </a:lnTo>
                  <a:lnTo>
                    <a:pt x="14446" y="895350"/>
                  </a:lnTo>
                  <a:lnTo>
                    <a:pt x="11319" y="890670"/>
                  </a:lnTo>
                  <a:lnTo>
                    <a:pt x="8678" y="885730"/>
                  </a:lnTo>
                  <a:lnTo>
                    <a:pt x="6524" y="880530"/>
                  </a:lnTo>
                  <a:lnTo>
                    <a:pt x="4370" y="875329"/>
                  </a:lnTo>
                  <a:lnTo>
                    <a:pt x="2744" y="869969"/>
                  </a:lnTo>
                  <a:lnTo>
                    <a:pt x="1646" y="864448"/>
                  </a:lnTo>
                  <a:lnTo>
                    <a:pt x="548" y="858928"/>
                  </a:lnTo>
                  <a:lnTo>
                    <a:pt x="0" y="853353"/>
                  </a:lnTo>
                  <a:lnTo>
                    <a:pt x="0" y="847724"/>
                  </a:lnTo>
                  <a:close/>
                </a:path>
              </a:pathLst>
            </a:custGeom>
            <a:ln w="19049">
              <a:solidFill>
                <a:srgbClr val="1D40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0162504" y="1600216"/>
              <a:ext cx="259079" cy="343535"/>
            </a:xfrm>
            <a:custGeom>
              <a:avLst/>
              <a:gdLst/>
              <a:ahLst/>
              <a:cxnLst/>
              <a:rect l="l" t="t" r="r" b="b"/>
              <a:pathLst>
                <a:path w="259079" h="343535">
                  <a:moveTo>
                    <a:pt x="162073" y="15386"/>
                  </a:moveTo>
                  <a:lnTo>
                    <a:pt x="96373" y="15386"/>
                  </a:lnTo>
                  <a:lnTo>
                    <a:pt x="101128" y="14114"/>
                  </a:lnTo>
                  <a:lnTo>
                    <a:pt x="117068" y="3666"/>
                  </a:lnTo>
                  <a:lnTo>
                    <a:pt x="122949" y="916"/>
                  </a:lnTo>
                  <a:lnTo>
                    <a:pt x="129257" y="0"/>
                  </a:lnTo>
                  <a:lnTo>
                    <a:pt x="135565" y="916"/>
                  </a:lnTo>
                  <a:lnTo>
                    <a:pt x="141446" y="3666"/>
                  </a:lnTo>
                  <a:lnTo>
                    <a:pt x="157385" y="14114"/>
                  </a:lnTo>
                  <a:lnTo>
                    <a:pt x="162073" y="15386"/>
                  </a:lnTo>
                  <a:close/>
                </a:path>
                <a:path w="259079" h="343535">
                  <a:moveTo>
                    <a:pt x="68579" y="243428"/>
                  </a:moveTo>
                  <a:lnTo>
                    <a:pt x="60275" y="238606"/>
                  </a:lnTo>
                  <a:lnTo>
                    <a:pt x="49833" y="217778"/>
                  </a:lnTo>
                  <a:lnTo>
                    <a:pt x="47683" y="213559"/>
                  </a:lnTo>
                  <a:lnTo>
                    <a:pt x="44268" y="210210"/>
                  </a:lnTo>
                  <a:lnTo>
                    <a:pt x="19182" y="197552"/>
                  </a:lnTo>
                  <a:lnTo>
                    <a:pt x="14403" y="189247"/>
                  </a:lnTo>
                  <a:lnTo>
                    <a:pt x="15809" y="166142"/>
                  </a:lnTo>
                  <a:lnTo>
                    <a:pt x="15931" y="163968"/>
                  </a:lnTo>
                  <a:lnTo>
                    <a:pt x="16022" y="161262"/>
                  </a:lnTo>
                  <a:lnTo>
                    <a:pt x="14800" y="156699"/>
                  </a:lnTo>
                  <a:lnTo>
                    <a:pt x="12145" y="152680"/>
                  </a:lnTo>
                  <a:lnTo>
                    <a:pt x="4321" y="140692"/>
                  </a:lnTo>
                  <a:lnTo>
                    <a:pt x="1927" y="135572"/>
                  </a:lnTo>
                  <a:lnTo>
                    <a:pt x="1593" y="134811"/>
                  </a:lnTo>
                  <a:lnTo>
                    <a:pt x="696" y="128503"/>
                  </a:lnTo>
                  <a:lnTo>
                    <a:pt x="1634" y="122195"/>
                  </a:lnTo>
                  <a:lnTo>
                    <a:pt x="4397" y="116314"/>
                  </a:lnTo>
                  <a:lnTo>
                    <a:pt x="12189" y="104460"/>
                  </a:lnTo>
                  <a:lnTo>
                    <a:pt x="14800" y="100442"/>
                  </a:lnTo>
                  <a:lnTo>
                    <a:pt x="16069" y="95687"/>
                  </a:lnTo>
                  <a:lnTo>
                    <a:pt x="14997" y="77724"/>
                  </a:lnTo>
                  <a:lnTo>
                    <a:pt x="14438" y="67826"/>
                  </a:lnTo>
                  <a:lnTo>
                    <a:pt x="19354" y="59521"/>
                  </a:lnTo>
                  <a:lnTo>
                    <a:pt x="39915" y="49208"/>
                  </a:lnTo>
                  <a:lnTo>
                    <a:pt x="44268" y="46931"/>
                  </a:lnTo>
                  <a:lnTo>
                    <a:pt x="47684" y="43515"/>
                  </a:lnTo>
                  <a:lnTo>
                    <a:pt x="60208" y="18534"/>
                  </a:lnTo>
                  <a:lnTo>
                    <a:pt x="68513" y="13712"/>
                  </a:lnTo>
                  <a:lnTo>
                    <a:pt x="96373" y="15386"/>
                  </a:lnTo>
                  <a:lnTo>
                    <a:pt x="192817" y="15386"/>
                  </a:lnTo>
                  <a:lnTo>
                    <a:pt x="198239" y="18534"/>
                  </a:lnTo>
                  <a:lnTo>
                    <a:pt x="210762" y="43515"/>
                  </a:lnTo>
                  <a:lnTo>
                    <a:pt x="214245" y="46931"/>
                  </a:lnTo>
                  <a:lnTo>
                    <a:pt x="239293" y="59521"/>
                  </a:lnTo>
                  <a:lnTo>
                    <a:pt x="244115" y="67826"/>
                  </a:lnTo>
                  <a:lnTo>
                    <a:pt x="243679" y="74992"/>
                  </a:lnTo>
                  <a:lnTo>
                    <a:pt x="125739" y="74992"/>
                  </a:lnTo>
                  <a:lnTo>
                    <a:pt x="122255" y="75335"/>
                  </a:lnTo>
                  <a:lnTo>
                    <a:pt x="86820" y="95687"/>
                  </a:lnTo>
                  <a:lnTo>
                    <a:pt x="75679" y="125052"/>
                  </a:lnTo>
                  <a:lnTo>
                    <a:pt x="75679" y="132088"/>
                  </a:lnTo>
                  <a:lnTo>
                    <a:pt x="75947" y="134811"/>
                  </a:lnTo>
                  <a:lnTo>
                    <a:pt x="76022" y="135572"/>
                  </a:lnTo>
                  <a:lnTo>
                    <a:pt x="96565" y="171164"/>
                  </a:lnTo>
                  <a:lnTo>
                    <a:pt x="125739" y="182148"/>
                  </a:lnTo>
                  <a:lnTo>
                    <a:pt x="243683" y="182148"/>
                  </a:lnTo>
                  <a:lnTo>
                    <a:pt x="244115" y="189247"/>
                  </a:lnTo>
                  <a:lnTo>
                    <a:pt x="239293" y="197552"/>
                  </a:lnTo>
                  <a:lnTo>
                    <a:pt x="214312" y="210076"/>
                  </a:lnTo>
                  <a:lnTo>
                    <a:pt x="210896" y="213559"/>
                  </a:lnTo>
                  <a:lnTo>
                    <a:pt x="208753" y="217778"/>
                  </a:lnTo>
                  <a:lnTo>
                    <a:pt x="198306" y="238606"/>
                  </a:lnTo>
                  <a:lnTo>
                    <a:pt x="192884" y="241754"/>
                  </a:lnTo>
                  <a:lnTo>
                    <a:pt x="96440" y="241754"/>
                  </a:lnTo>
                  <a:lnTo>
                    <a:pt x="68579" y="243428"/>
                  </a:lnTo>
                  <a:close/>
                </a:path>
                <a:path w="259079" h="343535">
                  <a:moveTo>
                    <a:pt x="192817" y="15386"/>
                  </a:moveTo>
                  <a:lnTo>
                    <a:pt x="162073" y="15386"/>
                  </a:lnTo>
                  <a:lnTo>
                    <a:pt x="189934" y="13712"/>
                  </a:lnTo>
                  <a:lnTo>
                    <a:pt x="192817" y="15386"/>
                  </a:lnTo>
                  <a:close/>
                </a:path>
                <a:path w="259079" h="343535">
                  <a:moveTo>
                    <a:pt x="243683" y="182148"/>
                  </a:moveTo>
                  <a:lnTo>
                    <a:pt x="132775" y="182148"/>
                  </a:lnTo>
                  <a:lnTo>
                    <a:pt x="136259" y="181805"/>
                  </a:lnTo>
                  <a:lnTo>
                    <a:pt x="143160" y="180433"/>
                  </a:lnTo>
                  <a:lnTo>
                    <a:pt x="175760" y="155412"/>
                  </a:lnTo>
                  <a:lnTo>
                    <a:pt x="182835" y="132088"/>
                  </a:lnTo>
                  <a:lnTo>
                    <a:pt x="182835" y="125052"/>
                  </a:lnTo>
                  <a:lnTo>
                    <a:pt x="164655" y="88197"/>
                  </a:lnTo>
                  <a:lnTo>
                    <a:pt x="132775" y="74992"/>
                  </a:lnTo>
                  <a:lnTo>
                    <a:pt x="243679" y="74992"/>
                  </a:lnTo>
                  <a:lnTo>
                    <a:pt x="242708" y="90932"/>
                  </a:lnTo>
                  <a:lnTo>
                    <a:pt x="242441" y="95687"/>
                  </a:lnTo>
                  <a:lnTo>
                    <a:pt x="243713" y="100442"/>
                  </a:lnTo>
                  <a:lnTo>
                    <a:pt x="254228" y="116314"/>
                  </a:lnTo>
                  <a:lnTo>
                    <a:pt x="256978" y="122195"/>
                  </a:lnTo>
                  <a:lnTo>
                    <a:pt x="257894" y="128503"/>
                  </a:lnTo>
                  <a:lnTo>
                    <a:pt x="256978" y="134811"/>
                  </a:lnTo>
                  <a:lnTo>
                    <a:pt x="254228" y="140692"/>
                  </a:lnTo>
                  <a:lnTo>
                    <a:pt x="246325" y="152680"/>
                  </a:lnTo>
                  <a:lnTo>
                    <a:pt x="243713" y="156699"/>
                  </a:lnTo>
                  <a:lnTo>
                    <a:pt x="242474" y="161262"/>
                  </a:lnTo>
                  <a:lnTo>
                    <a:pt x="242586" y="163968"/>
                  </a:lnTo>
                  <a:lnTo>
                    <a:pt x="243516" y="179416"/>
                  </a:lnTo>
                  <a:lnTo>
                    <a:pt x="243578" y="180433"/>
                  </a:lnTo>
                  <a:lnTo>
                    <a:pt x="243683" y="182148"/>
                  </a:lnTo>
                  <a:close/>
                </a:path>
                <a:path w="259079" h="343535">
                  <a:moveTo>
                    <a:pt x="9108" y="311138"/>
                  </a:moveTo>
                  <a:lnTo>
                    <a:pt x="5290" y="309597"/>
                  </a:lnTo>
                  <a:lnTo>
                    <a:pt x="1647" y="305043"/>
                  </a:lnTo>
                  <a:lnTo>
                    <a:pt x="461" y="303503"/>
                  </a:lnTo>
                  <a:lnTo>
                    <a:pt x="0" y="299417"/>
                  </a:lnTo>
                  <a:lnTo>
                    <a:pt x="1540" y="295868"/>
                  </a:lnTo>
                  <a:lnTo>
                    <a:pt x="30292" y="227489"/>
                  </a:lnTo>
                  <a:lnTo>
                    <a:pt x="30405" y="227221"/>
                  </a:lnTo>
                  <a:lnTo>
                    <a:pt x="30673" y="227489"/>
                  </a:lnTo>
                  <a:lnTo>
                    <a:pt x="37102" y="240281"/>
                  </a:lnTo>
                  <a:lnTo>
                    <a:pt x="44447" y="250723"/>
                  </a:lnTo>
                  <a:lnTo>
                    <a:pt x="54272" y="258472"/>
                  </a:lnTo>
                  <a:lnTo>
                    <a:pt x="65893" y="263119"/>
                  </a:lnTo>
                  <a:lnTo>
                    <a:pt x="78625" y="264257"/>
                  </a:lnTo>
                  <a:lnTo>
                    <a:pt x="94471" y="264257"/>
                  </a:lnTo>
                  <a:lnTo>
                    <a:pt x="105281" y="271423"/>
                  </a:lnTo>
                  <a:lnTo>
                    <a:pt x="108696" y="273633"/>
                  </a:lnTo>
                  <a:lnTo>
                    <a:pt x="112313" y="275374"/>
                  </a:lnTo>
                  <a:lnTo>
                    <a:pt x="116063" y="276580"/>
                  </a:lnTo>
                  <a:lnTo>
                    <a:pt x="104083" y="305043"/>
                  </a:lnTo>
                  <a:lnTo>
                    <a:pt x="50497" y="305043"/>
                  </a:lnTo>
                  <a:lnTo>
                    <a:pt x="9108" y="311138"/>
                  </a:lnTo>
                  <a:close/>
                </a:path>
                <a:path w="259079" h="343535">
                  <a:moveTo>
                    <a:pt x="243718" y="264257"/>
                  </a:moveTo>
                  <a:lnTo>
                    <a:pt x="179888" y="264257"/>
                  </a:lnTo>
                  <a:lnTo>
                    <a:pt x="192620" y="263119"/>
                  </a:lnTo>
                  <a:lnTo>
                    <a:pt x="204241" y="258472"/>
                  </a:lnTo>
                  <a:lnTo>
                    <a:pt x="214066" y="250723"/>
                  </a:lnTo>
                  <a:lnTo>
                    <a:pt x="221411" y="240281"/>
                  </a:lnTo>
                  <a:lnTo>
                    <a:pt x="227974" y="227221"/>
                  </a:lnTo>
                  <a:lnTo>
                    <a:pt x="228108" y="227221"/>
                  </a:lnTo>
                  <a:lnTo>
                    <a:pt x="243718" y="264257"/>
                  </a:lnTo>
                  <a:close/>
                </a:path>
                <a:path w="259079" h="343535">
                  <a:moveTo>
                    <a:pt x="129324" y="257208"/>
                  </a:moveTo>
                  <a:lnTo>
                    <a:pt x="123016" y="256291"/>
                  </a:lnTo>
                  <a:lnTo>
                    <a:pt x="117135" y="253541"/>
                  </a:lnTo>
                  <a:lnTo>
                    <a:pt x="101128" y="243027"/>
                  </a:lnTo>
                  <a:lnTo>
                    <a:pt x="96440" y="241754"/>
                  </a:lnTo>
                  <a:lnTo>
                    <a:pt x="162140" y="241754"/>
                  </a:lnTo>
                  <a:lnTo>
                    <a:pt x="157385" y="243027"/>
                  </a:lnTo>
                  <a:lnTo>
                    <a:pt x="141513" y="253541"/>
                  </a:lnTo>
                  <a:lnTo>
                    <a:pt x="135632" y="256291"/>
                  </a:lnTo>
                  <a:lnTo>
                    <a:pt x="129324" y="257208"/>
                  </a:lnTo>
                  <a:close/>
                </a:path>
                <a:path w="259079" h="343535">
                  <a:moveTo>
                    <a:pt x="190001" y="243428"/>
                  </a:moveTo>
                  <a:lnTo>
                    <a:pt x="162140" y="241754"/>
                  </a:lnTo>
                  <a:lnTo>
                    <a:pt x="192884" y="241754"/>
                  </a:lnTo>
                  <a:lnTo>
                    <a:pt x="190001" y="243428"/>
                  </a:lnTo>
                  <a:close/>
                </a:path>
                <a:path w="259079" h="343535">
                  <a:moveTo>
                    <a:pt x="94471" y="264257"/>
                  </a:moveTo>
                  <a:lnTo>
                    <a:pt x="78625" y="264257"/>
                  </a:lnTo>
                  <a:lnTo>
                    <a:pt x="92891" y="263386"/>
                  </a:lnTo>
                  <a:lnTo>
                    <a:pt x="93157" y="263386"/>
                  </a:lnTo>
                  <a:lnTo>
                    <a:pt x="94471" y="264257"/>
                  </a:lnTo>
                  <a:close/>
                </a:path>
                <a:path w="259079" h="343535">
                  <a:moveTo>
                    <a:pt x="180491" y="343151"/>
                  </a:moveTo>
                  <a:lnTo>
                    <a:pt x="172588" y="342481"/>
                  </a:lnTo>
                  <a:lnTo>
                    <a:pt x="169172" y="339936"/>
                  </a:lnTo>
                  <a:lnTo>
                    <a:pt x="167632" y="336319"/>
                  </a:lnTo>
                  <a:lnTo>
                    <a:pt x="142450" y="276580"/>
                  </a:lnTo>
                  <a:lnTo>
                    <a:pt x="146201" y="275374"/>
                  </a:lnTo>
                  <a:lnTo>
                    <a:pt x="149918" y="273633"/>
                  </a:lnTo>
                  <a:lnTo>
                    <a:pt x="165356" y="263386"/>
                  </a:lnTo>
                  <a:lnTo>
                    <a:pt x="165623" y="263386"/>
                  </a:lnTo>
                  <a:lnTo>
                    <a:pt x="179888" y="264257"/>
                  </a:lnTo>
                  <a:lnTo>
                    <a:pt x="243718" y="264257"/>
                  </a:lnTo>
                  <a:lnTo>
                    <a:pt x="257041" y="295868"/>
                  </a:lnTo>
                  <a:lnTo>
                    <a:pt x="258514" y="299417"/>
                  </a:lnTo>
                  <a:lnTo>
                    <a:pt x="257978" y="303503"/>
                  </a:lnTo>
                  <a:lnTo>
                    <a:pt x="256806" y="305043"/>
                  </a:lnTo>
                  <a:lnTo>
                    <a:pt x="208017" y="305043"/>
                  </a:lnTo>
                  <a:lnTo>
                    <a:pt x="186451" y="337994"/>
                  </a:lnTo>
                  <a:lnTo>
                    <a:pt x="184308" y="341342"/>
                  </a:lnTo>
                  <a:lnTo>
                    <a:pt x="180491" y="343151"/>
                  </a:lnTo>
                  <a:close/>
                </a:path>
                <a:path w="259079" h="343535">
                  <a:moveTo>
                    <a:pt x="78813" y="343151"/>
                  </a:moveTo>
                  <a:lnTo>
                    <a:pt x="77881" y="343151"/>
                  </a:lnTo>
                  <a:lnTo>
                    <a:pt x="76467" y="342481"/>
                  </a:lnTo>
                  <a:lnTo>
                    <a:pt x="74162" y="341342"/>
                  </a:lnTo>
                  <a:lnTo>
                    <a:pt x="72018" y="337994"/>
                  </a:lnTo>
                  <a:lnTo>
                    <a:pt x="50497" y="305043"/>
                  </a:lnTo>
                  <a:lnTo>
                    <a:pt x="104083" y="305043"/>
                  </a:lnTo>
                  <a:lnTo>
                    <a:pt x="89397" y="339936"/>
                  </a:lnTo>
                  <a:lnTo>
                    <a:pt x="89341" y="340070"/>
                  </a:lnTo>
                  <a:lnTo>
                    <a:pt x="86018" y="342481"/>
                  </a:lnTo>
                  <a:lnTo>
                    <a:pt x="86716" y="342481"/>
                  </a:lnTo>
                  <a:lnTo>
                    <a:pt x="78813" y="343151"/>
                  </a:lnTo>
                  <a:close/>
                </a:path>
                <a:path w="259079" h="343535">
                  <a:moveTo>
                    <a:pt x="249575" y="311138"/>
                  </a:moveTo>
                  <a:lnTo>
                    <a:pt x="248982" y="311138"/>
                  </a:lnTo>
                  <a:lnTo>
                    <a:pt x="208017" y="305043"/>
                  </a:lnTo>
                  <a:lnTo>
                    <a:pt x="256806" y="305043"/>
                  </a:lnTo>
                  <a:lnTo>
                    <a:pt x="253341" y="309597"/>
                  </a:lnTo>
                  <a:lnTo>
                    <a:pt x="250926" y="310602"/>
                  </a:lnTo>
                  <a:lnTo>
                    <a:pt x="249575" y="311138"/>
                  </a:lnTo>
                  <a:close/>
                </a:path>
              </a:pathLst>
            </a:custGeom>
            <a:solidFill>
              <a:srgbClr val="1D40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9753400" y="2022411"/>
            <a:ext cx="1067435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b="1" spc="-30" dirty="0">
                <a:solidFill>
                  <a:srgbClr val="1D3A8A"/>
                </a:solidFill>
                <a:latin typeface="Noto Sans JP"/>
                <a:cs typeface="Noto Sans JP"/>
              </a:rPr>
              <a:t>5.</a:t>
            </a:r>
            <a:r>
              <a:rPr sz="1500" b="1" spc="-55" dirty="0">
                <a:solidFill>
                  <a:srgbClr val="1D3A8A"/>
                </a:solidFill>
                <a:latin typeface="Noto Sans JP"/>
                <a:cs typeface="Noto Sans JP"/>
              </a:rPr>
              <a:t> </a:t>
            </a:r>
            <a:r>
              <a:rPr sz="1500" b="1" spc="-270" dirty="0">
                <a:solidFill>
                  <a:srgbClr val="1D3A8A"/>
                </a:solidFill>
                <a:latin typeface="Malgun Gothic"/>
                <a:cs typeface="Malgun Gothic"/>
              </a:rPr>
              <a:t>실시간</a:t>
            </a:r>
            <a:r>
              <a:rPr sz="1500" b="1" spc="-150" dirty="0">
                <a:solidFill>
                  <a:srgbClr val="1D3A8A"/>
                </a:solidFill>
                <a:latin typeface="Malgun Gothic"/>
                <a:cs typeface="Malgun Gothic"/>
              </a:rPr>
              <a:t> </a:t>
            </a:r>
            <a:r>
              <a:rPr sz="1500" b="1" spc="-295" dirty="0">
                <a:solidFill>
                  <a:srgbClr val="1D3A8A"/>
                </a:solidFill>
                <a:latin typeface="Malgun Gothic"/>
                <a:cs typeface="Malgun Gothic"/>
              </a:rPr>
              <a:t>보상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50"/>
              </a:lnSpc>
            </a:pPr>
            <a:r>
              <a:rPr spc="-70" dirty="0">
                <a:latin typeface="Noto Sans JP"/>
                <a:cs typeface="Noto Sans JP"/>
              </a:rPr>
              <a:t>ULD</a:t>
            </a:r>
            <a:r>
              <a:rPr dirty="0">
                <a:latin typeface="Noto Sans JP"/>
                <a:cs typeface="Noto Sans JP"/>
              </a:rPr>
              <a:t> </a:t>
            </a:r>
            <a:r>
              <a:rPr spc="-190" dirty="0"/>
              <a:t>적재</a:t>
            </a:r>
            <a:r>
              <a:rPr spc="-95" dirty="0"/>
              <a:t> </a:t>
            </a:r>
            <a:r>
              <a:rPr spc="-190" dirty="0"/>
              <a:t>최적화를</a:t>
            </a:r>
            <a:r>
              <a:rPr spc="-95" dirty="0"/>
              <a:t> </a:t>
            </a:r>
            <a:r>
              <a:rPr spc="-190" dirty="0"/>
              <a:t>위한</a:t>
            </a:r>
            <a:r>
              <a:rPr spc="-95" dirty="0"/>
              <a:t> </a:t>
            </a:r>
            <a:r>
              <a:rPr spc="-190" dirty="0"/>
              <a:t>강화학습</a:t>
            </a:r>
            <a:r>
              <a:rPr spc="-95" dirty="0"/>
              <a:t> </a:t>
            </a:r>
            <a:r>
              <a:rPr dirty="0">
                <a:latin typeface="Noto Sans JP"/>
                <a:cs typeface="Noto Sans JP"/>
              </a:rPr>
              <a:t>AI</a:t>
            </a:r>
            <a:r>
              <a:rPr spc="25" dirty="0">
                <a:latin typeface="Noto Sans JP"/>
                <a:cs typeface="Noto Sans JP"/>
              </a:rPr>
              <a:t> </a:t>
            </a:r>
            <a:r>
              <a:rPr spc="-165" dirty="0"/>
              <a:t>알고리듬</a:t>
            </a:r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spc="-40" dirty="0"/>
              <a:t>3</a:t>
            </a:fld>
            <a:r>
              <a:rPr spc="-40" dirty="0"/>
              <a:t>/6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199"/>
            <a:ext cx="12192000" cy="6781800"/>
            <a:chOff x="0" y="76199"/>
            <a:chExt cx="12192000" cy="6781800"/>
          </a:xfrm>
        </p:grpSpPr>
        <p:sp>
          <p:nvSpPr>
            <p:cNvPr id="3" name="object 3"/>
            <p:cNvSpPr/>
            <p:nvPr/>
          </p:nvSpPr>
          <p:spPr>
            <a:xfrm>
              <a:off x="0" y="76199"/>
              <a:ext cx="12192000" cy="6781800"/>
            </a:xfrm>
            <a:custGeom>
              <a:avLst/>
              <a:gdLst/>
              <a:ahLst/>
              <a:cxnLst/>
              <a:rect l="l" t="t" r="r" b="b"/>
              <a:pathLst>
                <a:path w="12192000" h="6781800">
                  <a:moveTo>
                    <a:pt x="0" y="6781799"/>
                  </a:moveTo>
                  <a:lnTo>
                    <a:pt x="12191999" y="6781799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67817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599" y="38099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2"/>
                  </a:lnTo>
                  <a:lnTo>
                    <a:pt x="243882" y="736471"/>
                  </a:lnTo>
                  <a:lnTo>
                    <a:pt x="201397" y="717011"/>
                  </a:lnTo>
                  <a:lnTo>
                    <a:pt x="161614" y="692498"/>
                  </a:lnTo>
                  <a:lnTo>
                    <a:pt x="125135" y="663302"/>
                  </a:lnTo>
                  <a:lnTo>
                    <a:pt x="92505" y="629860"/>
                  </a:lnTo>
                  <a:lnTo>
                    <a:pt x="64210" y="592672"/>
                  </a:lnTo>
                  <a:lnTo>
                    <a:pt x="40680" y="552299"/>
                  </a:lnTo>
                  <a:lnTo>
                    <a:pt x="22271" y="509355"/>
                  </a:lnTo>
                  <a:lnTo>
                    <a:pt x="9257" y="464480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6"/>
                  </a:lnTo>
                  <a:lnTo>
                    <a:pt x="4123" y="325095"/>
                  </a:lnTo>
                  <a:lnTo>
                    <a:pt x="13800" y="279385"/>
                  </a:lnTo>
                  <a:lnTo>
                    <a:pt x="29001" y="235197"/>
                  </a:lnTo>
                  <a:lnTo>
                    <a:pt x="49498" y="193203"/>
                  </a:lnTo>
                  <a:lnTo>
                    <a:pt x="74977" y="154038"/>
                  </a:lnTo>
                  <a:lnTo>
                    <a:pt x="105059" y="118286"/>
                  </a:lnTo>
                  <a:lnTo>
                    <a:pt x="139296" y="86482"/>
                  </a:lnTo>
                  <a:lnTo>
                    <a:pt x="177168" y="59109"/>
                  </a:lnTo>
                  <a:lnTo>
                    <a:pt x="218101" y="36579"/>
                  </a:lnTo>
                  <a:lnTo>
                    <a:pt x="261484" y="19230"/>
                  </a:lnTo>
                  <a:lnTo>
                    <a:pt x="306670" y="7320"/>
                  </a:lnTo>
                  <a:lnTo>
                    <a:pt x="352974" y="1031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2" y="29001"/>
                  </a:lnTo>
                  <a:lnTo>
                    <a:pt x="568796" y="49498"/>
                  </a:lnTo>
                  <a:lnTo>
                    <a:pt x="607961" y="74977"/>
                  </a:lnTo>
                  <a:lnTo>
                    <a:pt x="643712" y="105059"/>
                  </a:lnTo>
                  <a:lnTo>
                    <a:pt x="675516" y="139296"/>
                  </a:lnTo>
                  <a:lnTo>
                    <a:pt x="702890" y="177168"/>
                  </a:lnTo>
                  <a:lnTo>
                    <a:pt x="725420" y="218101"/>
                  </a:lnTo>
                  <a:lnTo>
                    <a:pt x="742769" y="261484"/>
                  </a:lnTo>
                  <a:lnTo>
                    <a:pt x="754678" y="306670"/>
                  </a:lnTo>
                  <a:lnTo>
                    <a:pt x="760967" y="352974"/>
                  </a:lnTo>
                  <a:lnTo>
                    <a:pt x="761999" y="380999"/>
                  </a:lnTo>
                  <a:lnTo>
                    <a:pt x="761885" y="390353"/>
                  </a:lnTo>
                  <a:lnTo>
                    <a:pt x="757876" y="436904"/>
                  </a:lnTo>
                  <a:lnTo>
                    <a:pt x="748199" y="482614"/>
                  </a:lnTo>
                  <a:lnTo>
                    <a:pt x="732997" y="526802"/>
                  </a:lnTo>
                  <a:lnTo>
                    <a:pt x="712501" y="568796"/>
                  </a:lnTo>
                  <a:lnTo>
                    <a:pt x="687022" y="607961"/>
                  </a:lnTo>
                  <a:lnTo>
                    <a:pt x="656940" y="643712"/>
                  </a:lnTo>
                  <a:lnTo>
                    <a:pt x="622703" y="675516"/>
                  </a:lnTo>
                  <a:lnTo>
                    <a:pt x="584831" y="702890"/>
                  </a:lnTo>
                  <a:lnTo>
                    <a:pt x="543898" y="725420"/>
                  </a:lnTo>
                  <a:lnTo>
                    <a:pt x="500515" y="742769"/>
                  </a:lnTo>
                  <a:lnTo>
                    <a:pt x="455329" y="754679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1D40A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7490" y="590549"/>
              <a:ext cx="236220" cy="342900"/>
            </a:xfrm>
            <a:custGeom>
              <a:avLst/>
              <a:gdLst/>
              <a:ahLst/>
              <a:cxnLst/>
              <a:rect l="l" t="t" r="r" b="b"/>
              <a:pathLst>
                <a:path w="236219" h="342900">
                  <a:moveTo>
                    <a:pt x="171475" y="257107"/>
                  </a:moveTo>
                  <a:lnTo>
                    <a:pt x="64293" y="257107"/>
                  </a:lnTo>
                  <a:lnTo>
                    <a:pt x="58325" y="241655"/>
                  </a:lnTo>
                  <a:lnTo>
                    <a:pt x="50405" y="227062"/>
                  </a:lnTo>
                  <a:lnTo>
                    <a:pt x="41191" y="213059"/>
                  </a:lnTo>
                  <a:lnTo>
                    <a:pt x="31343" y="199377"/>
                  </a:lnTo>
                  <a:lnTo>
                    <a:pt x="24378" y="189867"/>
                  </a:lnTo>
                  <a:lnTo>
                    <a:pt x="21029" y="185045"/>
                  </a:lnTo>
                  <a:lnTo>
                    <a:pt x="12149" y="170038"/>
                  </a:lnTo>
                  <a:lnTo>
                    <a:pt x="5541" y="153693"/>
                  </a:lnTo>
                  <a:lnTo>
                    <a:pt x="1421" y="136231"/>
                  </a:lnTo>
                  <a:lnTo>
                    <a:pt x="0" y="117871"/>
                  </a:lnTo>
                  <a:lnTo>
                    <a:pt x="9263" y="71991"/>
                  </a:lnTo>
                  <a:lnTo>
                    <a:pt x="34524" y="34524"/>
                  </a:lnTo>
                  <a:lnTo>
                    <a:pt x="71991" y="9263"/>
                  </a:lnTo>
                  <a:lnTo>
                    <a:pt x="117871" y="0"/>
                  </a:lnTo>
                  <a:lnTo>
                    <a:pt x="163747" y="9263"/>
                  </a:lnTo>
                  <a:lnTo>
                    <a:pt x="201206" y="34524"/>
                  </a:lnTo>
                  <a:lnTo>
                    <a:pt x="206832" y="42862"/>
                  </a:lnTo>
                  <a:lnTo>
                    <a:pt x="117871" y="42862"/>
                  </a:lnTo>
                  <a:lnTo>
                    <a:pt x="88662" y="48752"/>
                  </a:lnTo>
                  <a:lnTo>
                    <a:pt x="64821" y="64821"/>
                  </a:lnTo>
                  <a:lnTo>
                    <a:pt x="48752" y="88662"/>
                  </a:lnTo>
                  <a:lnTo>
                    <a:pt x="42862" y="117871"/>
                  </a:lnTo>
                  <a:lnTo>
                    <a:pt x="42862" y="123765"/>
                  </a:lnTo>
                  <a:lnTo>
                    <a:pt x="47684" y="128587"/>
                  </a:lnTo>
                  <a:lnTo>
                    <a:pt x="234919" y="128587"/>
                  </a:lnTo>
                  <a:lnTo>
                    <a:pt x="234327" y="136231"/>
                  </a:lnTo>
                  <a:lnTo>
                    <a:pt x="214753" y="185045"/>
                  </a:lnTo>
                  <a:lnTo>
                    <a:pt x="204449" y="199377"/>
                  </a:lnTo>
                  <a:lnTo>
                    <a:pt x="194631" y="213059"/>
                  </a:lnTo>
                  <a:lnTo>
                    <a:pt x="185416" y="227062"/>
                  </a:lnTo>
                  <a:lnTo>
                    <a:pt x="177476" y="241655"/>
                  </a:lnTo>
                  <a:lnTo>
                    <a:pt x="171475" y="257107"/>
                  </a:lnTo>
                  <a:close/>
                </a:path>
                <a:path w="236219" h="342900">
                  <a:moveTo>
                    <a:pt x="234919" y="128587"/>
                  </a:moveTo>
                  <a:lnTo>
                    <a:pt x="59471" y="128587"/>
                  </a:lnTo>
                  <a:lnTo>
                    <a:pt x="64293" y="123765"/>
                  </a:lnTo>
                  <a:lnTo>
                    <a:pt x="64293" y="117871"/>
                  </a:lnTo>
                  <a:lnTo>
                    <a:pt x="68502" y="97011"/>
                  </a:lnTo>
                  <a:lnTo>
                    <a:pt x="79982" y="79982"/>
                  </a:lnTo>
                  <a:lnTo>
                    <a:pt x="97011" y="68502"/>
                  </a:lnTo>
                  <a:lnTo>
                    <a:pt x="117871" y="64293"/>
                  </a:lnTo>
                  <a:lnTo>
                    <a:pt x="123765" y="64293"/>
                  </a:lnTo>
                  <a:lnTo>
                    <a:pt x="128587" y="59471"/>
                  </a:lnTo>
                  <a:lnTo>
                    <a:pt x="128587" y="47684"/>
                  </a:lnTo>
                  <a:lnTo>
                    <a:pt x="123765" y="42862"/>
                  </a:lnTo>
                  <a:lnTo>
                    <a:pt x="206832" y="42862"/>
                  </a:lnTo>
                  <a:lnTo>
                    <a:pt x="226461" y="71991"/>
                  </a:lnTo>
                  <a:lnTo>
                    <a:pt x="235730" y="117871"/>
                  </a:lnTo>
                  <a:lnTo>
                    <a:pt x="234919" y="128587"/>
                  </a:lnTo>
                  <a:close/>
                </a:path>
                <a:path w="236219" h="342900">
                  <a:moveTo>
                    <a:pt x="117871" y="342899"/>
                  </a:moveTo>
                  <a:lnTo>
                    <a:pt x="97011" y="338691"/>
                  </a:lnTo>
                  <a:lnTo>
                    <a:pt x="79982" y="327211"/>
                  </a:lnTo>
                  <a:lnTo>
                    <a:pt x="68502" y="310181"/>
                  </a:lnTo>
                  <a:lnTo>
                    <a:pt x="64293" y="289321"/>
                  </a:lnTo>
                  <a:lnTo>
                    <a:pt x="64293" y="278606"/>
                  </a:lnTo>
                  <a:lnTo>
                    <a:pt x="171449" y="278606"/>
                  </a:lnTo>
                  <a:lnTo>
                    <a:pt x="171449" y="289321"/>
                  </a:lnTo>
                  <a:lnTo>
                    <a:pt x="167241" y="310181"/>
                  </a:lnTo>
                  <a:lnTo>
                    <a:pt x="155761" y="327211"/>
                  </a:lnTo>
                  <a:lnTo>
                    <a:pt x="138731" y="338691"/>
                  </a:lnTo>
                  <a:lnTo>
                    <a:pt x="117871" y="342899"/>
                  </a:lnTo>
                  <a:close/>
                </a:path>
              </a:pathLst>
            </a:custGeom>
            <a:solidFill>
              <a:srgbClr val="1D40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62099" y="971549"/>
              <a:ext cx="914400" cy="38100"/>
            </a:xfrm>
            <a:custGeom>
              <a:avLst/>
              <a:gdLst/>
              <a:ahLst/>
              <a:cxnLst/>
              <a:rect l="l" t="t" r="r" b="b"/>
              <a:pathLst>
                <a:path w="914400" h="38100">
                  <a:moveTo>
                    <a:pt x="9143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914399" y="0"/>
                  </a:lnTo>
                  <a:lnTo>
                    <a:pt x="914399" y="38099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80" dirty="0"/>
              <a:t>기술</a:t>
            </a:r>
            <a:r>
              <a:rPr spc="-330" dirty="0"/>
              <a:t> </a:t>
            </a:r>
            <a:r>
              <a:rPr spc="-580" dirty="0"/>
              <a:t>전략의</a:t>
            </a:r>
            <a:r>
              <a:rPr spc="-315" dirty="0"/>
              <a:t> </a:t>
            </a:r>
            <a:r>
              <a:rPr spc="-605" dirty="0"/>
              <a:t>차별점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609599" y="1523999"/>
            <a:ext cx="10972800" cy="4552950"/>
            <a:chOff x="609599" y="1523999"/>
            <a:chExt cx="10972800" cy="4552950"/>
          </a:xfrm>
        </p:grpSpPr>
        <p:sp>
          <p:nvSpPr>
            <p:cNvPr id="9" name="object 9"/>
            <p:cNvSpPr/>
            <p:nvPr/>
          </p:nvSpPr>
          <p:spPr>
            <a:xfrm>
              <a:off x="609599" y="1523999"/>
              <a:ext cx="38100" cy="419100"/>
            </a:xfrm>
            <a:custGeom>
              <a:avLst/>
              <a:gdLst/>
              <a:ahLst/>
              <a:cxnLst/>
              <a:rect l="l" t="t" r="r" b="b"/>
              <a:pathLst>
                <a:path w="38100" h="419100">
                  <a:moveTo>
                    <a:pt x="38099" y="419099"/>
                  </a:moveTo>
                  <a:lnTo>
                    <a:pt x="0" y="4190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419099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4362" y="5529262"/>
              <a:ext cx="10963275" cy="542925"/>
            </a:xfrm>
            <a:custGeom>
              <a:avLst/>
              <a:gdLst/>
              <a:ahLst/>
              <a:cxnLst/>
              <a:rect l="l" t="t" r="r" b="b"/>
              <a:pathLst>
                <a:path w="10963275" h="542925">
                  <a:moveTo>
                    <a:pt x="10896527" y="542923"/>
                  </a:moveTo>
                  <a:lnTo>
                    <a:pt x="66746" y="542923"/>
                  </a:lnTo>
                  <a:lnTo>
                    <a:pt x="62101" y="542466"/>
                  </a:lnTo>
                  <a:lnTo>
                    <a:pt x="24240" y="525316"/>
                  </a:lnTo>
                  <a:lnTo>
                    <a:pt x="2287" y="490023"/>
                  </a:lnTo>
                  <a:lnTo>
                    <a:pt x="0" y="476177"/>
                  </a:lnTo>
                  <a:lnTo>
                    <a:pt x="0" y="471486"/>
                  </a:lnTo>
                  <a:lnTo>
                    <a:pt x="0" y="66745"/>
                  </a:lnTo>
                  <a:lnTo>
                    <a:pt x="14645" y="27847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10896527" y="0"/>
                  </a:lnTo>
                  <a:lnTo>
                    <a:pt x="10935423" y="14644"/>
                  </a:lnTo>
                  <a:lnTo>
                    <a:pt x="10959629" y="48432"/>
                  </a:lnTo>
                  <a:lnTo>
                    <a:pt x="10963274" y="66745"/>
                  </a:lnTo>
                  <a:lnTo>
                    <a:pt x="10963274" y="476177"/>
                  </a:lnTo>
                  <a:lnTo>
                    <a:pt x="10948627" y="515074"/>
                  </a:lnTo>
                  <a:lnTo>
                    <a:pt x="10914841" y="539280"/>
                  </a:lnTo>
                  <a:lnTo>
                    <a:pt x="10901172" y="542466"/>
                  </a:lnTo>
                  <a:lnTo>
                    <a:pt x="10896527" y="542923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4362" y="5529262"/>
              <a:ext cx="10963275" cy="542925"/>
            </a:xfrm>
            <a:custGeom>
              <a:avLst/>
              <a:gdLst/>
              <a:ahLst/>
              <a:cxnLst/>
              <a:rect l="l" t="t" r="r" b="b"/>
              <a:pathLst>
                <a:path w="10963275" h="542925">
                  <a:moveTo>
                    <a:pt x="0" y="4714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71437" y="0"/>
                  </a:lnTo>
                  <a:lnTo>
                    <a:pt x="10891836" y="0"/>
                  </a:lnTo>
                  <a:lnTo>
                    <a:pt x="10931524" y="12038"/>
                  </a:lnTo>
                  <a:lnTo>
                    <a:pt x="10951233" y="31748"/>
                  </a:lnTo>
                  <a:lnTo>
                    <a:pt x="10953838" y="35648"/>
                  </a:lnTo>
                  <a:lnTo>
                    <a:pt x="10956039" y="39764"/>
                  </a:lnTo>
                  <a:lnTo>
                    <a:pt x="10957833" y="44099"/>
                  </a:lnTo>
                  <a:lnTo>
                    <a:pt x="10959629" y="48433"/>
                  </a:lnTo>
                  <a:lnTo>
                    <a:pt x="10960984" y="52900"/>
                  </a:lnTo>
                  <a:lnTo>
                    <a:pt x="10961900" y="57500"/>
                  </a:lnTo>
                  <a:lnTo>
                    <a:pt x="10962815" y="62100"/>
                  </a:lnTo>
                  <a:lnTo>
                    <a:pt x="10963274" y="66746"/>
                  </a:lnTo>
                  <a:lnTo>
                    <a:pt x="10963274" y="71437"/>
                  </a:lnTo>
                  <a:lnTo>
                    <a:pt x="10963274" y="471487"/>
                  </a:lnTo>
                  <a:lnTo>
                    <a:pt x="10963274" y="476177"/>
                  </a:lnTo>
                  <a:lnTo>
                    <a:pt x="10962815" y="480823"/>
                  </a:lnTo>
                  <a:lnTo>
                    <a:pt x="10961900" y="485423"/>
                  </a:lnTo>
                  <a:lnTo>
                    <a:pt x="10960984" y="490024"/>
                  </a:lnTo>
                  <a:lnTo>
                    <a:pt x="10959629" y="494491"/>
                  </a:lnTo>
                  <a:lnTo>
                    <a:pt x="10957833" y="498824"/>
                  </a:lnTo>
                  <a:lnTo>
                    <a:pt x="10956039" y="503157"/>
                  </a:lnTo>
                  <a:lnTo>
                    <a:pt x="10927623" y="533490"/>
                  </a:lnTo>
                  <a:lnTo>
                    <a:pt x="10891836" y="542924"/>
                  </a:lnTo>
                  <a:lnTo>
                    <a:pt x="71437" y="542924"/>
                  </a:lnTo>
                  <a:lnTo>
                    <a:pt x="31748" y="530884"/>
                  </a:lnTo>
                  <a:lnTo>
                    <a:pt x="20923" y="522000"/>
                  </a:lnTo>
                  <a:lnTo>
                    <a:pt x="17606" y="518684"/>
                  </a:lnTo>
                  <a:lnTo>
                    <a:pt x="457" y="480823"/>
                  </a:lnTo>
                  <a:lnTo>
                    <a:pt x="0" y="476177"/>
                  </a:lnTo>
                  <a:lnTo>
                    <a:pt x="0" y="471487"/>
                  </a:lnTo>
                  <a:close/>
                </a:path>
              </a:pathLst>
            </a:custGeom>
            <a:ln w="9524">
              <a:solidFill>
                <a:srgbClr val="BEDA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3412" y="2247899"/>
              <a:ext cx="5310505" cy="1333500"/>
            </a:xfrm>
            <a:custGeom>
              <a:avLst/>
              <a:gdLst/>
              <a:ahLst/>
              <a:cxnLst/>
              <a:rect l="l" t="t" r="r" b="b"/>
              <a:pathLst>
                <a:path w="5310505" h="1333500">
                  <a:moveTo>
                    <a:pt x="5238990" y="1333499"/>
                  </a:moveTo>
                  <a:lnTo>
                    <a:pt x="48947" y="1333499"/>
                  </a:lnTo>
                  <a:lnTo>
                    <a:pt x="45540" y="1333011"/>
                  </a:lnTo>
                  <a:lnTo>
                    <a:pt x="12911" y="1307643"/>
                  </a:lnTo>
                  <a:lnTo>
                    <a:pt x="335" y="1267258"/>
                  </a:lnTo>
                  <a:lnTo>
                    <a:pt x="0" y="1262303"/>
                  </a:lnTo>
                  <a:lnTo>
                    <a:pt x="0" y="1257299"/>
                  </a:lnTo>
                  <a:lnTo>
                    <a:pt x="0" y="71196"/>
                  </a:lnTo>
                  <a:lnTo>
                    <a:pt x="10739" y="29705"/>
                  </a:lnTo>
                  <a:lnTo>
                    <a:pt x="38793" y="2440"/>
                  </a:lnTo>
                  <a:lnTo>
                    <a:pt x="48947" y="0"/>
                  </a:lnTo>
                  <a:lnTo>
                    <a:pt x="5238990" y="0"/>
                  </a:lnTo>
                  <a:lnTo>
                    <a:pt x="5280480" y="15621"/>
                  </a:lnTo>
                  <a:lnTo>
                    <a:pt x="5306300" y="51661"/>
                  </a:lnTo>
                  <a:lnTo>
                    <a:pt x="5310186" y="71196"/>
                  </a:lnTo>
                  <a:lnTo>
                    <a:pt x="5310186" y="1262303"/>
                  </a:lnTo>
                  <a:lnTo>
                    <a:pt x="5294564" y="1303794"/>
                  </a:lnTo>
                  <a:lnTo>
                    <a:pt x="5258524" y="1329613"/>
                  </a:lnTo>
                  <a:lnTo>
                    <a:pt x="5243945" y="1333011"/>
                  </a:lnTo>
                  <a:lnTo>
                    <a:pt x="5238990" y="1333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9599" y="2248101"/>
              <a:ext cx="72390" cy="1333500"/>
            </a:xfrm>
            <a:custGeom>
              <a:avLst/>
              <a:gdLst/>
              <a:ahLst/>
              <a:cxnLst/>
              <a:rect l="l" t="t" r="r" b="b"/>
              <a:pathLst>
                <a:path w="72390" h="1333500">
                  <a:moveTo>
                    <a:pt x="72031" y="1333097"/>
                  </a:moveTo>
                  <a:lnTo>
                    <a:pt x="33857" y="1320468"/>
                  </a:lnTo>
                  <a:lnTo>
                    <a:pt x="5800" y="1286258"/>
                  </a:lnTo>
                  <a:lnTo>
                    <a:pt x="0" y="1257098"/>
                  </a:lnTo>
                  <a:lnTo>
                    <a:pt x="0" y="75998"/>
                  </a:lnTo>
                  <a:lnTo>
                    <a:pt x="12830" y="33655"/>
                  </a:lnTo>
                  <a:lnTo>
                    <a:pt x="47039" y="5598"/>
                  </a:lnTo>
                  <a:lnTo>
                    <a:pt x="72031" y="0"/>
                  </a:lnTo>
                  <a:lnTo>
                    <a:pt x="68765" y="1732"/>
                  </a:lnTo>
                  <a:lnTo>
                    <a:pt x="61763" y="9465"/>
                  </a:lnTo>
                  <a:lnTo>
                    <a:pt x="49800" y="46837"/>
                  </a:lnTo>
                  <a:lnTo>
                    <a:pt x="47625" y="75998"/>
                  </a:lnTo>
                  <a:lnTo>
                    <a:pt x="47625" y="1257098"/>
                  </a:lnTo>
                  <a:lnTo>
                    <a:pt x="52436" y="1299440"/>
                  </a:lnTo>
                  <a:lnTo>
                    <a:pt x="68765" y="1331364"/>
                  </a:lnTo>
                  <a:lnTo>
                    <a:pt x="72031" y="1333097"/>
                  </a:lnTo>
                  <a:close/>
                </a:path>
              </a:pathLst>
            </a:custGeom>
            <a:solidFill>
              <a:srgbClr val="1D40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5824" y="24764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0" y="559195"/>
                  </a:lnTo>
                  <a:lnTo>
                    <a:pt x="163575" y="544064"/>
                  </a:lnTo>
                  <a:lnTo>
                    <a:pt x="126995" y="523342"/>
                  </a:lnTo>
                  <a:lnTo>
                    <a:pt x="93851" y="497477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9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3" y="115528"/>
                  </a:lnTo>
                  <a:lnTo>
                    <a:pt x="83694" y="83694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6" y="16703"/>
                  </a:lnTo>
                  <a:lnTo>
                    <a:pt x="420451" y="33740"/>
                  </a:lnTo>
                  <a:lnTo>
                    <a:pt x="455971" y="56233"/>
                  </a:lnTo>
                  <a:lnTo>
                    <a:pt x="487805" y="83694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9" y="230002"/>
                  </a:lnTo>
                  <a:lnTo>
                    <a:pt x="571155" y="271729"/>
                  </a:lnTo>
                  <a:lnTo>
                    <a:pt x="571499" y="285749"/>
                  </a:lnTo>
                  <a:lnTo>
                    <a:pt x="571155" y="299771"/>
                  </a:lnTo>
                  <a:lnTo>
                    <a:pt x="566009" y="341496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6" y="455971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7" y="566009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1D40A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274" y="2662237"/>
              <a:ext cx="228600" cy="200025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87399" y="1603311"/>
            <a:ext cx="6169660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spc="-270" dirty="0">
                <a:solidFill>
                  <a:srgbClr val="1D40AF"/>
                </a:solidFill>
                <a:latin typeface="Dotum"/>
                <a:cs typeface="Dotum"/>
              </a:rPr>
              <a:t>혁신적인</a:t>
            </a:r>
            <a:r>
              <a:rPr sz="1500" spc="-125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1D40AF"/>
                </a:solidFill>
                <a:latin typeface="Dotum"/>
                <a:cs typeface="Dotum"/>
              </a:rPr>
              <a:t>알고리듬</a:t>
            </a:r>
            <a:r>
              <a:rPr sz="1500" spc="-125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1D40AF"/>
                </a:solidFill>
                <a:latin typeface="Dotum"/>
                <a:cs typeface="Dotum"/>
              </a:rPr>
              <a:t>설계로</a:t>
            </a:r>
            <a:r>
              <a:rPr sz="1500" spc="-125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1D40AF"/>
                </a:solidFill>
                <a:latin typeface="Dotum"/>
                <a:cs typeface="Dotum"/>
              </a:rPr>
              <a:t>최적화</a:t>
            </a:r>
            <a:r>
              <a:rPr sz="1500" spc="-120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1D40AF"/>
                </a:solidFill>
                <a:latin typeface="Dotum"/>
                <a:cs typeface="Dotum"/>
              </a:rPr>
              <a:t>성능과</a:t>
            </a:r>
            <a:r>
              <a:rPr sz="1500" spc="-125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1D40AF"/>
                </a:solidFill>
                <a:latin typeface="Dotum"/>
                <a:cs typeface="Dotum"/>
              </a:rPr>
              <a:t>실용성을</a:t>
            </a:r>
            <a:r>
              <a:rPr sz="1500" spc="-125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1D40AF"/>
                </a:solidFill>
                <a:latin typeface="Dotum"/>
                <a:cs typeface="Dotum"/>
              </a:rPr>
              <a:t>동시에</a:t>
            </a:r>
            <a:r>
              <a:rPr sz="1500" spc="-120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1D40AF"/>
                </a:solidFill>
                <a:latin typeface="Dotum"/>
                <a:cs typeface="Dotum"/>
              </a:rPr>
              <a:t>달성한</a:t>
            </a:r>
            <a:r>
              <a:rPr sz="1500" spc="-125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450" spc="-204" dirty="0">
                <a:solidFill>
                  <a:srgbClr val="1D40AF"/>
                </a:solidFill>
                <a:latin typeface="Arial"/>
                <a:cs typeface="Arial"/>
              </a:rPr>
              <a:t>4</a:t>
            </a:r>
            <a:r>
              <a:rPr sz="1500" spc="-204" dirty="0">
                <a:solidFill>
                  <a:srgbClr val="1D40AF"/>
                </a:solidFill>
                <a:latin typeface="Dotum"/>
                <a:cs typeface="Dotum"/>
              </a:rPr>
              <a:t>가지</a:t>
            </a:r>
            <a:r>
              <a:rPr sz="1500" spc="-125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1D40AF"/>
                </a:solidFill>
                <a:latin typeface="Dotum"/>
                <a:cs typeface="Dotum"/>
              </a:rPr>
              <a:t>기술</a:t>
            </a:r>
            <a:r>
              <a:rPr sz="1500" spc="-120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1D40AF"/>
                </a:solidFill>
                <a:latin typeface="Dotum"/>
                <a:cs typeface="Dotum"/>
              </a:rPr>
              <a:t>핵심</a:t>
            </a:r>
            <a:r>
              <a:rPr sz="1500" spc="-125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500" spc="-295" dirty="0">
                <a:solidFill>
                  <a:srgbClr val="1D40AF"/>
                </a:solidFill>
                <a:latin typeface="Dotum"/>
                <a:cs typeface="Dotum"/>
              </a:rPr>
              <a:t>요소</a:t>
            </a:r>
            <a:endParaRPr sz="1500">
              <a:latin typeface="Dotum"/>
              <a:cs typeface="Dot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97024" y="2313896"/>
            <a:ext cx="2208530" cy="73406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700" b="1" spc="-220" dirty="0">
                <a:solidFill>
                  <a:srgbClr val="1D40AF"/>
                </a:solidFill>
                <a:latin typeface="Malgun Gothic"/>
                <a:cs typeface="Malgun Gothic"/>
              </a:rPr>
              <a:t>높이맵</a:t>
            </a:r>
            <a:r>
              <a:rPr sz="1800" b="1" spc="-220" dirty="0">
                <a:solidFill>
                  <a:srgbClr val="1D40AF"/>
                </a:solidFill>
                <a:latin typeface="Noto Sans JP"/>
                <a:cs typeface="Noto Sans JP"/>
              </a:rPr>
              <a:t>(Height</a:t>
            </a:r>
            <a:r>
              <a:rPr sz="1800" b="1" spc="105" dirty="0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sz="1800" b="1" spc="-20" dirty="0">
                <a:solidFill>
                  <a:srgbClr val="1D40AF"/>
                </a:solidFill>
                <a:latin typeface="Noto Sans JP"/>
                <a:cs typeface="Noto Sans JP"/>
              </a:rPr>
              <a:t>Map)</a:t>
            </a:r>
            <a:endParaRPr sz="1800">
              <a:latin typeface="Noto Sans JP"/>
              <a:cs typeface="Noto Sans JP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350" spc="-260" dirty="0">
                <a:solidFill>
                  <a:srgbClr val="374050"/>
                </a:solidFill>
                <a:latin typeface="Dotum"/>
                <a:cs typeface="Dotum"/>
              </a:rPr>
              <a:t>컨테이너</a:t>
            </a:r>
            <a:r>
              <a:rPr sz="1350" spc="-114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74050"/>
                </a:solidFill>
                <a:latin typeface="Dotum"/>
                <a:cs typeface="Dotum"/>
              </a:rPr>
              <a:t>상단을</a:t>
            </a:r>
            <a:r>
              <a:rPr sz="1350" spc="-114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Noto Sans JP"/>
                <a:cs typeface="Noto Sans JP"/>
              </a:rPr>
              <a:t>2D</a:t>
            </a:r>
            <a:r>
              <a:rPr sz="1300" spc="-15" dirty="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74050"/>
                </a:solidFill>
                <a:latin typeface="Dotum"/>
                <a:cs typeface="Dotum"/>
              </a:rPr>
              <a:t>지형으로</a:t>
            </a:r>
            <a:r>
              <a:rPr sz="1350" spc="-114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74050"/>
                </a:solidFill>
                <a:latin typeface="Dotum"/>
                <a:cs typeface="Dotum"/>
              </a:rPr>
              <a:t>변환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609724" y="3105149"/>
            <a:ext cx="2200275" cy="266700"/>
            <a:chOff x="1609724" y="3105149"/>
            <a:chExt cx="2200275" cy="2667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9724" y="3180397"/>
              <a:ext cx="134272" cy="11620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971799" y="3105149"/>
              <a:ext cx="838200" cy="266700"/>
            </a:xfrm>
            <a:custGeom>
              <a:avLst/>
              <a:gdLst/>
              <a:ahLst/>
              <a:cxnLst/>
              <a:rect l="l" t="t" r="r" b="b"/>
              <a:pathLst>
                <a:path w="838200" h="266700">
                  <a:moveTo>
                    <a:pt x="813414" y="266699"/>
                  </a:moveTo>
                  <a:lnTo>
                    <a:pt x="24785" y="266699"/>
                  </a:lnTo>
                  <a:lnTo>
                    <a:pt x="21140" y="265974"/>
                  </a:lnTo>
                  <a:lnTo>
                    <a:pt x="0" y="241914"/>
                  </a:lnTo>
                  <a:lnTo>
                    <a:pt x="0" y="238124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813414" y="0"/>
                  </a:lnTo>
                  <a:lnTo>
                    <a:pt x="838199" y="24785"/>
                  </a:lnTo>
                  <a:lnTo>
                    <a:pt x="838199" y="241914"/>
                  </a:lnTo>
                  <a:lnTo>
                    <a:pt x="817059" y="265974"/>
                  </a:lnTo>
                  <a:lnTo>
                    <a:pt x="813414" y="266699"/>
                  </a:lnTo>
                  <a:close/>
                </a:path>
              </a:pathLst>
            </a:custGeom>
            <a:solidFill>
              <a:srgbClr val="1D40A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806575" y="3120263"/>
            <a:ext cx="196532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60" dirty="0">
                <a:solidFill>
                  <a:srgbClr val="374050"/>
                </a:solidFill>
                <a:latin typeface="Dotum"/>
                <a:cs typeface="Dotum"/>
              </a:rPr>
              <a:t>빈</a:t>
            </a:r>
            <a:r>
              <a:rPr sz="1350" spc="-110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74050"/>
                </a:solidFill>
                <a:latin typeface="Dotum"/>
                <a:cs typeface="Dotum"/>
              </a:rPr>
              <a:t>공간</a:t>
            </a:r>
            <a:r>
              <a:rPr sz="1350" spc="-110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74050"/>
                </a:solidFill>
                <a:latin typeface="Dotum"/>
                <a:cs typeface="Dotum"/>
              </a:rPr>
              <a:t>식별</a:t>
            </a:r>
            <a:r>
              <a:rPr sz="1350" spc="-110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74050"/>
                </a:solidFill>
                <a:latin typeface="Dotum"/>
                <a:cs typeface="Dotum"/>
              </a:rPr>
              <a:t>속도</a:t>
            </a:r>
            <a:r>
              <a:rPr sz="1350" spc="265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350" b="1" spc="-110" dirty="0">
                <a:solidFill>
                  <a:srgbClr val="374050"/>
                </a:solidFill>
                <a:latin typeface="Noto Sans JP"/>
                <a:cs typeface="Noto Sans JP"/>
              </a:rPr>
              <a:t>300%</a:t>
            </a:r>
            <a:r>
              <a:rPr sz="1350" b="1" spc="30" dirty="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sz="1350" b="1" spc="-285" dirty="0">
                <a:solidFill>
                  <a:srgbClr val="374050"/>
                </a:solidFill>
                <a:latin typeface="Malgun Gothic"/>
                <a:cs typeface="Malgun Gothic"/>
              </a:rPr>
              <a:t>향상</a:t>
            </a:r>
            <a:endParaRPr sz="1350">
              <a:latin typeface="Malgun Gothic"/>
              <a:cs typeface="Malgun Gothic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248399" y="2247899"/>
            <a:ext cx="5334000" cy="1333500"/>
            <a:chOff x="6248399" y="2247899"/>
            <a:chExt cx="5334000" cy="1333500"/>
          </a:xfrm>
        </p:grpSpPr>
        <p:sp>
          <p:nvSpPr>
            <p:cNvPr id="23" name="object 23"/>
            <p:cNvSpPr/>
            <p:nvPr/>
          </p:nvSpPr>
          <p:spPr>
            <a:xfrm>
              <a:off x="6272212" y="2247899"/>
              <a:ext cx="5310505" cy="1333500"/>
            </a:xfrm>
            <a:custGeom>
              <a:avLst/>
              <a:gdLst/>
              <a:ahLst/>
              <a:cxnLst/>
              <a:rect l="l" t="t" r="r" b="b"/>
              <a:pathLst>
                <a:path w="5310505" h="1333500">
                  <a:moveTo>
                    <a:pt x="5238990" y="1333499"/>
                  </a:moveTo>
                  <a:lnTo>
                    <a:pt x="48947" y="1333499"/>
                  </a:lnTo>
                  <a:lnTo>
                    <a:pt x="45540" y="1333011"/>
                  </a:lnTo>
                  <a:lnTo>
                    <a:pt x="12911" y="1307643"/>
                  </a:lnTo>
                  <a:lnTo>
                    <a:pt x="335" y="1267258"/>
                  </a:lnTo>
                  <a:lnTo>
                    <a:pt x="0" y="1262303"/>
                  </a:lnTo>
                  <a:lnTo>
                    <a:pt x="0" y="1257299"/>
                  </a:lnTo>
                  <a:lnTo>
                    <a:pt x="0" y="71196"/>
                  </a:lnTo>
                  <a:lnTo>
                    <a:pt x="10740" y="29705"/>
                  </a:lnTo>
                  <a:lnTo>
                    <a:pt x="38792" y="2440"/>
                  </a:lnTo>
                  <a:lnTo>
                    <a:pt x="48947" y="0"/>
                  </a:lnTo>
                  <a:lnTo>
                    <a:pt x="5238990" y="0"/>
                  </a:lnTo>
                  <a:lnTo>
                    <a:pt x="5280479" y="15621"/>
                  </a:lnTo>
                  <a:lnTo>
                    <a:pt x="5306298" y="51661"/>
                  </a:lnTo>
                  <a:lnTo>
                    <a:pt x="5310185" y="71196"/>
                  </a:lnTo>
                  <a:lnTo>
                    <a:pt x="5310185" y="1262303"/>
                  </a:lnTo>
                  <a:lnTo>
                    <a:pt x="5294563" y="1303794"/>
                  </a:lnTo>
                  <a:lnTo>
                    <a:pt x="5258523" y="1329613"/>
                  </a:lnTo>
                  <a:lnTo>
                    <a:pt x="5243944" y="1333011"/>
                  </a:lnTo>
                  <a:lnTo>
                    <a:pt x="5238990" y="1333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48399" y="2248101"/>
              <a:ext cx="72390" cy="1333500"/>
            </a:xfrm>
            <a:custGeom>
              <a:avLst/>
              <a:gdLst/>
              <a:ahLst/>
              <a:cxnLst/>
              <a:rect l="l" t="t" r="r" b="b"/>
              <a:pathLst>
                <a:path w="72389" h="1333500">
                  <a:moveTo>
                    <a:pt x="72031" y="1333097"/>
                  </a:moveTo>
                  <a:lnTo>
                    <a:pt x="33857" y="1320467"/>
                  </a:lnTo>
                  <a:lnTo>
                    <a:pt x="5800" y="1286258"/>
                  </a:lnTo>
                  <a:lnTo>
                    <a:pt x="0" y="1257098"/>
                  </a:lnTo>
                  <a:lnTo>
                    <a:pt x="0" y="75998"/>
                  </a:lnTo>
                  <a:lnTo>
                    <a:pt x="12829" y="33655"/>
                  </a:lnTo>
                  <a:lnTo>
                    <a:pt x="47038" y="5598"/>
                  </a:lnTo>
                  <a:lnTo>
                    <a:pt x="72030" y="0"/>
                  </a:lnTo>
                  <a:lnTo>
                    <a:pt x="68765" y="1732"/>
                  </a:lnTo>
                  <a:lnTo>
                    <a:pt x="61764" y="9465"/>
                  </a:lnTo>
                  <a:lnTo>
                    <a:pt x="49800" y="46837"/>
                  </a:lnTo>
                  <a:lnTo>
                    <a:pt x="47625" y="75998"/>
                  </a:lnTo>
                  <a:lnTo>
                    <a:pt x="47625" y="1257098"/>
                  </a:lnTo>
                  <a:lnTo>
                    <a:pt x="52436" y="1299440"/>
                  </a:lnTo>
                  <a:lnTo>
                    <a:pt x="68765" y="1331364"/>
                  </a:lnTo>
                  <a:lnTo>
                    <a:pt x="72031" y="1333097"/>
                  </a:lnTo>
                  <a:close/>
                </a:path>
              </a:pathLst>
            </a:custGeom>
            <a:solidFill>
              <a:srgbClr val="1D40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24624" y="24764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0" y="559195"/>
                  </a:lnTo>
                  <a:lnTo>
                    <a:pt x="163575" y="544064"/>
                  </a:lnTo>
                  <a:lnTo>
                    <a:pt x="126994" y="523342"/>
                  </a:lnTo>
                  <a:lnTo>
                    <a:pt x="93851" y="497477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9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2" y="115528"/>
                  </a:lnTo>
                  <a:lnTo>
                    <a:pt x="83693" y="83694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7" y="5490"/>
                  </a:lnTo>
                  <a:lnTo>
                    <a:pt x="382016" y="16703"/>
                  </a:lnTo>
                  <a:lnTo>
                    <a:pt x="420451" y="33740"/>
                  </a:lnTo>
                  <a:lnTo>
                    <a:pt x="455970" y="56233"/>
                  </a:lnTo>
                  <a:lnTo>
                    <a:pt x="487805" y="83694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5" y="189483"/>
                  </a:lnTo>
                  <a:lnTo>
                    <a:pt x="566008" y="230002"/>
                  </a:lnTo>
                  <a:lnTo>
                    <a:pt x="571156" y="271729"/>
                  </a:lnTo>
                  <a:lnTo>
                    <a:pt x="571499" y="285749"/>
                  </a:lnTo>
                  <a:lnTo>
                    <a:pt x="571156" y="299771"/>
                  </a:lnTo>
                  <a:lnTo>
                    <a:pt x="566008" y="341496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6" y="455971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51" y="537758"/>
                  </a:lnTo>
                  <a:lnTo>
                    <a:pt x="382015" y="554796"/>
                  </a:lnTo>
                  <a:lnTo>
                    <a:pt x="341496" y="566009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1D40A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4824" y="2662237"/>
              <a:ext cx="231055" cy="200917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7235825" y="2313896"/>
            <a:ext cx="3265804" cy="73406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700" b="1" spc="-325" dirty="0">
                <a:solidFill>
                  <a:srgbClr val="1D40AF"/>
                </a:solidFill>
                <a:latin typeface="Malgun Gothic"/>
                <a:cs typeface="Malgun Gothic"/>
              </a:rPr>
              <a:t>액션</a:t>
            </a:r>
            <a:r>
              <a:rPr sz="1700" b="1" spc="-145" dirty="0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sz="1700" b="1" spc="-215" dirty="0">
                <a:solidFill>
                  <a:srgbClr val="1D40AF"/>
                </a:solidFill>
                <a:latin typeface="Malgun Gothic"/>
                <a:cs typeface="Malgun Gothic"/>
              </a:rPr>
              <a:t>매스킹</a:t>
            </a:r>
            <a:r>
              <a:rPr sz="1800" b="1" spc="-215" dirty="0">
                <a:solidFill>
                  <a:srgbClr val="1D40AF"/>
                </a:solidFill>
                <a:latin typeface="Noto Sans JP"/>
                <a:cs typeface="Noto Sans JP"/>
              </a:rPr>
              <a:t>(Action</a:t>
            </a:r>
            <a:r>
              <a:rPr sz="1800" b="1" spc="50" dirty="0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sz="1800" b="1" spc="-50" dirty="0">
                <a:solidFill>
                  <a:srgbClr val="1D40AF"/>
                </a:solidFill>
                <a:latin typeface="Noto Sans JP"/>
                <a:cs typeface="Noto Sans JP"/>
              </a:rPr>
              <a:t>Masking)</a:t>
            </a:r>
            <a:endParaRPr sz="1800">
              <a:latin typeface="Noto Sans JP"/>
              <a:cs typeface="Noto Sans JP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350" spc="-260" dirty="0">
                <a:solidFill>
                  <a:srgbClr val="374050"/>
                </a:solidFill>
                <a:latin typeface="Dotum"/>
                <a:cs typeface="Dotum"/>
              </a:rPr>
              <a:t>물리적</a:t>
            </a:r>
            <a:r>
              <a:rPr sz="1350" spc="-90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350" spc="-220" dirty="0">
                <a:solidFill>
                  <a:srgbClr val="374050"/>
                </a:solidFill>
                <a:latin typeface="Dotum"/>
                <a:cs typeface="Dotum"/>
              </a:rPr>
              <a:t>제약</a:t>
            </a:r>
            <a:r>
              <a:rPr sz="1300" spc="-220" dirty="0">
                <a:solidFill>
                  <a:srgbClr val="374050"/>
                </a:solidFill>
                <a:latin typeface="Noto Sans JP"/>
                <a:cs typeface="Noto Sans JP"/>
              </a:rPr>
              <a:t>(</a:t>
            </a:r>
            <a:r>
              <a:rPr sz="1350" spc="-220" dirty="0">
                <a:solidFill>
                  <a:srgbClr val="374050"/>
                </a:solidFill>
                <a:latin typeface="Dotum"/>
                <a:cs typeface="Dotum"/>
              </a:rPr>
              <a:t>경계</a:t>
            </a:r>
            <a:r>
              <a:rPr sz="1350" spc="-90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350" spc="-215" dirty="0">
                <a:solidFill>
                  <a:srgbClr val="374050"/>
                </a:solidFill>
                <a:latin typeface="Dotum"/>
                <a:cs typeface="Dotum"/>
              </a:rPr>
              <a:t>초과</a:t>
            </a:r>
            <a:r>
              <a:rPr sz="1300" spc="-215" dirty="0">
                <a:solidFill>
                  <a:srgbClr val="374050"/>
                </a:solidFill>
                <a:latin typeface="Noto Sans JP"/>
                <a:cs typeface="Noto Sans JP"/>
              </a:rPr>
              <a:t>/</a:t>
            </a:r>
            <a:r>
              <a:rPr sz="1350" spc="-215" dirty="0">
                <a:solidFill>
                  <a:srgbClr val="374050"/>
                </a:solidFill>
                <a:latin typeface="Dotum"/>
                <a:cs typeface="Dotum"/>
              </a:rPr>
              <a:t>충돌</a:t>
            </a:r>
            <a:r>
              <a:rPr sz="1300" spc="-215" dirty="0">
                <a:solidFill>
                  <a:srgbClr val="374050"/>
                </a:solidFill>
                <a:latin typeface="Noto Sans JP"/>
                <a:cs typeface="Noto Sans JP"/>
              </a:rPr>
              <a:t>/</a:t>
            </a:r>
            <a:r>
              <a:rPr sz="1350" spc="-215" dirty="0">
                <a:solidFill>
                  <a:srgbClr val="374050"/>
                </a:solidFill>
                <a:latin typeface="Dotum"/>
                <a:cs typeface="Dotum"/>
              </a:rPr>
              <a:t>지지율</a:t>
            </a:r>
            <a:r>
              <a:rPr sz="1350" spc="-85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350" spc="-190" dirty="0">
                <a:solidFill>
                  <a:srgbClr val="374050"/>
                </a:solidFill>
                <a:latin typeface="Dotum"/>
                <a:cs typeface="Dotum"/>
              </a:rPr>
              <a:t>부족</a:t>
            </a:r>
            <a:r>
              <a:rPr sz="1300" spc="-190" dirty="0">
                <a:solidFill>
                  <a:srgbClr val="374050"/>
                </a:solidFill>
                <a:latin typeface="Noto Sans JP"/>
                <a:cs typeface="Noto Sans JP"/>
              </a:rPr>
              <a:t>)</a:t>
            </a:r>
            <a:r>
              <a:rPr sz="1300" spc="65" dirty="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74050"/>
                </a:solidFill>
                <a:latin typeface="Dotum"/>
                <a:cs typeface="Dotum"/>
              </a:rPr>
              <a:t>사전</a:t>
            </a:r>
            <a:r>
              <a:rPr sz="1350" spc="-90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74050"/>
                </a:solidFill>
                <a:latin typeface="Dotum"/>
                <a:cs typeface="Dotum"/>
              </a:rPr>
              <a:t>계산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248525" y="3105149"/>
            <a:ext cx="3409950" cy="266700"/>
            <a:chOff x="7248525" y="3105149"/>
            <a:chExt cx="3409950" cy="266700"/>
          </a:xfrm>
        </p:grpSpPr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48525" y="3180397"/>
              <a:ext cx="134272" cy="11620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9315449" y="3105149"/>
              <a:ext cx="1343025" cy="266700"/>
            </a:xfrm>
            <a:custGeom>
              <a:avLst/>
              <a:gdLst/>
              <a:ahLst/>
              <a:cxnLst/>
              <a:rect l="l" t="t" r="r" b="b"/>
              <a:pathLst>
                <a:path w="1343025" h="266700">
                  <a:moveTo>
                    <a:pt x="1318238" y="266699"/>
                  </a:moveTo>
                  <a:lnTo>
                    <a:pt x="24785" y="266699"/>
                  </a:lnTo>
                  <a:lnTo>
                    <a:pt x="21139" y="265974"/>
                  </a:lnTo>
                  <a:lnTo>
                    <a:pt x="0" y="241914"/>
                  </a:lnTo>
                  <a:lnTo>
                    <a:pt x="0" y="238124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1318238" y="0"/>
                  </a:lnTo>
                  <a:lnTo>
                    <a:pt x="1343025" y="24785"/>
                  </a:lnTo>
                  <a:lnTo>
                    <a:pt x="1343025" y="241914"/>
                  </a:lnTo>
                  <a:lnTo>
                    <a:pt x="1321882" y="265974"/>
                  </a:lnTo>
                  <a:lnTo>
                    <a:pt x="1318238" y="266699"/>
                  </a:lnTo>
                  <a:close/>
                </a:path>
              </a:pathLst>
            </a:custGeom>
            <a:solidFill>
              <a:srgbClr val="1D40A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445375" y="3120263"/>
            <a:ext cx="317627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60" dirty="0">
                <a:solidFill>
                  <a:srgbClr val="374050"/>
                </a:solidFill>
                <a:latin typeface="Dotum"/>
                <a:cs typeface="Dotum"/>
              </a:rPr>
              <a:t>불가능한</a:t>
            </a:r>
            <a:r>
              <a:rPr sz="1350" spc="-110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74050"/>
                </a:solidFill>
                <a:latin typeface="Dotum"/>
                <a:cs typeface="Dotum"/>
              </a:rPr>
              <a:t>선택지를</a:t>
            </a:r>
            <a:r>
              <a:rPr sz="1350" spc="-105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74050"/>
                </a:solidFill>
                <a:latin typeface="Dotum"/>
                <a:cs typeface="Dotum"/>
              </a:rPr>
              <a:t>사전</a:t>
            </a:r>
            <a:r>
              <a:rPr sz="1350" spc="-110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74050"/>
                </a:solidFill>
                <a:latin typeface="Dotum"/>
                <a:cs typeface="Dotum"/>
              </a:rPr>
              <a:t>배제</a:t>
            </a:r>
            <a:r>
              <a:rPr sz="1350" spc="270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350" b="1" spc="-260" dirty="0">
                <a:solidFill>
                  <a:srgbClr val="374050"/>
                </a:solidFill>
                <a:latin typeface="Malgun Gothic"/>
                <a:cs typeface="Malgun Gothic"/>
              </a:rPr>
              <a:t>탐색</a:t>
            </a:r>
            <a:r>
              <a:rPr sz="1350" b="1" spc="-13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374050"/>
                </a:solidFill>
                <a:latin typeface="Malgun Gothic"/>
                <a:cs typeface="Malgun Gothic"/>
              </a:rPr>
              <a:t>비용</a:t>
            </a:r>
            <a:r>
              <a:rPr sz="1350" b="1" spc="-13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374050"/>
                </a:solidFill>
                <a:latin typeface="Malgun Gothic"/>
                <a:cs typeface="Malgun Gothic"/>
              </a:rPr>
              <a:t>대폭</a:t>
            </a:r>
            <a:r>
              <a:rPr sz="1350" b="1" spc="-135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350" b="1" spc="-285" dirty="0">
                <a:solidFill>
                  <a:srgbClr val="374050"/>
                </a:solidFill>
                <a:latin typeface="Malgun Gothic"/>
                <a:cs typeface="Malgun Gothic"/>
              </a:rPr>
              <a:t>절감</a:t>
            </a:r>
            <a:endParaRPr sz="1350">
              <a:latin typeface="Malgun Gothic"/>
              <a:cs typeface="Malgun Gothic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09599" y="3886199"/>
            <a:ext cx="5334000" cy="1333500"/>
            <a:chOff x="609599" y="3886199"/>
            <a:chExt cx="5334000" cy="1333500"/>
          </a:xfrm>
        </p:grpSpPr>
        <p:sp>
          <p:nvSpPr>
            <p:cNvPr id="33" name="object 33"/>
            <p:cNvSpPr/>
            <p:nvPr/>
          </p:nvSpPr>
          <p:spPr>
            <a:xfrm>
              <a:off x="633412" y="3886199"/>
              <a:ext cx="5310505" cy="1333500"/>
            </a:xfrm>
            <a:custGeom>
              <a:avLst/>
              <a:gdLst/>
              <a:ahLst/>
              <a:cxnLst/>
              <a:rect l="l" t="t" r="r" b="b"/>
              <a:pathLst>
                <a:path w="5310505" h="1333500">
                  <a:moveTo>
                    <a:pt x="5238990" y="1333499"/>
                  </a:moveTo>
                  <a:lnTo>
                    <a:pt x="48947" y="1333499"/>
                  </a:lnTo>
                  <a:lnTo>
                    <a:pt x="45540" y="1333011"/>
                  </a:lnTo>
                  <a:lnTo>
                    <a:pt x="12911" y="1307642"/>
                  </a:lnTo>
                  <a:lnTo>
                    <a:pt x="335" y="1267258"/>
                  </a:lnTo>
                  <a:lnTo>
                    <a:pt x="0" y="1262303"/>
                  </a:lnTo>
                  <a:lnTo>
                    <a:pt x="0" y="1257299"/>
                  </a:lnTo>
                  <a:lnTo>
                    <a:pt x="0" y="71196"/>
                  </a:lnTo>
                  <a:lnTo>
                    <a:pt x="10739" y="29705"/>
                  </a:lnTo>
                  <a:lnTo>
                    <a:pt x="38793" y="2440"/>
                  </a:lnTo>
                  <a:lnTo>
                    <a:pt x="48947" y="0"/>
                  </a:lnTo>
                  <a:lnTo>
                    <a:pt x="5238990" y="0"/>
                  </a:lnTo>
                  <a:lnTo>
                    <a:pt x="5280480" y="15621"/>
                  </a:lnTo>
                  <a:lnTo>
                    <a:pt x="5306300" y="51661"/>
                  </a:lnTo>
                  <a:lnTo>
                    <a:pt x="5310186" y="71196"/>
                  </a:lnTo>
                  <a:lnTo>
                    <a:pt x="5310186" y="1262303"/>
                  </a:lnTo>
                  <a:lnTo>
                    <a:pt x="5294564" y="1303793"/>
                  </a:lnTo>
                  <a:lnTo>
                    <a:pt x="5258524" y="1329613"/>
                  </a:lnTo>
                  <a:lnTo>
                    <a:pt x="5243945" y="1333011"/>
                  </a:lnTo>
                  <a:lnTo>
                    <a:pt x="5238990" y="1333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09599" y="3886400"/>
              <a:ext cx="72390" cy="1333500"/>
            </a:xfrm>
            <a:custGeom>
              <a:avLst/>
              <a:gdLst/>
              <a:ahLst/>
              <a:cxnLst/>
              <a:rect l="l" t="t" r="r" b="b"/>
              <a:pathLst>
                <a:path w="72390" h="1333500">
                  <a:moveTo>
                    <a:pt x="72031" y="1333097"/>
                  </a:moveTo>
                  <a:lnTo>
                    <a:pt x="33857" y="1320467"/>
                  </a:lnTo>
                  <a:lnTo>
                    <a:pt x="5800" y="1286258"/>
                  </a:lnTo>
                  <a:lnTo>
                    <a:pt x="0" y="1257098"/>
                  </a:lnTo>
                  <a:lnTo>
                    <a:pt x="0" y="75998"/>
                  </a:lnTo>
                  <a:lnTo>
                    <a:pt x="12830" y="33655"/>
                  </a:lnTo>
                  <a:lnTo>
                    <a:pt x="47039" y="5598"/>
                  </a:lnTo>
                  <a:lnTo>
                    <a:pt x="72031" y="0"/>
                  </a:lnTo>
                  <a:lnTo>
                    <a:pt x="68765" y="1731"/>
                  </a:lnTo>
                  <a:lnTo>
                    <a:pt x="61763" y="9465"/>
                  </a:lnTo>
                  <a:lnTo>
                    <a:pt x="49800" y="46837"/>
                  </a:lnTo>
                  <a:lnTo>
                    <a:pt x="47625" y="75998"/>
                  </a:lnTo>
                  <a:lnTo>
                    <a:pt x="47625" y="1257098"/>
                  </a:lnTo>
                  <a:lnTo>
                    <a:pt x="52436" y="1299440"/>
                  </a:lnTo>
                  <a:lnTo>
                    <a:pt x="68765" y="1331364"/>
                  </a:lnTo>
                  <a:lnTo>
                    <a:pt x="72031" y="1333097"/>
                  </a:lnTo>
                  <a:close/>
                </a:path>
              </a:pathLst>
            </a:custGeom>
            <a:solidFill>
              <a:srgbClr val="1D40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85824" y="41147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0" y="559195"/>
                  </a:lnTo>
                  <a:lnTo>
                    <a:pt x="163575" y="544064"/>
                  </a:lnTo>
                  <a:lnTo>
                    <a:pt x="126995" y="523341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9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3" y="115528"/>
                  </a:lnTo>
                  <a:lnTo>
                    <a:pt x="83694" y="83693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6" y="16703"/>
                  </a:lnTo>
                  <a:lnTo>
                    <a:pt x="420451" y="33740"/>
                  </a:lnTo>
                  <a:lnTo>
                    <a:pt x="455971" y="56232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9" y="230002"/>
                  </a:lnTo>
                  <a:lnTo>
                    <a:pt x="571155" y="271729"/>
                  </a:lnTo>
                  <a:lnTo>
                    <a:pt x="571499" y="285749"/>
                  </a:lnTo>
                  <a:lnTo>
                    <a:pt x="571155" y="299771"/>
                  </a:lnTo>
                  <a:lnTo>
                    <a:pt x="566009" y="341496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6" y="455970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7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1D40A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274" y="4286249"/>
              <a:ext cx="228600" cy="228600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597024" y="3952196"/>
            <a:ext cx="1866264" cy="73406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700" b="1" spc="-325" dirty="0">
                <a:solidFill>
                  <a:srgbClr val="1D40AF"/>
                </a:solidFill>
                <a:latin typeface="Malgun Gothic"/>
                <a:cs typeface="Malgun Gothic"/>
              </a:rPr>
              <a:t>경량</a:t>
            </a:r>
            <a:r>
              <a:rPr sz="1700" b="1" spc="-170" dirty="0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sz="1800" b="1" spc="-220" dirty="0">
                <a:solidFill>
                  <a:srgbClr val="1D40AF"/>
                </a:solidFill>
                <a:latin typeface="Noto Sans JP"/>
                <a:cs typeface="Noto Sans JP"/>
              </a:rPr>
              <a:t>MLP</a:t>
            </a:r>
            <a:r>
              <a:rPr sz="1800" b="1" spc="20" dirty="0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sz="1700" b="1" spc="-345" dirty="0">
                <a:solidFill>
                  <a:srgbClr val="1D40AF"/>
                </a:solidFill>
                <a:latin typeface="Malgun Gothic"/>
                <a:cs typeface="Malgun Gothic"/>
              </a:rPr>
              <a:t>아키텍처</a:t>
            </a:r>
            <a:endParaRPr sz="17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350" spc="-260" dirty="0">
                <a:solidFill>
                  <a:srgbClr val="374050"/>
                </a:solidFill>
                <a:latin typeface="Dotum"/>
                <a:cs typeface="Dotum"/>
              </a:rPr>
              <a:t>고가</a:t>
            </a:r>
            <a:r>
              <a:rPr sz="1350" spc="-114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Noto Sans JP"/>
                <a:cs typeface="Noto Sans JP"/>
              </a:rPr>
              <a:t>Transformer</a:t>
            </a:r>
            <a:r>
              <a:rPr sz="1300" spc="20" dirty="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74050"/>
                </a:solidFill>
                <a:latin typeface="Dotum"/>
                <a:cs typeface="Dotum"/>
              </a:rPr>
              <a:t>모델</a:t>
            </a:r>
            <a:r>
              <a:rPr sz="1350" spc="-114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350" spc="-295" dirty="0">
                <a:solidFill>
                  <a:srgbClr val="374050"/>
                </a:solidFill>
                <a:latin typeface="Dotum"/>
                <a:cs typeface="Dotum"/>
              </a:rPr>
              <a:t>대체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609724" y="4743449"/>
            <a:ext cx="1771650" cy="266700"/>
            <a:chOff x="1609724" y="4743449"/>
            <a:chExt cx="1771650" cy="266700"/>
          </a:xfrm>
        </p:grpSpPr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9724" y="4818697"/>
              <a:ext cx="134272" cy="11620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638424" y="4743449"/>
              <a:ext cx="742950" cy="266700"/>
            </a:xfrm>
            <a:custGeom>
              <a:avLst/>
              <a:gdLst/>
              <a:ahLst/>
              <a:cxnLst/>
              <a:rect l="l" t="t" r="r" b="b"/>
              <a:pathLst>
                <a:path w="742950" h="266700">
                  <a:moveTo>
                    <a:pt x="718163" y="266699"/>
                  </a:moveTo>
                  <a:lnTo>
                    <a:pt x="24785" y="266699"/>
                  </a:lnTo>
                  <a:lnTo>
                    <a:pt x="21140" y="265975"/>
                  </a:lnTo>
                  <a:lnTo>
                    <a:pt x="0" y="241913"/>
                  </a:lnTo>
                  <a:lnTo>
                    <a:pt x="0" y="238124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718163" y="0"/>
                  </a:lnTo>
                  <a:lnTo>
                    <a:pt x="742949" y="24785"/>
                  </a:lnTo>
                  <a:lnTo>
                    <a:pt x="742949" y="241913"/>
                  </a:lnTo>
                  <a:lnTo>
                    <a:pt x="721809" y="265975"/>
                  </a:lnTo>
                  <a:lnTo>
                    <a:pt x="718163" y="266699"/>
                  </a:lnTo>
                  <a:close/>
                </a:path>
              </a:pathLst>
            </a:custGeom>
            <a:solidFill>
              <a:srgbClr val="1D40A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806575" y="4758562"/>
            <a:ext cx="219392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spc="-55" dirty="0">
                <a:solidFill>
                  <a:srgbClr val="374050"/>
                </a:solidFill>
                <a:latin typeface="Noto Sans JP"/>
                <a:cs typeface="Noto Sans JP"/>
              </a:rPr>
              <a:t>GPU</a:t>
            </a:r>
            <a:r>
              <a:rPr sz="1300" spc="20" dirty="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374050"/>
                </a:solidFill>
                <a:latin typeface="Dotum"/>
                <a:cs typeface="Dotum"/>
              </a:rPr>
              <a:t>리소스</a:t>
            </a:r>
            <a:r>
              <a:rPr sz="1350" spc="240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350" b="1" spc="-85" dirty="0">
                <a:solidFill>
                  <a:srgbClr val="374050"/>
                </a:solidFill>
                <a:latin typeface="Noto Sans JP"/>
                <a:cs typeface="Noto Sans JP"/>
              </a:rPr>
              <a:t>1/10</a:t>
            </a:r>
            <a:r>
              <a:rPr sz="1350" b="1" spc="20" dirty="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sz="1350" b="1" spc="-260" dirty="0">
                <a:solidFill>
                  <a:srgbClr val="374050"/>
                </a:solidFill>
                <a:latin typeface="Malgun Gothic"/>
                <a:cs typeface="Malgun Gothic"/>
              </a:rPr>
              <a:t>수준</a:t>
            </a:r>
            <a:r>
              <a:rPr sz="1350" b="1" spc="-10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350" spc="-260" dirty="0">
                <a:solidFill>
                  <a:srgbClr val="374050"/>
                </a:solidFill>
                <a:latin typeface="Dotum"/>
                <a:cs typeface="Dotum"/>
              </a:rPr>
              <a:t>으로</a:t>
            </a:r>
            <a:r>
              <a:rPr sz="1350" spc="-114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74050"/>
                </a:solidFill>
                <a:latin typeface="Dotum"/>
                <a:cs typeface="Dotum"/>
              </a:rPr>
              <a:t>절감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248399" y="3886199"/>
            <a:ext cx="5334000" cy="1333500"/>
            <a:chOff x="6248399" y="3886199"/>
            <a:chExt cx="5334000" cy="1333500"/>
          </a:xfrm>
        </p:grpSpPr>
        <p:sp>
          <p:nvSpPr>
            <p:cNvPr id="43" name="object 43"/>
            <p:cNvSpPr/>
            <p:nvPr/>
          </p:nvSpPr>
          <p:spPr>
            <a:xfrm>
              <a:off x="6272212" y="3886199"/>
              <a:ext cx="5310505" cy="1333500"/>
            </a:xfrm>
            <a:custGeom>
              <a:avLst/>
              <a:gdLst/>
              <a:ahLst/>
              <a:cxnLst/>
              <a:rect l="l" t="t" r="r" b="b"/>
              <a:pathLst>
                <a:path w="5310505" h="1333500">
                  <a:moveTo>
                    <a:pt x="5238990" y="1333499"/>
                  </a:moveTo>
                  <a:lnTo>
                    <a:pt x="48947" y="1333499"/>
                  </a:lnTo>
                  <a:lnTo>
                    <a:pt x="45540" y="1333011"/>
                  </a:lnTo>
                  <a:lnTo>
                    <a:pt x="12911" y="1307642"/>
                  </a:lnTo>
                  <a:lnTo>
                    <a:pt x="335" y="1267258"/>
                  </a:lnTo>
                  <a:lnTo>
                    <a:pt x="0" y="1262303"/>
                  </a:lnTo>
                  <a:lnTo>
                    <a:pt x="0" y="1257299"/>
                  </a:lnTo>
                  <a:lnTo>
                    <a:pt x="0" y="71196"/>
                  </a:lnTo>
                  <a:lnTo>
                    <a:pt x="10740" y="29705"/>
                  </a:lnTo>
                  <a:lnTo>
                    <a:pt x="38792" y="2440"/>
                  </a:lnTo>
                  <a:lnTo>
                    <a:pt x="48947" y="0"/>
                  </a:lnTo>
                  <a:lnTo>
                    <a:pt x="5238990" y="0"/>
                  </a:lnTo>
                  <a:lnTo>
                    <a:pt x="5280479" y="15621"/>
                  </a:lnTo>
                  <a:lnTo>
                    <a:pt x="5306298" y="51661"/>
                  </a:lnTo>
                  <a:lnTo>
                    <a:pt x="5310185" y="71196"/>
                  </a:lnTo>
                  <a:lnTo>
                    <a:pt x="5310185" y="1262303"/>
                  </a:lnTo>
                  <a:lnTo>
                    <a:pt x="5294563" y="1303793"/>
                  </a:lnTo>
                  <a:lnTo>
                    <a:pt x="5258523" y="1329613"/>
                  </a:lnTo>
                  <a:lnTo>
                    <a:pt x="5243944" y="1333011"/>
                  </a:lnTo>
                  <a:lnTo>
                    <a:pt x="5238990" y="1333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248399" y="3886400"/>
              <a:ext cx="72390" cy="1333500"/>
            </a:xfrm>
            <a:custGeom>
              <a:avLst/>
              <a:gdLst/>
              <a:ahLst/>
              <a:cxnLst/>
              <a:rect l="l" t="t" r="r" b="b"/>
              <a:pathLst>
                <a:path w="72389" h="1333500">
                  <a:moveTo>
                    <a:pt x="72031" y="1333097"/>
                  </a:moveTo>
                  <a:lnTo>
                    <a:pt x="33857" y="1320467"/>
                  </a:lnTo>
                  <a:lnTo>
                    <a:pt x="5800" y="1286258"/>
                  </a:lnTo>
                  <a:lnTo>
                    <a:pt x="0" y="1257098"/>
                  </a:lnTo>
                  <a:lnTo>
                    <a:pt x="0" y="75998"/>
                  </a:lnTo>
                  <a:lnTo>
                    <a:pt x="12829" y="33655"/>
                  </a:lnTo>
                  <a:lnTo>
                    <a:pt x="47038" y="5598"/>
                  </a:lnTo>
                  <a:lnTo>
                    <a:pt x="72030" y="0"/>
                  </a:lnTo>
                  <a:lnTo>
                    <a:pt x="68765" y="1731"/>
                  </a:lnTo>
                  <a:lnTo>
                    <a:pt x="61764" y="9465"/>
                  </a:lnTo>
                  <a:lnTo>
                    <a:pt x="49800" y="46837"/>
                  </a:lnTo>
                  <a:lnTo>
                    <a:pt x="47625" y="75998"/>
                  </a:lnTo>
                  <a:lnTo>
                    <a:pt x="47625" y="1257098"/>
                  </a:lnTo>
                  <a:lnTo>
                    <a:pt x="52436" y="1299440"/>
                  </a:lnTo>
                  <a:lnTo>
                    <a:pt x="68765" y="1331364"/>
                  </a:lnTo>
                  <a:lnTo>
                    <a:pt x="72031" y="1333097"/>
                  </a:lnTo>
                  <a:close/>
                </a:path>
              </a:pathLst>
            </a:custGeom>
            <a:solidFill>
              <a:srgbClr val="1D40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524624" y="41147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0" y="559195"/>
                  </a:lnTo>
                  <a:lnTo>
                    <a:pt x="163575" y="544064"/>
                  </a:lnTo>
                  <a:lnTo>
                    <a:pt x="126994" y="523341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9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2" y="115528"/>
                  </a:lnTo>
                  <a:lnTo>
                    <a:pt x="83693" y="83693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7" y="5490"/>
                  </a:lnTo>
                  <a:lnTo>
                    <a:pt x="382016" y="16703"/>
                  </a:lnTo>
                  <a:lnTo>
                    <a:pt x="420451" y="33740"/>
                  </a:lnTo>
                  <a:lnTo>
                    <a:pt x="455970" y="56232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5" y="189483"/>
                  </a:lnTo>
                  <a:lnTo>
                    <a:pt x="566008" y="230002"/>
                  </a:lnTo>
                  <a:lnTo>
                    <a:pt x="571156" y="271729"/>
                  </a:lnTo>
                  <a:lnTo>
                    <a:pt x="571499" y="285749"/>
                  </a:lnTo>
                  <a:lnTo>
                    <a:pt x="571156" y="299771"/>
                  </a:lnTo>
                  <a:lnTo>
                    <a:pt x="566008" y="341496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6" y="455970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51" y="537758"/>
                  </a:lnTo>
                  <a:lnTo>
                    <a:pt x="382015" y="554796"/>
                  </a:lnTo>
                  <a:lnTo>
                    <a:pt x="341496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1D40A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686549" y="4286249"/>
              <a:ext cx="257175" cy="228600"/>
            </a:xfrm>
            <a:custGeom>
              <a:avLst/>
              <a:gdLst/>
              <a:ahLst/>
              <a:cxnLst/>
              <a:rect l="l" t="t" r="r" b="b"/>
              <a:pathLst>
                <a:path w="257175" h="228600">
                  <a:moveTo>
                    <a:pt x="199310" y="28575"/>
                  </a:moveTo>
                  <a:lnTo>
                    <a:pt x="57864" y="28575"/>
                  </a:lnTo>
                  <a:lnTo>
                    <a:pt x="57730" y="26253"/>
                  </a:lnTo>
                  <a:lnTo>
                    <a:pt x="57641" y="23886"/>
                  </a:lnTo>
                  <a:lnTo>
                    <a:pt x="57551" y="21520"/>
                  </a:lnTo>
                  <a:lnTo>
                    <a:pt x="58985" y="13185"/>
                  </a:lnTo>
                  <a:lnTo>
                    <a:pt x="63462" y="6340"/>
                  </a:lnTo>
                  <a:lnTo>
                    <a:pt x="70241" y="1705"/>
                  </a:lnTo>
                  <a:lnTo>
                    <a:pt x="78581" y="0"/>
                  </a:lnTo>
                  <a:lnTo>
                    <a:pt x="178593" y="0"/>
                  </a:lnTo>
                  <a:lnTo>
                    <a:pt x="186933" y="1705"/>
                  </a:lnTo>
                  <a:lnTo>
                    <a:pt x="193712" y="6340"/>
                  </a:lnTo>
                  <a:lnTo>
                    <a:pt x="198189" y="13185"/>
                  </a:lnTo>
                  <a:lnTo>
                    <a:pt x="199623" y="21520"/>
                  </a:lnTo>
                  <a:lnTo>
                    <a:pt x="199535" y="23886"/>
                  </a:lnTo>
                  <a:lnTo>
                    <a:pt x="199444" y="26253"/>
                  </a:lnTo>
                  <a:lnTo>
                    <a:pt x="199310" y="28575"/>
                  </a:lnTo>
                  <a:close/>
                </a:path>
                <a:path w="257175" h="228600">
                  <a:moveTo>
                    <a:pt x="150465" y="200025"/>
                  </a:moveTo>
                  <a:lnTo>
                    <a:pt x="106709" y="200025"/>
                  </a:lnTo>
                  <a:lnTo>
                    <a:pt x="114300" y="192434"/>
                  </a:lnTo>
                  <a:lnTo>
                    <a:pt x="114300" y="183103"/>
                  </a:lnTo>
                  <a:lnTo>
                    <a:pt x="82358" y="158089"/>
                  </a:lnTo>
                  <a:lnTo>
                    <a:pt x="66632" y="151196"/>
                  </a:lnTo>
                  <a:lnTo>
                    <a:pt x="35049" y="128900"/>
                  </a:lnTo>
                  <a:lnTo>
                    <a:pt x="9990" y="92282"/>
                  </a:lnTo>
                  <a:lnTo>
                    <a:pt x="0" y="39290"/>
                  </a:lnTo>
                  <a:lnTo>
                    <a:pt x="0" y="33352"/>
                  </a:lnTo>
                  <a:lnTo>
                    <a:pt x="4777" y="28575"/>
                  </a:lnTo>
                  <a:lnTo>
                    <a:pt x="252397" y="28575"/>
                  </a:lnTo>
                  <a:lnTo>
                    <a:pt x="257175" y="33352"/>
                  </a:lnTo>
                  <a:lnTo>
                    <a:pt x="257175" y="39290"/>
                  </a:lnTo>
                  <a:lnTo>
                    <a:pt x="256185" y="50006"/>
                  </a:lnTo>
                  <a:lnTo>
                    <a:pt x="21877" y="50006"/>
                  </a:lnTo>
                  <a:lnTo>
                    <a:pt x="25205" y="70469"/>
                  </a:lnTo>
                  <a:lnTo>
                    <a:pt x="49865" y="113379"/>
                  </a:lnTo>
                  <a:lnTo>
                    <a:pt x="82688" y="135106"/>
                  </a:lnTo>
                  <a:lnTo>
                    <a:pt x="214615" y="135106"/>
                  </a:lnTo>
                  <a:lnTo>
                    <a:pt x="206690" y="141615"/>
                  </a:lnTo>
                  <a:lnTo>
                    <a:pt x="190581" y="151196"/>
                  </a:lnTo>
                  <a:lnTo>
                    <a:pt x="174841" y="158089"/>
                  </a:lnTo>
                  <a:lnTo>
                    <a:pt x="160466" y="162743"/>
                  </a:lnTo>
                  <a:lnTo>
                    <a:pt x="153291" y="165899"/>
                  </a:lnTo>
                  <a:lnTo>
                    <a:pt x="147736" y="170713"/>
                  </a:lnTo>
                  <a:lnTo>
                    <a:pt x="144148" y="176632"/>
                  </a:lnTo>
                  <a:lnTo>
                    <a:pt x="142875" y="183103"/>
                  </a:lnTo>
                  <a:lnTo>
                    <a:pt x="142875" y="192434"/>
                  </a:lnTo>
                  <a:lnTo>
                    <a:pt x="150465" y="200025"/>
                  </a:lnTo>
                  <a:close/>
                </a:path>
                <a:path w="257175" h="228600">
                  <a:moveTo>
                    <a:pt x="174530" y="135106"/>
                  </a:moveTo>
                  <a:lnTo>
                    <a:pt x="82688" y="135106"/>
                  </a:lnTo>
                  <a:lnTo>
                    <a:pt x="75363" y="119875"/>
                  </a:lnTo>
                  <a:lnTo>
                    <a:pt x="68825" y="100894"/>
                  </a:lnTo>
                  <a:lnTo>
                    <a:pt x="63425" y="77744"/>
                  </a:lnTo>
                  <a:lnTo>
                    <a:pt x="59516" y="50006"/>
                  </a:lnTo>
                  <a:lnTo>
                    <a:pt x="197703" y="50006"/>
                  </a:lnTo>
                  <a:lnTo>
                    <a:pt x="193793" y="77744"/>
                  </a:lnTo>
                  <a:lnTo>
                    <a:pt x="188394" y="100894"/>
                  </a:lnTo>
                  <a:lnTo>
                    <a:pt x="181855" y="119875"/>
                  </a:lnTo>
                  <a:lnTo>
                    <a:pt x="174530" y="135106"/>
                  </a:lnTo>
                  <a:close/>
                </a:path>
                <a:path w="257175" h="228600">
                  <a:moveTo>
                    <a:pt x="214615" y="135106"/>
                  </a:moveTo>
                  <a:lnTo>
                    <a:pt x="174530" y="135106"/>
                  </a:lnTo>
                  <a:lnTo>
                    <a:pt x="182921" y="131033"/>
                  </a:lnTo>
                  <a:lnTo>
                    <a:pt x="191290" y="126131"/>
                  </a:lnTo>
                  <a:lnTo>
                    <a:pt x="225809" y="87667"/>
                  </a:lnTo>
                  <a:lnTo>
                    <a:pt x="235386" y="50006"/>
                  </a:lnTo>
                  <a:lnTo>
                    <a:pt x="256185" y="50006"/>
                  </a:lnTo>
                  <a:lnTo>
                    <a:pt x="254524" y="67990"/>
                  </a:lnTo>
                  <a:lnTo>
                    <a:pt x="247190" y="92282"/>
                  </a:lnTo>
                  <a:lnTo>
                    <a:pt x="236097" y="112481"/>
                  </a:lnTo>
                  <a:lnTo>
                    <a:pt x="222170" y="128900"/>
                  </a:lnTo>
                  <a:lnTo>
                    <a:pt x="214615" y="135106"/>
                  </a:lnTo>
                  <a:close/>
                </a:path>
                <a:path w="257175" h="228600">
                  <a:moveTo>
                    <a:pt x="179352" y="228600"/>
                  </a:moveTo>
                  <a:lnTo>
                    <a:pt x="77822" y="228600"/>
                  </a:lnTo>
                  <a:lnTo>
                    <a:pt x="71437" y="222215"/>
                  </a:lnTo>
                  <a:lnTo>
                    <a:pt x="71437" y="206409"/>
                  </a:lnTo>
                  <a:lnTo>
                    <a:pt x="77822" y="200025"/>
                  </a:lnTo>
                  <a:lnTo>
                    <a:pt x="179352" y="200025"/>
                  </a:lnTo>
                  <a:lnTo>
                    <a:pt x="185737" y="206409"/>
                  </a:lnTo>
                  <a:lnTo>
                    <a:pt x="185737" y="222215"/>
                  </a:lnTo>
                  <a:lnTo>
                    <a:pt x="179352" y="228600"/>
                  </a:lnTo>
                  <a:close/>
                </a:path>
              </a:pathLst>
            </a:custGeom>
            <a:solidFill>
              <a:srgbClr val="1D40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7235825" y="3952196"/>
            <a:ext cx="2634615" cy="73406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700" b="1" spc="-325" dirty="0">
                <a:solidFill>
                  <a:srgbClr val="1D40AF"/>
                </a:solidFill>
                <a:latin typeface="Malgun Gothic"/>
                <a:cs typeface="Malgun Gothic"/>
              </a:rPr>
              <a:t>보상</a:t>
            </a:r>
            <a:r>
              <a:rPr sz="1700" b="1" spc="-130" dirty="0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sz="1700" b="1" spc="-245" dirty="0">
                <a:solidFill>
                  <a:srgbClr val="1D40AF"/>
                </a:solidFill>
                <a:latin typeface="Malgun Gothic"/>
                <a:cs typeface="Malgun Gothic"/>
              </a:rPr>
              <a:t>셰이핑</a:t>
            </a:r>
            <a:r>
              <a:rPr sz="1800" b="1" spc="-245" dirty="0">
                <a:solidFill>
                  <a:srgbClr val="1D40AF"/>
                </a:solidFill>
                <a:latin typeface="Noto Sans JP"/>
                <a:cs typeface="Noto Sans JP"/>
              </a:rPr>
              <a:t>(Reward</a:t>
            </a:r>
            <a:r>
              <a:rPr sz="1800" b="1" spc="60" dirty="0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sz="1800" b="1" spc="-160" dirty="0">
                <a:solidFill>
                  <a:srgbClr val="1D40AF"/>
                </a:solidFill>
                <a:latin typeface="Noto Sans JP"/>
                <a:cs typeface="Noto Sans JP"/>
              </a:rPr>
              <a:t>Shaping)</a:t>
            </a:r>
            <a:endParaRPr sz="1800">
              <a:latin typeface="Noto Sans JP"/>
              <a:cs typeface="Noto Sans JP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350" spc="-260" dirty="0">
                <a:solidFill>
                  <a:srgbClr val="374050"/>
                </a:solidFill>
                <a:latin typeface="Dotum"/>
                <a:cs typeface="Dotum"/>
              </a:rPr>
              <a:t>공간</a:t>
            </a:r>
            <a:r>
              <a:rPr sz="1350" spc="-110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74050"/>
                </a:solidFill>
                <a:latin typeface="Dotum"/>
                <a:cs typeface="Dotum"/>
              </a:rPr>
              <a:t>활용률</a:t>
            </a:r>
            <a:r>
              <a:rPr sz="1350" spc="-105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74050"/>
                </a:solidFill>
                <a:latin typeface="Dotum"/>
                <a:cs typeface="Dotum"/>
              </a:rPr>
              <a:t>상승마다</a:t>
            </a:r>
            <a:r>
              <a:rPr sz="1350" spc="-105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74050"/>
                </a:solidFill>
                <a:latin typeface="Dotum"/>
                <a:cs typeface="Dotum"/>
              </a:rPr>
              <a:t>즉시</a:t>
            </a:r>
            <a:r>
              <a:rPr sz="1350" spc="-105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374050"/>
                </a:solidFill>
                <a:latin typeface="Dotum"/>
                <a:cs typeface="Dotum"/>
              </a:rPr>
              <a:t>보상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248525" y="4743449"/>
            <a:ext cx="1828800" cy="266700"/>
            <a:chOff x="7248525" y="4743449"/>
            <a:chExt cx="1828800" cy="266700"/>
          </a:xfrm>
        </p:grpSpPr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48525" y="4818697"/>
              <a:ext cx="134272" cy="116204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8248649" y="4743449"/>
              <a:ext cx="828675" cy="266700"/>
            </a:xfrm>
            <a:custGeom>
              <a:avLst/>
              <a:gdLst/>
              <a:ahLst/>
              <a:cxnLst/>
              <a:rect l="l" t="t" r="r" b="b"/>
              <a:pathLst>
                <a:path w="828675" h="266700">
                  <a:moveTo>
                    <a:pt x="803889" y="266699"/>
                  </a:moveTo>
                  <a:lnTo>
                    <a:pt x="24785" y="266699"/>
                  </a:lnTo>
                  <a:lnTo>
                    <a:pt x="21140" y="265975"/>
                  </a:lnTo>
                  <a:lnTo>
                    <a:pt x="0" y="241913"/>
                  </a:lnTo>
                  <a:lnTo>
                    <a:pt x="0" y="238124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803889" y="0"/>
                  </a:lnTo>
                  <a:lnTo>
                    <a:pt x="828674" y="24785"/>
                  </a:lnTo>
                  <a:lnTo>
                    <a:pt x="828674" y="241913"/>
                  </a:lnTo>
                  <a:lnTo>
                    <a:pt x="807534" y="265975"/>
                  </a:lnTo>
                  <a:lnTo>
                    <a:pt x="803889" y="266699"/>
                  </a:lnTo>
                  <a:close/>
                </a:path>
              </a:pathLst>
            </a:custGeom>
            <a:solidFill>
              <a:srgbClr val="1D40A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445375" y="4758562"/>
            <a:ext cx="159956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60" dirty="0">
                <a:solidFill>
                  <a:srgbClr val="374050"/>
                </a:solidFill>
                <a:latin typeface="Dotum"/>
                <a:cs typeface="Dotum"/>
              </a:rPr>
              <a:t>학습</a:t>
            </a:r>
            <a:r>
              <a:rPr sz="1350" spc="-110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74050"/>
                </a:solidFill>
                <a:latin typeface="Dotum"/>
                <a:cs typeface="Dotum"/>
              </a:rPr>
              <a:t>효율성</a:t>
            </a:r>
            <a:r>
              <a:rPr sz="1350" spc="270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350" b="1" spc="-110" dirty="0">
                <a:solidFill>
                  <a:srgbClr val="374050"/>
                </a:solidFill>
                <a:latin typeface="Noto Sans JP"/>
                <a:cs typeface="Noto Sans JP"/>
              </a:rPr>
              <a:t>150%</a:t>
            </a:r>
            <a:r>
              <a:rPr sz="1350" b="1" spc="30" dirty="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sz="1350" b="1" spc="-285" dirty="0">
                <a:solidFill>
                  <a:srgbClr val="374050"/>
                </a:solidFill>
                <a:latin typeface="Malgun Gothic"/>
                <a:cs typeface="Malgun Gothic"/>
              </a:rPr>
              <a:t>개선</a:t>
            </a:r>
            <a:endParaRPr sz="1350">
              <a:latin typeface="Malgun Gothic"/>
              <a:cs typeface="Malgun Gothic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0" y="0"/>
            <a:ext cx="12192000" cy="5915025"/>
            <a:chOff x="0" y="0"/>
            <a:chExt cx="12192000" cy="5915025"/>
          </a:xfrm>
        </p:grpSpPr>
        <p:pic>
          <p:nvPicPr>
            <p:cNvPr id="53" name="object 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1524" y="5724524"/>
              <a:ext cx="190499" cy="190499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0" y="0"/>
              <a:ext cx="12192000" cy="76200"/>
            </a:xfrm>
            <a:custGeom>
              <a:avLst/>
              <a:gdLst/>
              <a:ahLst/>
              <a:cxnLst/>
              <a:rect l="l" t="t" r="r" b="b"/>
              <a:pathLst>
                <a:path w="12192000" h="76200">
                  <a:moveTo>
                    <a:pt x="12191999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6199"/>
                  </a:lnTo>
                  <a:close/>
                </a:path>
              </a:pathLst>
            </a:custGeom>
            <a:solidFill>
              <a:srgbClr val="1D40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1063625" y="5682487"/>
            <a:ext cx="670433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60" dirty="0">
                <a:solidFill>
                  <a:srgbClr val="1D40AF"/>
                </a:solidFill>
                <a:latin typeface="Dotum"/>
                <a:cs typeface="Dotum"/>
              </a:rPr>
              <a:t>복잡한</a:t>
            </a:r>
            <a:r>
              <a:rPr sz="1350" spc="-114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40AF"/>
                </a:solidFill>
                <a:latin typeface="Dotum"/>
                <a:cs typeface="Dotum"/>
              </a:rPr>
              <a:t>알고리듬을</a:t>
            </a:r>
            <a:r>
              <a:rPr sz="1350" spc="-110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350" b="1" spc="-260" dirty="0">
                <a:solidFill>
                  <a:srgbClr val="1D40AF"/>
                </a:solidFill>
                <a:latin typeface="Malgun Gothic"/>
                <a:cs typeface="Malgun Gothic"/>
              </a:rPr>
              <a:t>경량화</a:t>
            </a:r>
            <a:r>
              <a:rPr sz="1350" spc="-260" dirty="0">
                <a:solidFill>
                  <a:srgbClr val="1D40AF"/>
                </a:solidFill>
                <a:latin typeface="Dotum"/>
                <a:cs typeface="Dotum"/>
              </a:rPr>
              <a:t>하고</a:t>
            </a:r>
            <a:r>
              <a:rPr sz="1350" spc="-114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350" b="1" spc="-260" dirty="0">
                <a:solidFill>
                  <a:srgbClr val="1D40AF"/>
                </a:solidFill>
                <a:latin typeface="Malgun Gothic"/>
                <a:cs typeface="Malgun Gothic"/>
              </a:rPr>
              <a:t>실용적</a:t>
            </a:r>
            <a:r>
              <a:rPr sz="1350" spc="-260" dirty="0">
                <a:solidFill>
                  <a:srgbClr val="1D40AF"/>
                </a:solidFill>
                <a:latin typeface="Dotum"/>
                <a:cs typeface="Dotum"/>
              </a:rPr>
              <a:t>으로</a:t>
            </a:r>
            <a:r>
              <a:rPr sz="1350" spc="-110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40AF"/>
                </a:solidFill>
                <a:latin typeface="Dotum"/>
                <a:cs typeface="Dotum"/>
              </a:rPr>
              <a:t>설계하여</a:t>
            </a:r>
            <a:r>
              <a:rPr sz="1350" spc="-110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40AF"/>
                </a:solidFill>
                <a:latin typeface="Dotum"/>
                <a:cs typeface="Dotum"/>
              </a:rPr>
              <a:t>실제</a:t>
            </a:r>
            <a:r>
              <a:rPr sz="1350" spc="-114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40AF"/>
                </a:solidFill>
                <a:latin typeface="Dotum"/>
                <a:cs typeface="Dotum"/>
              </a:rPr>
              <a:t>현장</a:t>
            </a:r>
            <a:r>
              <a:rPr sz="1350" spc="-110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40AF"/>
                </a:solidFill>
                <a:latin typeface="Dotum"/>
                <a:cs typeface="Dotum"/>
              </a:rPr>
              <a:t>도입이</a:t>
            </a:r>
            <a:r>
              <a:rPr sz="1350" spc="-114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40AF"/>
                </a:solidFill>
                <a:latin typeface="Dotum"/>
                <a:cs typeface="Dotum"/>
              </a:rPr>
              <a:t>가능한</a:t>
            </a:r>
            <a:r>
              <a:rPr sz="1350" spc="-110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300" dirty="0">
                <a:solidFill>
                  <a:srgbClr val="1D40AF"/>
                </a:solidFill>
                <a:latin typeface="Noto Sans JP"/>
                <a:cs typeface="Noto Sans JP"/>
              </a:rPr>
              <a:t>AI</a:t>
            </a:r>
            <a:r>
              <a:rPr sz="1300" spc="45" dirty="0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1D40AF"/>
                </a:solidFill>
                <a:latin typeface="Dotum"/>
                <a:cs typeface="Dotum"/>
              </a:rPr>
              <a:t>솔루션을</a:t>
            </a:r>
            <a:r>
              <a:rPr sz="1350" spc="-114" dirty="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sz="1350" spc="-170" dirty="0">
                <a:solidFill>
                  <a:srgbClr val="1D40AF"/>
                </a:solidFill>
                <a:latin typeface="Dotum"/>
                <a:cs typeface="Dotum"/>
              </a:rPr>
              <a:t>완성하였습니다</a:t>
            </a:r>
            <a:r>
              <a:rPr sz="1300" spc="-170" dirty="0">
                <a:solidFill>
                  <a:srgbClr val="1D40AF"/>
                </a:solidFill>
                <a:latin typeface="Noto Sans JP"/>
                <a:cs typeface="Noto Sans JP"/>
              </a:rPr>
              <a:t>.</a:t>
            </a:r>
            <a:endParaRPr sz="1300">
              <a:latin typeface="Noto Sans JP"/>
              <a:cs typeface="Noto Sans JP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96899" y="6537451"/>
            <a:ext cx="259334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50"/>
              </a:lnSpc>
            </a:pPr>
            <a:r>
              <a:rPr sz="1150" spc="-70" dirty="0">
                <a:solidFill>
                  <a:srgbClr val="4A5462"/>
                </a:solidFill>
                <a:latin typeface="Noto Sans JP"/>
                <a:cs typeface="Noto Sans JP"/>
              </a:rPr>
              <a:t>ULD</a:t>
            </a:r>
            <a:r>
              <a:rPr sz="1150" dirty="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sz="1150" spc="-190" dirty="0">
                <a:solidFill>
                  <a:srgbClr val="4A5462"/>
                </a:solidFill>
                <a:latin typeface="Dotum"/>
                <a:cs typeface="Dotum"/>
              </a:rPr>
              <a:t>적재</a:t>
            </a:r>
            <a:r>
              <a:rPr sz="1150" spc="-95" dirty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4A5462"/>
                </a:solidFill>
                <a:latin typeface="Dotum"/>
                <a:cs typeface="Dotum"/>
              </a:rPr>
              <a:t>최적화를</a:t>
            </a:r>
            <a:r>
              <a:rPr sz="1150" spc="-95" dirty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4A5462"/>
                </a:solidFill>
                <a:latin typeface="Dotum"/>
                <a:cs typeface="Dotum"/>
              </a:rPr>
              <a:t>위한</a:t>
            </a:r>
            <a:r>
              <a:rPr sz="1150" spc="-95" dirty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4A5462"/>
                </a:solidFill>
                <a:latin typeface="Dotum"/>
                <a:cs typeface="Dotum"/>
              </a:rPr>
              <a:t>강화학습</a:t>
            </a:r>
            <a:r>
              <a:rPr sz="1150" spc="-95" dirty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sz="1150" dirty="0">
                <a:solidFill>
                  <a:srgbClr val="4A5462"/>
                </a:solidFill>
                <a:latin typeface="Noto Sans JP"/>
                <a:cs typeface="Noto Sans JP"/>
              </a:rPr>
              <a:t>AI</a:t>
            </a:r>
            <a:r>
              <a:rPr sz="1150" spc="25" dirty="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sz="1150" spc="-165" dirty="0">
                <a:solidFill>
                  <a:srgbClr val="4A5462"/>
                </a:solidFill>
                <a:latin typeface="Dotum"/>
                <a:cs typeface="Dotum"/>
              </a:rPr>
              <a:t>알고리듬</a:t>
            </a:r>
            <a:endParaRPr sz="1150">
              <a:latin typeface="Dotum"/>
              <a:cs typeface="Dotum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1343827" y="6537451"/>
            <a:ext cx="25146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sz="1150" spc="-40" dirty="0">
                <a:solidFill>
                  <a:srgbClr val="4A5462"/>
                </a:solidFill>
                <a:latin typeface="Noto Sans JP"/>
                <a:cs typeface="Noto Sans JP"/>
              </a:rPr>
              <a:t>4</a:t>
            </a:fld>
            <a:r>
              <a:rPr sz="1150" spc="-40" dirty="0">
                <a:solidFill>
                  <a:srgbClr val="4A5462"/>
                </a:solidFill>
                <a:latin typeface="Noto Sans JP"/>
                <a:cs typeface="Noto Sans JP"/>
              </a:rPr>
              <a:t>/6</a:t>
            </a:r>
            <a:endParaRPr sz="1150">
              <a:latin typeface="Noto Sans JP"/>
              <a:cs typeface="Noto Sans JP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199"/>
            <a:ext cx="12192000" cy="7439025"/>
            <a:chOff x="0" y="76199"/>
            <a:chExt cx="12192000" cy="7439025"/>
          </a:xfrm>
        </p:grpSpPr>
        <p:sp>
          <p:nvSpPr>
            <p:cNvPr id="3" name="object 3"/>
            <p:cNvSpPr/>
            <p:nvPr/>
          </p:nvSpPr>
          <p:spPr>
            <a:xfrm>
              <a:off x="0" y="76199"/>
              <a:ext cx="12192000" cy="7439025"/>
            </a:xfrm>
            <a:custGeom>
              <a:avLst/>
              <a:gdLst/>
              <a:ahLst/>
              <a:cxnLst/>
              <a:rect l="l" t="t" r="r" b="b"/>
              <a:pathLst>
                <a:path w="12192000" h="7439025">
                  <a:moveTo>
                    <a:pt x="0" y="7439024"/>
                  </a:moveTo>
                  <a:lnTo>
                    <a:pt x="12191999" y="7439024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7439024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599" y="38099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2"/>
                  </a:lnTo>
                  <a:lnTo>
                    <a:pt x="243882" y="736471"/>
                  </a:lnTo>
                  <a:lnTo>
                    <a:pt x="201397" y="717011"/>
                  </a:lnTo>
                  <a:lnTo>
                    <a:pt x="161614" y="692498"/>
                  </a:lnTo>
                  <a:lnTo>
                    <a:pt x="125135" y="663302"/>
                  </a:lnTo>
                  <a:lnTo>
                    <a:pt x="92505" y="629860"/>
                  </a:lnTo>
                  <a:lnTo>
                    <a:pt x="64210" y="592672"/>
                  </a:lnTo>
                  <a:lnTo>
                    <a:pt x="40680" y="552299"/>
                  </a:lnTo>
                  <a:lnTo>
                    <a:pt x="22271" y="509355"/>
                  </a:lnTo>
                  <a:lnTo>
                    <a:pt x="9257" y="464480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6"/>
                  </a:lnTo>
                  <a:lnTo>
                    <a:pt x="4123" y="325095"/>
                  </a:lnTo>
                  <a:lnTo>
                    <a:pt x="13800" y="279385"/>
                  </a:lnTo>
                  <a:lnTo>
                    <a:pt x="29001" y="235197"/>
                  </a:lnTo>
                  <a:lnTo>
                    <a:pt x="49498" y="193203"/>
                  </a:lnTo>
                  <a:lnTo>
                    <a:pt x="74977" y="154038"/>
                  </a:lnTo>
                  <a:lnTo>
                    <a:pt x="105059" y="118286"/>
                  </a:lnTo>
                  <a:lnTo>
                    <a:pt x="139296" y="86482"/>
                  </a:lnTo>
                  <a:lnTo>
                    <a:pt x="177168" y="59109"/>
                  </a:lnTo>
                  <a:lnTo>
                    <a:pt x="218101" y="36579"/>
                  </a:lnTo>
                  <a:lnTo>
                    <a:pt x="261484" y="19230"/>
                  </a:lnTo>
                  <a:lnTo>
                    <a:pt x="306670" y="7320"/>
                  </a:lnTo>
                  <a:lnTo>
                    <a:pt x="352974" y="1031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2" y="29001"/>
                  </a:lnTo>
                  <a:lnTo>
                    <a:pt x="568796" y="49498"/>
                  </a:lnTo>
                  <a:lnTo>
                    <a:pt x="607961" y="74977"/>
                  </a:lnTo>
                  <a:lnTo>
                    <a:pt x="643712" y="105059"/>
                  </a:lnTo>
                  <a:lnTo>
                    <a:pt x="675516" y="139296"/>
                  </a:lnTo>
                  <a:lnTo>
                    <a:pt x="702890" y="177168"/>
                  </a:lnTo>
                  <a:lnTo>
                    <a:pt x="725420" y="218101"/>
                  </a:lnTo>
                  <a:lnTo>
                    <a:pt x="742769" y="261484"/>
                  </a:lnTo>
                  <a:lnTo>
                    <a:pt x="754678" y="306670"/>
                  </a:lnTo>
                  <a:lnTo>
                    <a:pt x="760967" y="352974"/>
                  </a:lnTo>
                  <a:lnTo>
                    <a:pt x="761999" y="380999"/>
                  </a:lnTo>
                  <a:lnTo>
                    <a:pt x="761885" y="390353"/>
                  </a:lnTo>
                  <a:lnTo>
                    <a:pt x="757876" y="436904"/>
                  </a:lnTo>
                  <a:lnTo>
                    <a:pt x="748199" y="482614"/>
                  </a:lnTo>
                  <a:lnTo>
                    <a:pt x="732997" y="526802"/>
                  </a:lnTo>
                  <a:lnTo>
                    <a:pt x="712501" y="568796"/>
                  </a:lnTo>
                  <a:lnTo>
                    <a:pt x="687022" y="607961"/>
                  </a:lnTo>
                  <a:lnTo>
                    <a:pt x="656940" y="643712"/>
                  </a:lnTo>
                  <a:lnTo>
                    <a:pt x="622703" y="675516"/>
                  </a:lnTo>
                  <a:lnTo>
                    <a:pt x="584831" y="702890"/>
                  </a:lnTo>
                  <a:lnTo>
                    <a:pt x="543898" y="725420"/>
                  </a:lnTo>
                  <a:lnTo>
                    <a:pt x="500515" y="742769"/>
                  </a:lnTo>
                  <a:lnTo>
                    <a:pt x="455329" y="754679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1D40A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1531" y="590549"/>
              <a:ext cx="363855" cy="342900"/>
            </a:xfrm>
            <a:custGeom>
              <a:avLst/>
              <a:gdLst/>
              <a:ahLst/>
              <a:cxnLst/>
              <a:rect l="l" t="t" r="r" b="b"/>
              <a:pathLst>
                <a:path w="363855" h="342900">
                  <a:moveTo>
                    <a:pt x="337810" y="160734"/>
                  </a:moveTo>
                  <a:lnTo>
                    <a:pt x="182165" y="160734"/>
                  </a:lnTo>
                  <a:lnTo>
                    <a:pt x="182165" y="5089"/>
                  </a:lnTo>
                  <a:lnTo>
                    <a:pt x="186853" y="0"/>
                  </a:lnTo>
                  <a:lnTo>
                    <a:pt x="192881" y="0"/>
                  </a:lnTo>
                  <a:lnTo>
                    <a:pt x="240295" y="7648"/>
                  </a:lnTo>
                  <a:lnTo>
                    <a:pt x="281476" y="28947"/>
                  </a:lnTo>
                  <a:lnTo>
                    <a:pt x="313952" y="61423"/>
                  </a:lnTo>
                  <a:lnTo>
                    <a:pt x="335251" y="102604"/>
                  </a:lnTo>
                  <a:lnTo>
                    <a:pt x="342899" y="150018"/>
                  </a:lnTo>
                  <a:lnTo>
                    <a:pt x="342899" y="156046"/>
                  </a:lnTo>
                  <a:lnTo>
                    <a:pt x="337810" y="160734"/>
                  </a:lnTo>
                  <a:close/>
                </a:path>
                <a:path w="363855" h="342900">
                  <a:moveTo>
                    <a:pt x="160734" y="342899"/>
                  </a:moveTo>
                  <a:lnTo>
                    <a:pt x="109942" y="334708"/>
                  </a:lnTo>
                  <a:lnTo>
                    <a:pt x="65820" y="311897"/>
                  </a:lnTo>
                  <a:lnTo>
                    <a:pt x="31021" y="277108"/>
                  </a:lnTo>
                  <a:lnTo>
                    <a:pt x="8197" y="232983"/>
                  </a:lnTo>
                  <a:lnTo>
                    <a:pt x="0" y="182165"/>
                  </a:lnTo>
                  <a:lnTo>
                    <a:pt x="6901" y="135442"/>
                  </a:lnTo>
                  <a:lnTo>
                    <a:pt x="26251" y="94120"/>
                  </a:lnTo>
                  <a:lnTo>
                    <a:pt x="56012" y="60240"/>
                  </a:lnTo>
                  <a:lnTo>
                    <a:pt x="94151" y="35843"/>
                  </a:lnTo>
                  <a:lnTo>
                    <a:pt x="138633" y="22971"/>
                  </a:lnTo>
                  <a:lnTo>
                    <a:pt x="144794" y="22100"/>
                  </a:lnTo>
                  <a:lnTo>
                    <a:pt x="150018" y="27056"/>
                  </a:lnTo>
                  <a:lnTo>
                    <a:pt x="150018" y="192881"/>
                  </a:lnTo>
                  <a:lnTo>
                    <a:pt x="259318" y="302180"/>
                  </a:lnTo>
                  <a:lnTo>
                    <a:pt x="210444" y="335064"/>
                  </a:lnTo>
                  <a:lnTo>
                    <a:pt x="186223" y="340890"/>
                  </a:lnTo>
                  <a:lnTo>
                    <a:pt x="160734" y="342899"/>
                  </a:lnTo>
                  <a:close/>
                </a:path>
                <a:path w="363855" h="342900">
                  <a:moveTo>
                    <a:pt x="309346" y="303319"/>
                  </a:moveTo>
                  <a:lnTo>
                    <a:pt x="303051" y="303051"/>
                  </a:lnTo>
                  <a:lnTo>
                    <a:pt x="299166" y="299099"/>
                  </a:lnTo>
                  <a:lnTo>
                    <a:pt x="192881" y="192881"/>
                  </a:lnTo>
                  <a:lnTo>
                    <a:pt x="358772" y="192881"/>
                  </a:lnTo>
                  <a:lnTo>
                    <a:pt x="363661" y="198105"/>
                  </a:lnTo>
                  <a:lnTo>
                    <a:pt x="346047" y="256739"/>
                  </a:lnTo>
                  <a:lnTo>
                    <a:pt x="313365" y="299568"/>
                  </a:lnTo>
                  <a:lnTo>
                    <a:pt x="309346" y="303319"/>
                  </a:lnTo>
                  <a:close/>
                </a:path>
              </a:pathLst>
            </a:custGeom>
            <a:solidFill>
              <a:srgbClr val="1D40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62099" y="971549"/>
              <a:ext cx="914400" cy="38100"/>
            </a:xfrm>
            <a:custGeom>
              <a:avLst/>
              <a:gdLst/>
              <a:ahLst/>
              <a:cxnLst/>
              <a:rect l="l" t="t" r="r" b="b"/>
              <a:pathLst>
                <a:path w="914400" h="38100">
                  <a:moveTo>
                    <a:pt x="9143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914399" y="0"/>
                  </a:lnTo>
                  <a:lnTo>
                    <a:pt x="914399" y="38099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80" dirty="0"/>
              <a:t>경영상</a:t>
            </a:r>
            <a:r>
              <a:rPr spc="-320" dirty="0"/>
              <a:t> </a:t>
            </a:r>
            <a:r>
              <a:rPr spc="-600" dirty="0"/>
              <a:t>기대효과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66999" y="4922964"/>
            <a:ext cx="266700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190" dirty="0">
                <a:solidFill>
                  <a:srgbClr val="4A5462"/>
                </a:solidFill>
                <a:latin typeface="Dotum"/>
                <a:cs typeface="Dotum"/>
              </a:rPr>
              <a:t>경영상</a:t>
            </a:r>
            <a:r>
              <a:rPr sz="1150" spc="-95" dirty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4A5462"/>
                </a:solidFill>
                <a:latin typeface="Dotum"/>
                <a:cs typeface="Dotum"/>
              </a:rPr>
              <a:t>기대효과</a:t>
            </a:r>
            <a:r>
              <a:rPr sz="1150" spc="-95" dirty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4A5462"/>
                </a:solidFill>
                <a:latin typeface="Dotum"/>
                <a:cs typeface="Dotum"/>
              </a:rPr>
              <a:t>비율</a:t>
            </a:r>
            <a:r>
              <a:rPr sz="1150" spc="-95" dirty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sz="1150" spc="-35" dirty="0">
                <a:solidFill>
                  <a:srgbClr val="4A5462"/>
                </a:solidFill>
                <a:latin typeface="Noto Sans JP"/>
                <a:cs typeface="Noto Sans JP"/>
              </a:rPr>
              <a:t>(%) </a:t>
            </a:r>
            <a:r>
              <a:rPr sz="1150" dirty="0">
                <a:solidFill>
                  <a:srgbClr val="4A5462"/>
                </a:solidFill>
                <a:latin typeface="Noto Sans JP"/>
                <a:cs typeface="Noto Sans JP"/>
              </a:rPr>
              <a:t>-</a:t>
            </a:r>
            <a:r>
              <a:rPr sz="1150" spc="20" dirty="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sz="1150" dirty="0">
                <a:solidFill>
                  <a:srgbClr val="4A5462"/>
                </a:solidFill>
                <a:latin typeface="Noto Sans JP"/>
                <a:cs typeface="Noto Sans JP"/>
              </a:rPr>
              <a:t>AI</a:t>
            </a:r>
            <a:r>
              <a:rPr sz="1150" spc="25" dirty="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sz="1150" spc="-190" dirty="0">
                <a:solidFill>
                  <a:srgbClr val="4A5462"/>
                </a:solidFill>
                <a:latin typeface="Dotum"/>
                <a:cs typeface="Dotum"/>
              </a:rPr>
              <a:t>알고리듬</a:t>
            </a:r>
            <a:r>
              <a:rPr sz="1150" spc="-95" dirty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4A5462"/>
                </a:solidFill>
                <a:latin typeface="Dotum"/>
                <a:cs typeface="Dotum"/>
              </a:rPr>
              <a:t>도입</a:t>
            </a:r>
            <a:r>
              <a:rPr sz="1150" spc="-95" dirty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sz="1150" spc="-140" dirty="0">
                <a:solidFill>
                  <a:srgbClr val="4A5462"/>
                </a:solidFill>
                <a:latin typeface="Dotum"/>
                <a:cs typeface="Dotum"/>
              </a:rPr>
              <a:t>시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95999" y="1447799"/>
            <a:ext cx="5486400" cy="5305425"/>
            <a:chOff x="6095999" y="1447799"/>
            <a:chExt cx="5486400" cy="5305425"/>
          </a:xfrm>
        </p:grpSpPr>
        <p:sp>
          <p:nvSpPr>
            <p:cNvPr id="10" name="object 10"/>
            <p:cNvSpPr/>
            <p:nvPr/>
          </p:nvSpPr>
          <p:spPr>
            <a:xfrm>
              <a:off x="6110287" y="1447799"/>
              <a:ext cx="5472430" cy="1238250"/>
            </a:xfrm>
            <a:custGeom>
              <a:avLst/>
              <a:gdLst/>
              <a:ahLst/>
              <a:cxnLst/>
              <a:rect l="l" t="t" r="r" b="b"/>
              <a:pathLst>
                <a:path w="5472430" h="1238250">
                  <a:moveTo>
                    <a:pt x="5439064" y="1238249"/>
                  </a:moveTo>
                  <a:lnTo>
                    <a:pt x="0" y="1238249"/>
                  </a:lnTo>
                  <a:lnTo>
                    <a:pt x="0" y="0"/>
                  </a:lnTo>
                  <a:lnTo>
                    <a:pt x="5439064" y="0"/>
                  </a:lnTo>
                  <a:lnTo>
                    <a:pt x="5443923" y="966"/>
                  </a:lnTo>
                  <a:lnTo>
                    <a:pt x="5471143" y="28187"/>
                  </a:lnTo>
                  <a:lnTo>
                    <a:pt x="5472110" y="33047"/>
                  </a:lnTo>
                  <a:lnTo>
                    <a:pt x="5472110" y="1205202"/>
                  </a:lnTo>
                  <a:lnTo>
                    <a:pt x="5443923" y="1237282"/>
                  </a:lnTo>
                  <a:lnTo>
                    <a:pt x="5439064" y="12382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95999" y="1447799"/>
              <a:ext cx="28575" cy="1238250"/>
            </a:xfrm>
            <a:custGeom>
              <a:avLst/>
              <a:gdLst/>
              <a:ahLst/>
              <a:cxnLst/>
              <a:rect l="l" t="t" r="r" b="b"/>
              <a:pathLst>
                <a:path w="28575" h="1238250">
                  <a:moveTo>
                    <a:pt x="28574" y="1238249"/>
                  </a:moveTo>
                  <a:lnTo>
                    <a:pt x="0" y="123824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1238249"/>
                  </a:lnTo>
                  <a:close/>
                </a:path>
              </a:pathLst>
            </a:custGeom>
            <a:solidFill>
              <a:srgbClr val="1D40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10287" y="2800349"/>
              <a:ext cx="5472430" cy="1238250"/>
            </a:xfrm>
            <a:custGeom>
              <a:avLst/>
              <a:gdLst/>
              <a:ahLst/>
              <a:cxnLst/>
              <a:rect l="l" t="t" r="r" b="b"/>
              <a:pathLst>
                <a:path w="5472430" h="1238250">
                  <a:moveTo>
                    <a:pt x="5439064" y="1238249"/>
                  </a:moveTo>
                  <a:lnTo>
                    <a:pt x="0" y="1238249"/>
                  </a:lnTo>
                  <a:lnTo>
                    <a:pt x="0" y="0"/>
                  </a:lnTo>
                  <a:lnTo>
                    <a:pt x="5439064" y="0"/>
                  </a:lnTo>
                  <a:lnTo>
                    <a:pt x="5443923" y="966"/>
                  </a:lnTo>
                  <a:lnTo>
                    <a:pt x="5471143" y="28187"/>
                  </a:lnTo>
                  <a:lnTo>
                    <a:pt x="5472110" y="33047"/>
                  </a:lnTo>
                  <a:lnTo>
                    <a:pt x="5472110" y="1205201"/>
                  </a:lnTo>
                  <a:lnTo>
                    <a:pt x="5443923" y="1237282"/>
                  </a:lnTo>
                  <a:lnTo>
                    <a:pt x="5439064" y="12382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95999" y="2800349"/>
              <a:ext cx="28575" cy="1238250"/>
            </a:xfrm>
            <a:custGeom>
              <a:avLst/>
              <a:gdLst/>
              <a:ahLst/>
              <a:cxnLst/>
              <a:rect l="l" t="t" r="r" b="b"/>
              <a:pathLst>
                <a:path w="28575" h="1238250">
                  <a:moveTo>
                    <a:pt x="28574" y="1238249"/>
                  </a:moveTo>
                  <a:lnTo>
                    <a:pt x="0" y="123824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1238249"/>
                  </a:lnTo>
                  <a:close/>
                </a:path>
              </a:pathLst>
            </a:custGeom>
            <a:solidFill>
              <a:srgbClr val="1D40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10287" y="4152899"/>
              <a:ext cx="5472430" cy="1247775"/>
            </a:xfrm>
            <a:custGeom>
              <a:avLst/>
              <a:gdLst/>
              <a:ahLst/>
              <a:cxnLst/>
              <a:rect l="l" t="t" r="r" b="b"/>
              <a:pathLst>
                <a:path w="5472430" h="1247775">
                  <a:moveTo>
                    <a:pt x="5439064" y="1247774"/>
                  </a:moveTo>
                  <a:lnTo>
                    <a:pt x="0" y="1247774"/>
                  </a:lnTo>
                  <a:lnTo>
                    <a:pt x="0" y="0"/>
                  </a:lnTo>
                  <a:lnTo>
                    <a:pt x="5439064" y="0"/>
                  </a:lnTo>
                  <a:lnTo>
                    <a:pt x="5443923" y="966"/>
                  </a:lnTo>
                  <a:lnTo>
                    <a:pt x="5471143" y="28187"/>
                  </a:lnTo>
                  <a:lnTo>
                    <a:pt x="5472110" y="33047"/>
                  </a:lnTo>
                  <a:lnTo>
                    <a:pt x="5472110" y="1214726"/>
                  </a:lnTo>
                  <a:lnTo>
                    <a:pt x="5443923" y="1246807"/>
                  </a:lnTo>
                  <a:lnTo>
                    <a:pt x="5439064" y="12477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95999" y="4152899"/>
              <a:ext cx="28575" cy="1247775"/>
            </a:xfrm>
            <a:custGeom>
              <a:avLst/>
              <a:gdLst/>
              <a:ahLst/>
              <a:cxnLst/>
              <a:rect l="l" t="t" r="r" b="b"/>
              <a:pathLst>
                <a:path w="28575" h="1247775">
                  <a:moveTo>
                    <a:pt x="28574" y="1247774"/>
                  </a:moveTo>
                  <a:lnTo>
                    <a:pt x="0" y="1247774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1247774"/>
                  </a:lnTo>
                  <a:close/>
                </a:path>
              </a:pathLst>
            </a:custGeom>
            <a:solidFill>
              <a:srgbClr val="1D40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10287" y="5514974"/>
              <a:ext cx="5472430" cy="1238250"/>
            </a:xfrm>
            <a:custGeom>
              <a:avLst/>
              <a:gdLst/>
              <a:ahLst/>
              <a:cxnLst/>
              <a:rect l="l" t="t" r="r" b="b"/>
              <a:pathLst>
                <a:path w="5472430" h="1238250">
                  <a:moveTo>
                    <a:pt x="5439064" y="1238249"/>
                  </a:moveTo>
                  <a:lnTo>
                    <a:pt x="0" y="1238249"/>
                  </a:lnTo>
                  <a:lnTo>
                    <a:pt x="0" y="0"/>
                  </a:lnTo>
                  <a:lnTo>
                    <a:pt x="5439064" y="0"/>
                  </a:lnTo>
                  <a:lnTo>
                    <a:pt x="5443923" y="966"/>
                  </a:lnTo>
                  <a:lnTo>
                    <a:pt x="5471143" y="28187"/>
                  </a:lnTo>
                  <a:lnTo>
                    <a:pt x="5472110" y="33047"/>
                  </a:lnTo>
                  <a:lnTo>
                    <a:pt x="5472110" y="1205201"/>
                  </a:lnTo>
                  <a:lnTo>
                    <a:pt x="5443923" y="1237281"/>
                  </a:lnTo>
                  <a:lnTo>
                    <a:pt x="5439064" y="12382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95987" y="1876437"/>
              <a:ext cx="257175" cy="4876800"/>
            </a:xfrm>
            <a:custGeom>
              <a:avLst/>
              <a:gdLst/>
              <a:ahLst/>
              <a:cxnLst/>
              <a:rect l="l" t="t" r="r" b="b"/>
              <a:pathLst>
                <a:path w="257175" h="4876800">
                  <a:moveTo>
                    <a:pt x="28575" y="3638537"/>
                  </a:moveTo>
                  <a:lnTo>
                    <a:pt x="0" y="3638537"/>
                  </a:lnTo>
                  <a:lnTo>
                    <a:pt x="0" y="4876787"/>
                  </a:lnTo>
                  <a:lnTo>
                    <a:pt x="28575" y="4876787"/>
                  </a:lnTo>
                  <a:lnTo>
                    <a:pt x="28575" y="3638537"/>
                  </a:lnTo>
                  <a:close/>
                </a:path>
                <a:path w="257175" h="4876800">
                  <a:moveTo>
                    <a:pt x="257175" y="0"/>
                  </a:moveTo>
                  <a:lnTo>
                    <a:pt x="180975" y="0"/>
                  </a:lnTo>
                  <a:lnTo>
                    <a:pt x="180975" y="381000"/>
                  </a:lnTo>
                  <a:lnTo>
                    <a:pt x="257175" y="381000"/>
                  </a:lnTo>
                  <a:lnTo>
                    <a:pt x="257175" y="0"/>
                  </a:lnTo>
                  <a:close/>
                </a:path>
              </a:pathLst>
            </a:custGeom>
            <a:solidFill>
              <a:srgbClr val="1D40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76974" y="3228974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76199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76199" y="0"/>
                  </a:lnTo>
                  <a:lnTo>
                    <a:pt x="76199" y="3809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492874" y="1603311"/>
            <a:ext cx="4572000" cy="2282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750"/>
              </a:lnSpc>
              <a:spcBef>
                <a:spcPts val="125"/>
              </a:spcBef>
            </a:pPr>
            <a:r>
              <a:rPr sz="1500" b="1" spc="-270" dirty="0">
                <a:solidFill>
                  <a:srgbClr val="1D40AF"/>
                </a:solidFill>
                <a:latin typeface="Malgun Gothic"/>
                <a:cs typeface="Malgun Gothic"/>
              </a:rPr>
              <a:t>도입</a:t>
            </a:r>
            <a:r>
              <a:rPr sz="1500" b="1" spc="-150" dirty="0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sz="1500" b="1" spc="-270" dirty="0">
                <a:solidFill>
                  <a:srgbClr val="1D40AF"/>
                </a:solidFill>
                <a:latin typeface="Malgun Gothic"/>
                <a:cs typeface="Malgun Gothic"/>
              </a:rPr>
              <a:t>비용</a:t>
            </a:r>
            <a:r>
              <a:rPr sz="1500" b="1" spc="-150" dirty="0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sz="1500" b="1" spc="-295" dirty="0">
                <a:solidFill>
                  <a:srgbClr val="1D40AF"/>
                </a:solidFill>
                <a:latin typeface="Malgun Gothic"/>
                <a:cs typeface="Malgun Gothic"/>
              </a:rPr>
              <a:t>절감</a:t>
            </a:r>
            <a:endParaRPr sz="1500">
              <a:latin typeface="Malgun Gothic"/>
              <a:cs typeface="Malgun Gothic"/>
            </a:endParaRPr>
          </a:p>
          <a:p>
            <a:pPr marL="12700">
              <a:lnSpc>
                <a:spcPts val="3490"/>
              </a:lnSpc>
            </a:pPr>
            <a:r>
              <a:rPr sz="2950" b="1" spc="-25" dirty="0">
                <a:solidFill>
                  <a:srgbClr val="1D40AF"/>
                </a:solidFill>
                <a:latin typeface="Cambria"/>
                <a:cs typeface="Cambria"/>
              </a:rPr>
              <a:t>35%</a:t>
            </a:r>
            <a:endParaRPr sz="29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경량</a:t>
            </a:r>
            <a:r>
              <a:rPr sz="1350" spc="-11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00" spc="-60" dirty="0">
                <a:solidFill>
                  <a:srgbClr val="1D3A8A"/>
                </a:solidFill>
                <a:latin typeface="Noto Sans JP"/>
                <a:cs typeface="Noto Sans JP"/>
              </a:rPr>
              <a:t>MLP</a:t>
            </a:r>
            <a:r>
              <a:rPr sz="1300" spc="45" dirty="0">
                <a:solidFill>
                  <a:srgbClr val="1D3A8A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아키텍처</a:t>
            </a:r>
            <a:r>
              <a:rPr sz="1350" spc="-11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도입으로</a:t>
            </a:r>
            <a:r>
              <a:rPr sz="1350" spc="-10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고가의</a:t>
            </a:r>
            <a:r>
              <a:rPr sz="1350" spc="-11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인프라</a:t>
            </a:r>
            <a:r>
              <a:rPr sz="1350" spc="-11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없이</a:t>
            </a:r>
            <a:r>
              <a:rPr sz="1350" spc="-10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일반</a:t>
            </a:r>
            <a:r>
              <a:rPr sz="1350" spc="-11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00" spc="-125" dirty="0">
                <a:solidFill>
                  <a:srgbClr val="1D3A8A"/>
                </a:solidFill>
                <a:latin typeface="Noto Sans JP"/>
                <a:cs typeface="Noto Sans JP"/>
              </a:rPr>
              <a:t>GPU</a:t>
            </a:r>
            <a:r>
              <a:rPr sz="1350" spc="-125" dirty="0">
                <a:solidFill>
                  <a:srgbClr val="1D3A8A"/>
                </a:solidFill>
                <a:latin typeface="Dotum"/>
                <a:cs typeface="Dotum"/>
              </a:rPr>
              <a:t>로</a:t>
            </a:r>
            <a:r>
              <a:rPr sz="1350" spc="-11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구동</a:t>
            </a:r>
            <a:r>
              <a:rPr sz="1350" spc="-10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3A8A"/>
                </a:solidFill>
                <a:latin typeface="Dotum"/>
                <a:cs typeface="Dotum"/>
              </a:rPr>
              <a:t>가능</a:t>
            </a:r>
            <a:endParaRPr sz="1350">
              <a:latin typeface="Dotum"/>
              <a:cs typeface="Dotum"/>
            </a:endParaRPr>
          </a:p>
          <a:p>
            <a:pPr>
              <a:lnSpc>
                <a:spcPct val="100000"/>
              </a:lnSpc>
            </a:pPr>
            <a:endParaRPr sz="120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1200">
              <a:latin typeface="Dotum"/>
              <a:cs typeface="Dotum"/>
            </a:endParaRPr>
          </a:p>
          <a:p>
            <a:pPr marL="12700">
              <a:lnSpc>
                <a:spcPts val="1750"/>
              </a:lnSpc>
            </a:pPr>
            <a:r>
              <a:rPr sz="1500" b="1" spc="-270" dirty="0">
                <a:solidFill>
                  <a:srgbClr val="1D40AF"/>
                </a:solidFill>
                <a:latin typeface="Malgun Gothic"/>
                <a:cs typeface="Malgun Gothic"/>
              </a:rPr>
              <a:t>운영</a:t>
            </a:r>
            <a:r>
              <a:rPr sz="1500" b="1" spc="-150" dirty="0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sz="1500" b="1" spc="-295" dirty="0">
                <a:solidFill>
                  <a:srgbClr val="1D40AF"/>
                </a:solidFill>
                <a:latin typeface="Malgun Gothic"/>
                <a:cs typeface="Malgun Gothic"/>
              </a:rPr>
              <a:t>자동화</a:t>
            </a:r>
            <a:endParaRPr sz="1500">
              <a:latin typeface="Malgun Gothic"/>
              <a:cs typeface="Malgun Gothic"/>
            </a:endParaRPr>
          </a:p>
          <a:p>
            <a:pPr marL="12700">
              <a:lnSpc>
                <a:spcPts val="3490"/>
              </a:lnSpc>
            </a:pPr>
            <a:r>
              <a:rPr sz="2950" b="1" spc="-25" dirty="0">
                <a:solidFill>
                  <a:srgbClr val="1D40AF"/>
                </a:solidFill>
                <a:latin typeface="Cambria"/>
                <a:cs typeface="Cambria"/>
              </a:rPr>
              <a:t>30%</a:t>
            </a:r>
            <a:endParaRPr sz="29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물리적</a:t>
            </a:r>
            <a:r>
              <a:rPr sz="1350" spc="-10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제약을</a:t>
            </a:r>
            <a:r>
              <a:rPr sz="1350" spc="-10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사전에</a:t>
            </a:r>
            <a:r>
              <a:rPr sz="1350" spc="-10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고려한</a:t>
            </a:r>
            <a:r>
              <a:rPr sz="1350" spc="-10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액션</a:t>
            </a:r>
            <a:r>
              <a:rPr sz="1350" spc="-10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매스킹으로</a:t>
            </a:r>
            <a:r>
              <a:rPr sz="1350" spc="-10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현장</a:t>
            </a:r>
            <a:r>
              <a:rPr sz="1350" spc="-10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자동화</a:t>
            </a:r>
            <a:r>
              <a:rPr sz="1350" spc="-10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3A8A"/>
                </a:solidFill>
                <a:latin typeface="Dotum"/>
                <a:cs typeface="Dotum"/>
              </a:rPr>
              <a:t>구현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0"/>
            <a:ext cx="12192000" cy="6324600"/>
            <a:chOff x="0" y="0"/>
            <a:chExt cx="12192000" cy="6324600"/>
          </a:xfrm>
        </p:grpSpPr>
        <p:sp>
          <p:nvSpPr>
            <p:cNvPr id="21" name="object 21"/>
            <p:cNvSpPr/>
            <p:nvPr/>
          </p:nvSpPr>
          <p:spPr>
            <a:xfrm>
              <a:off x="6276974" y="4591049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76199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76199" y="0"/>
                  </a:lnTo>
                  <a:lnTo>
                    <a:pt x="76199" y="380999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76974" y="5943599"/>
              <a:ext cx="76200" cy="381000"/>
            </a:xfrm>
            <a:custGeom>
              <a:avLst/>
              <a:gdLst/>
              <a:ahLst/>
              <a:cxnLst/>
              <a:rect l="l" t="t" r="r" b="b"/>
              <a:pathLst>
                <a:path w="76200" h="381000">
                  <a:moveTo>
                    <a:pt x="76199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76199" y="0"/>
                  </a:lnTo>
                  <a:lnTo>
                    <a:pt x="76199" y="380999"/>
                  </a:lnTo>
                  <a:close/>
                </a:path>
              </a:pathLst>
            </a:custGeom>
            <a:solidFill>
              <a:srgbClr val="BEDA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0"/>
              <a:ext cx="12192000" cy="76200"/>
            </a:xfrm>
            <a:custGeom>
              <a:avLst/>
              <a:gdLst/>
              <a:ahLst/>
              <a:cxnLst/>
              <a:rect l="l" t="t" r="r" b="b"/>
              <a:pathLst>
                <a:path w="12192000" h="76200">
                  <a:moveTo>
                    <a:pt x="12191999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6199"/>
                  </a:lnTo>
                  <a:close/>
                </a:path>
              </a:pathLst>
            </a:custGeom>
            <a:solidFill>
              <a:srgbClr val="1D40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" y="1447799"/>
              <a:ext cx="5181599" cy="333374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6492874" y="4308411"/>
            <a:ext cx="3226435" cy="9398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750"/>
              </a:lnSpc>
              <a:spcBef>
                <a:spcPts val="125"/>
              </a:spcBef>
            </a:pPr>
            <a:r>
              <a:rPr sz="1500" b="1" spc="-270" dirty="0">
                <a:solidFill>
                  <a:srgbClr val="1D40AF"/>
                </a:solidFill>
                <a:latin typeface="Malgun Gothic"/>
                <a:cs typeface="Malgun Gothic"/>
              </a:rPr>
              <a:t>실시간</a:t>
            </a:r>
            <a:r>
              <a:rPr sz="1500" b="1" spc="-150" dirty="0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sz="1500" b="1" spc="-290" dirty="0">
                <a:solidFill>
                  <a:srgbClr val="1D40AF"/>
                </a:solidFill>
                <a:latin typeface="Malgun Gothic"/>
                <a:cs typeface="Malgun Gothic"/>
              </a:rPr>
              <a:t>모니터링</a:t>
            </a:r>
            <a:endParaRPr sz="1500">
              <a:latin typeface="Malgun Gothic"/>
              <a:cs typeface="Malgun Gothic"/>
            </a:endParaRPr>
          </a:p>
          <a:p>
            <a:pPr marL="12700">
              <a:lnSpc>
                <a:spcPts val="3490"/>
              </a:lnSpc>
            </a:pPr>
            <a:r>
              <a:rPr sz="2950" b="1" spc="-25" dirty="0">
                <a:solidFill>
                  <a:srgbClr val="1D40AF"/>
                </a:solidFill>
                <a:latin typeface="Cambria"/>
                <a:cs typeface="Cambria"/>
              </a:rPr>
              <a:t>25%</a:t>
            </a:r>
            <a:endParaRPr sz="29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높이맵</a:t>
            </a:r>
            <a:r>
              <a:rPr sz="1350" spc="-10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기술로</a:t>
            </a:r>
            <a:r>
              <a:rPr sz="1350" spc="-10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공간</a:t>
            </a:r>
            <a:r>
              <a:rPr sz="1350" spc="-10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활용</a:t>
            </a:r>
            <a:r>
              <a:rPr sz="1350" spc="-10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현황을</a:t>
            </a:r>
            <a:r>
              <a:rPr sz="1350" spc="-10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실시간으로</a:t>
            </a:r>
            <a:r>
              <a:rPr sz="1350" spc="-10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3A8A"/>
                </a:solidFill>
                <a:latin typeface="Dotum"/>
                <a:cs typeface="Dotum"/>
              </a:rPr>
              <a:t>시각화</a:t>
            </a:r>
            <a:endParaRPr sz="1350">
              <a:latin typeface="Dotum"/>
              <a:cs typeface="Dotum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spc="-70" dirty="0">
                <a:latin typeface="Noto Sans JP"/>
                <a:cs typeface="Noto Sans JP"/>
              </a:rPr>
              <a:t>ULD</a:t>
            </a:r>
            <a:r>
              <a:rPr dirty="0">
                <a:latin typeface="Noto Sans JP"/>
                <a:cs typeface="Noto Sans JP"/>
              </a:rPr>
              <a:t> </a:t>
            </a:r>
            <a:r>
              <a:rPr spc="-190" dirty="0"/>
              <a:t>적재</a:t>
            </a:r>
            <a:r>
              <a:rPr spc="-95" dirty="0"/>
              <a:t> </a:t>
            </a:r>
            <a:r>
              <a:rPr spc="-190" dirty="0"/>
              <a:t>최적화를</a:t>
            </a:r>
            <a:r>
              <a:rPr spc="-95" dirty="0"/>
              <a:t> </a:t>
            </a:r>
            <a:r>
              <a:rPr spc="-190" dirty="0"/>
              <a:t>위한</a:t>
            </a:r>
            <a:r>
              <a:rPr spc="-95" dirty="0"/>
              <a:t> </a:t>
            </a:r>
            <a:r>
              <a:rPr spc="-190" dirty="0"/>
              <a:t>강화학습</a:t>
            </a:r>
            <a:r>
              <a:rPr spc="-95" dirty="0"/>
              <a:t> </a:t>
            </a:r>
            <a:r>
              <a:rPr dirty="0">
                <a:latin typeface="Noto Sans JP"/>
                <a:cs typeface="Noto Sans JP"/>
              </a:rPr>
              <a:t>AI</a:t>
            </a:r>
            <a:r>
              <a:rPr spc="25" dirty="0">
                <a:latin typeface="Noto Sans JP"/>
                <a:cs typeface="Noto Sans JP"/>
              </a:rPr>
              <a:t> </a:t>
            </a:r>
            <a:r>
              <a:rPr spc="-165" dirty="0"/>
              <a:t>알고리듬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0"/>
              </a:lnSpc>
            </a:pPr>
            <a:fld id="{81D60167-4931-47E6-BA6A-407CBD079E47}" type="slidenum">
              <a:rPr spc="-40" dirty="0"/>
              <a:t>5</a:t>
            </a:fld>
            <a:r>
              <a:rPr spc="-40" dirty="0"/>
              <a:t>/6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6492874" y="5670486"/>
            <a:ext cx="3506470" cy="9302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750"/>
              </a:lnSpc>
              <a:spcBef>
                <a:spcPts val="125"/>
              </a:spcBef>
            </a:pPr>
            <a:r>
              <a:rPr sz="1500" b="1" spc="-270" dirty="0">
                <a:solidFill>
                  <a:srgbClr val="1D40AF"/>
                </a:solidFill>
                <a:latin typeface="Malgun Gothic"/>
                <a:cs typeface="Malgun Gothic"/>
              </a:rPr>
              <a:t>유지보수</a:t>
            </a:r>
            <a:r>
              <a:rPr sz="1500" b="1" spc="-150" dirty="0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sz="1500" b="1" spc="-295" dirty="0">
                <a:solidFill>
                  <a:srgbClr val="1D40AF"/>
                </a:solidFill>
                <a:latin typeface="Malgun Gothic"/>
                <a:cs typeface="Malgun Gothic"/>
              </a:rPr>
              <a:t>용이성</a:t>
            </a:r>
            <a:endParaRPr sz="1500">
              <a:latin typeface="Malgun Gothic"/>
              <a:cs typeface="Malgun Gothic"/>
            </a:endParaRPr>
          </a:p>
          <a:p>
            <a:pPr marL="12700">
              <a:lnSpc>
                <a:spcPts val="3490"/>
              </a:lnSpc>
            </a:pPr>
            <a:r>
              <a:rPr sz="2950" b="1" spc="-25" dirty="0">
                <a:solidFill>
                  <a:srgbClr val="1D40AF"/>
                </a:solidFill>
                <a:latin typeface="Cambria"/>
                <a:cs typeface="Cambria"/>
              </a:rPr>
              <a:t>10%</a:t>
            </a:r>
            <a:endParaRPr sz="29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단순화된</a:t>
            </a:r>
            <a:r>
              <a:rPr sz="1350" spc="-10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아키텍처로</a:t>
            </a:r>
            <a:r>
              <a:rPr sz="1350" spc="-10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비전문가도</a:t>
            </a:r>
            <a:r>
              <a:rPr sz="1350" spc="-10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이해</a:t>
            </a:r>
            <a:r>
              <a:rPr sz="1350" spc="-10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및</a:t>
            </a:r>
            <a:r>
              <a:rPr sz="1350" spc="-10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  <a:latin typeface="Dotum"/>
                <a:cs typeface="Dotum"/>
              </a:rPr>
              <a:t>유지보수</a:t>
            </a:r>
            <a:r>
              <a:rPr sz="1350" spc="-10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3A8A"/>
                </a:solidFill>
                <a:latin typeface="Dotum"/>
                <a:cs typeface="Dotum"/>
              </a:rPr>
              <a:t>가능</a:t>
            </a:r>
            <a:endParaRPr sz="135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199"/>
            <a:ext cx="12192000" cy="8820150"/>
            <a:chOff x="0" y="76199"/>
            <a:chExt cx="12192000" cy="8820150"/>
          </a:xfrm>
        </p:grpSpPr>
        <p:sp>
          <p:nvSpPr>
            <p:cNvPr id="3" name="object 3"/>
            <p:cNvSpPr/>
            <p:nvPr/>
          </p:nvSpPr>
          <p:spPr>
            <a:xfrm>
              <a:off x="0" y="76199"/>
              <a:ext cx="12192000" cy="8820150"/>
            </a:xfrm>
            <a:custGeom>
              <a:avLst/>
              <a:gdLst/>
              <a:ahLst/>
              <a:cxnLst/>
              <a:rect l="l" t="t" r="r" b="b"/>
              <a:pathLst>
                <a:path w="12192000" h="8820150">
                  <a:moveTo>
                    <a:pt x="0" y="8820149"/>
                  </a:moveTo>
                  <a:lnTo>
                    <a:pt x="12191999" y="8820149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882014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599" y="38099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2"/>
                  </a:lnTo>
                  <a:lnTo>
                    <a:pt x="243882" y="736471"/>
                  </a:lnTo>
                  <a:lnTo>
                    <a:pt x="201397" y="717011"/>
                  </a:lnTo>
                  <a:lnTo>
                    <a:pt x="161614" y="692498"/>
                  </a:lnTo>
                  <a:lnTo>
                    <a:pt x="125135" y="663302"/>
                  </a:lnTo>
                  <a:lnTo>
                    <a:pt x="92505" y="629860"/>
                  </a:lnTo>
                  <a:lnTo>
                    <a:pt x="64210" y="592672"/>
                  </a:lnTo>
                  <a:lnTo>
                    <a:pt x="40680" y="552299"/>
                  </a:lnTo>
                  <a:lnTo>
                    <a:pt x="22271" y="509355"/>
                  </a:lnTo>
                  <a:lnTo>
                    <a:pt x="9257" y="464480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6"/>
                  </a:lnTo>
                  <a:lnTo>
                    <a:pt x="4123" y="325095"/>
                  </a:lnTo>
                  <a:lnTo>
                    <a:pt x="13800" y="279385"/>
                  </a:lnTo>
                  <a:lnTo>
                    <a:pt x="29001" y="235197"/>
                  </a:lnTo>
                  <a:lnTo>
                    <a:pt x="49498" y="193203"/>
                  </a:lnTo>
                  <a:lnTo>
                    <a:pt x="74977" y="154038"/>
                  </a:lnTo>
                  <a:lnTo>
                    <a:pt x="105059" y="118286"/>
                  </a:lnTo>
                  <a:lnTo>
                    <a:pt x="139296" y="86482"/>
                  </a:lnTo>
                  <a:lnTo>
                    <a:pt x="177168" y="59109"/>
                  </a:lnTo>
                  <a:lnTo>
                    <a:pt x="218101" y="36579"/>
                  </a:lnTo>
                  <a:lnTo>
                    <a:pt x="261484" y="19230"/>
                  </a:lnTo>
                  <a:lnTo>
                    <a:pt x="306670" y="7320"/>
                  </a:lnTo>
                  <a:lnTo>
                    <a:pt x="352974" y="1031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2" y="29001"/>
                  </a:lnTo>
                  <a:lnTo>
                    <a:pt x="568796" y="49498"/>
                  </a:lnTo>
                  <a:lnTo>
                    <a:pt x="607961" y="74977"/>
                  </a:lnTo>
                  <a:lnTo>
                    <a:pt x="643712" y="105059"/>
                  </a:lnTo>
                  <a:lnTo>
                    <a:pt x="675516" y="139296"/>
                  </a:lnTo>
                  <a:lnTo>
                    <a:pt x="702890" y="177168"/>
                  </a:lnTo>
                  <a:lnTo>
                    <a:pt x="725420" y="218101"/>
                  </a:lnTo>
                  <a:lnTo>
                    <a:pt x="742769" y="261484"/>
                  </a:lnTo>
                  <a:lnTo>
                    <a:pt x="754678" y="306670"/>
                  </a:lnTo>
                  <a:lnTo>
                    <a:pt x="760967" y="352974"/>
                  </a:lnTo>
                  <a:lnTo>
                    <a:pt x="761999" y="380999"/>
                  </a:lnTo>
                  <a:lnTo>
                    <a:pt x="761885" y="390353"/>
                  </a:lnTo>
                  <a:lnTo>
                    <a:pt x="757876" y="436904"/>
                  </a:lnTo>
                  <a:lnTo>
                    <a:pt x="748199" y="482614"/>
                  </a:lnTo>
                  <a:lnTo>
                    <a:pt x="732997" y="526802"/>
                  </a:lnTo>
                  <a:lnTo>
                    <a:pt x="712501" y="568796"/>
                  </a:lnTo>
                  <a:lnTo>
                    <a:pt x="687022" y="607961"/>
                  </a:lnTo>
                  <a:lnTo>
                    <a:pt x="656940" y="643712"/>
                  </a:lnTo>
                  <a:lnTo>
                    <a:pt x="622703" y="675516"/>
                  </a:lnTo>
                  <a:lnTo>
                    <a:pt x="584831" y="702890"/>
                  </a:lnTo>
                  <a:lnTo>
                    <a:pt x="543898" y="725420"/>
                  </a:lnTo>
                  <a:lnTo>
                    <a:pt x="500515" y="742769"/>
                  </a:lnTo>
                  <a:lnTo>
                    <a:pt x="455329" y="754679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1D40A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8200" y="590549"/>
              <a:ext cx="300355" cy="342900"/>
            </a:xfrm>
            <a:custGeom>
              <a:avLst/>
              <a:gdLst/>
              <a:ahLst/>
              <a:cxnLst/>
              <a:rect l="l" t="t" r="r" b="b"/>
              <a:pathLst>
                <a:path w="300355" h="342900">
                  <a:moveTo>
                    <a:pt x="21431" y="342899"/>
                  </a:moveTo>
                  <a:lnTo>
                    <a:pt x="13081" y="341218"/>
                  </a:lnTo>
                  <a:lnTo>
                    <a:pt x="6270" y="336629"/>
                  </a:lnTo>
                  <a:lnTo>
                    <a:pt x="1681" y="329818"/>
                  </a:lnTo>
                  <a:lnTo>
                    <a:pt x="0" y="321468"/>
                  </a:lnTo>
                  <a:lnTo>
                    <a:pt x="0" y="21431"/>
                  </a:lnTo>
                  <a:lnTo>
                    <a:pt x="1681" y="13081"/>
                  </a:lnTo>
                  <a:lnTo>
                    <a:pt x="6270" y="6270"/>
                  </a:lnTo>
                  <a:lnTo>
                    <a:pt x="13081" y="1681"/>
                  </a:lnTo>
                  <a:lnTo>
                    <a:pt x="21431" y="0"/>
                  </a:lnTo>
                  <a:lnTo>
                    <a:pt x="29780" y="1681"/>
                  </a:lnTo>
                  <a:lnTo>
                    <a:pt x="36592" y="6270"/>
                  </a:lnTo>
                  <a:lnTo>
                    <a:pt x="41180" y="13081"/>
                  </a:lnTo>
                  <a:lnTo>
                    <a:pt x="42862" y="21431"/>
                  </a:lnTo>
                  <a:lnTo>
                    <a:pt x="42862" y="32146"/>
                  </a:lnTo>
                  <a:lnTo>
                    <a:pt x="173772" y="32146"/>
                  </a:lnTo>
                  <a:lnTo>
                    <a:pt x="189201" y="37739"/>
                  </a:lnTo>
                  <a:lnTo>
                    <a:pt x="214345" y="40652"/>
                  </a:lnTo>
                  <a:lnTo>
                    <a:pt x="299078" y="40652"/>
                  </a:lnTo>
                  <a:lnTo>
                    <a:pt x="300037" y="44268"/>
                  </a:lnTo>
                  <a:lnTo>
                    <a:pt x="300037" y="61413"/>
                  </a:lnTo>
                  <a:lnTo>
                    <a:pt x="128587" y="61413"/>
                  </a:lnTo>
                  <a:lnTo>
                    <a:pt x="128587" y="65633"/>
                  </a:lnTo>
                  <a:lnTo>
                    <a:pt x="85724" y="65633"/>
                  </a:lnTo>
                  <a:lnTo>
                    <a:pt x="42862" y="76348"/>
                  </a:lnTo>
                  <a:lnTo>
                    <a:pt x="42862" y="125305"/>
                  </a:lnTo>
                  <a:lnTo>
                    <a:pt x="85724" y="125305"/>
                  </a:lnTo>
                  <a:lnTo>
                    <a:pt x="85724" y="159863"/>
                  </a:lnTo>
                  <a:lnTo>
                    <a:pt x="42862" y="169172"/>
                  </a:lnTo>
                  <a:lnTo>
                    <a:pt x="42862" y="212973"/>
                  </a:lnTo>
                  <a:lnTo>
                    <a:pt x="214311" y="212973"/>
                  </a:lnTo>
                  <a:lnTo>
                    <a:pt x="214312" y="224760"/>
                  </a:lnTo>
                  <a:lnTo>
                    <a:pt x="212335" y="224760"/>
                  </a:lnTo>
                  <a:lnTo>
                    <a:pt x="222775" y="225113"/>
                  </a:lnTo>
                  <a:lnTo>
                    <a:pt x="300037" y="225113"/>
                  </a:lnTo>
                  <a:lnTo>
                    <a:pt x="300037" y="240498"/>
                  </a:lnTo>
                  <a:lnTo>
                    <a:pt x="298195" y="243162"/>
                  </a:lnTo>
                  <a:lnTo>
                    <a:pt x="106816" y="243162"/>
                  </a:lnTo>
                  <a:lnTo>
                    <a:pt x="85925" y="246459"/>
                  </a:lnTo>
                  <a:lnTo>
                    <a:pt x="42862" y="257174"/>
                  </a:lnTo>
                  <a:lnTo>
                    <a:pt x="42862" y="321468"/>
                  </a:lnTo>
                  <a:lnTo>
                    <a:pt x="41180" y="329818"/>
                  </a:lnTo>
                  <a:lnTo>
                    <a:pt x="36592" y="336629"/>
                  </a:lnTo>
                  <a:lnTo>
                    <a:pt x="29780" y="341218"/>
                  </a:lnTo>
                  <a:lnTo>
                    <a:pt x="21431" y="342899"/>
                  </a:lnTo>
                  <a:close/>
                </a:path>
                <a:path w="300355" h="342900">
                  <a:moveTo>
                    <a:pt x="173772" y="32146"/>
                  </a:moveTo>
                  <a:lnTo>
                    <a:pt x="42862" y="32146"/>
                  </a:lnTo>
                  <a:lnTo>
                    <a:pt x="89073" y="20627"/>
                  </a:lnTo>
                  <a:lnTo>
                    <a:pt x="108400" y="17593"/>
                  </a:lnTo>
                  <a:lnTo>
                    <a:pt x="127808" y="18007"/>
                  </a:lnTo>
                  <a:lnTo>
                    <a:pt x="146853" y="21823"/>
                  </a:lnTo>
                  <a:lnTo>
                    <a:pt x="165087" y="28999"/>
                  </a:lnTo>
                  <a:lnTo>
                    <a:pt x="173772" y="32146"/>
                  </a:lnTo>
                  <a:close/>
                </a:path>
                <a:path w="300355" h="342900">
                  <a:moveTo>
                    <a:pt x="299078" y="40652"/>
                  </a:moveTo>
                  <a:lnTo>
                    <a:pt x="214345" y="40652"/>
                  </a:lnTo>
                  <a:lnTo>
                    <a:pt x="239490" y="37739"/>
                  </a:lnTo>
                  <a:lnTo>
                    <a:pt x="263604" y="28999"/>
                  </a:lnTo>
                  <a:lnTo>
                    <a:pt x="270033" y="25784"/>
                  </a:lnTo>
                  <a:lnTo>
                    <a:pt x="280542" y="23568"/>
                  </a:lnTo>
                  <a:lnTo>
                    <a:pt x="290209" y="26638"/>
                  </a:lnTo>
                  <a:lnTo>
                    <a:pt x="297289" y="33902"/>
                  </a:lnTo>
                  <a:lnTo>
                    <a:pt x="299078" y="40652"/>
                  </a:lnTo>
                  <a:close/>
                </a:path>
                <a:path w="300355" h="342900">
                  <a:moveTo>
                    <a:pt x="300037" y="130342"/>
                  </a:moveTo>
                  <a:lnTo>
                    <a:pt x="221313" y="130342"/>
                  </a:lnTo>
                  <a:lnTo>
                    <a:pt x="228326" y="130186"/>
                  </a:lnTo>
                  <a:lnTo>
                    <a:pt x="236034" y="129391"/>
                  </a:lnTo>
                  <a:lnTo>
                    <a:pt x="235716" y="129391"/>
                  </a:lnTo>
                  <a:lnTo>
                    <a:pt x="242240" y="128185"/>
                  </a:lnTo>
                  <a:lnTo>
                    <a:pt x="257174" y="124703"/>
                  </a:lnTo>
                  <a:lnTo>
                    <a:pt x="257174" y="77286"/>
                  </a:lnTo>
                  <a:lnTo>
                    <a:pt x="171238" y="77286"/>
                  </a:lnTo>
                  <a:lnTo>
                    <a:pt x="164947" y="75294"/>
                  </a:lnTo>
                  <a:lnTo>
                    <a:pt x="158507" y="72933"/>
                  </a:lnTo>
                  <a:lnTo>
                    <a:pt x="152143" y="70271"/>
                  </a:lnTo>
                  <a:lnTo>
                    <a:pt x="145866" y="67307"/>
                  </a:lnTo>
                  <a:lnTo>
                    <a:pt x="140374" y="64561"/>
                  </a:lnTo>
                  <a:lnTo>
                    <a:pt x="134548" y="62619"/>
                  </a:lnTo>
                  <a:lnTo>
                    <a:pt x="128587" y="61413"/>
                  </a:lnTo>
                  <a:lnTo>
                    <a:pt x="300037" y="61413"/>
                  </a:lnTo>
                  <a:lnTo>
                    <a:pt x="300037" y="130342"/>
                  </a:lnTo>
                  <a:close/>
                </a:path>
                <a:path w="300355" h="342900">
                  <a:moveTo>
                    <a:pt x="85724" y="115996"/>
                  </a:moveTo>
                  <a:lnTo>
                    <a:pt x="85724" y="65633"/>
                  </a:lnTo>
                  <a:lnTo>
                    <a:pt x="128587" y="65633"/>
                  </a:lnTo>
                  <a:lnTo>
                    <a:pt x="128583" y="109902"/>
                  </a:lnTo>
                  <a:lnTo>
                    <a:pt x="122060" y="109902"/>
                  </a:lnTo>
                  <a:lnTo>
                    <a:pt x="115552" y="110303"/>
                  </a:lnTo>
                  <a:lnTo>
                    <a:pt x="109082" y="111107"/>
                  </a:lnTo>
                  <a:lnTo>
                    <a:pt x="102669" y="112313"/>
                  </a:lnTo>
                  <a:lnTo>
                    <a:pt x="85724" y="115996"/>
                  </a:lnTo>
                  <a:close/>
                </a:path>
                <a:path w="300355" h="342900">
                  <a:moveTo>
                    <a:pt x="214312" y="129926"/>
                  </a:moveTo>
                  <a:lnTo>
                    <a:pt x="209088" y="129391"/>
                  </a:lnTo>
                  <a:lnTo>
                    <a:pt x="203864" y="128386"/>
                  </a:lnTo>
                  <a:lnTo>
                    <a:pt x="171449" y="118876"/>
                  </a:lnTo>
                  <a:lnTo>
                    <a:pt x="171449" y="77286"/>
                  </a:lnTo>
                  <a:lnTo>
                    <a:pt x="257174" y="77286"/>
                  </a:lnTo>
                  <a:lnTo>
                    <a:pt x="246606" y="79962"/>
                  </a:lnTo>
                  <a:lnTo>
                    <a:pt x="235919" y="81865"/>
                  </a:lnTo>
                  <a:lnTo>
                    <a:pt x="225144" y="83003"/>
                  </a:lnTo>
                  <a:lnTo>
                    <a:pt x="214312" y="83380"/>
                  </a:lnTo>
                  <a:lnTo>
                    <a:pt x="214312" y="129926"/>
                  </a:lnTo>
                  <a:close/>
                </a:path>
                <a:path w="300355" h="342900">
                  <a:moveTo>
                    <a:pt x="171449" y="163547"/>
                  </a:moveTo>
                  <a:lnTo>
                    <a:pt x="138633" y="153903"/>
                  </a:lnTo>
                  <a:lnTo>
                    <a:pt x="133610" y="153032"/>
                  </a:lnTo>
                  <a:lnTo>
                    <a:pt x="128587" y="152764"/>
                  </a:lnTo>
                  <a:lnTo>
                    <a:pt x="128587" y="109902"/>
                  </a:lnTo>
                  <a:lnTo>
                    <a:pt x="127511" y="109902"/>
                  </a:lnTo>
                  <a:lnTo>
                    <a:pt x="133968" y="110303"/>
                  </a:lnTo>
                  <a:lnTo>
                    <a:pt x="134706" y="110303"/>
                  </a:lnTo>
                  <a:lnTo>
                    <a:pt x="142216" y="111258"/>
                  </a:lnTo>
                  <a:lnTo>
                    <a:pt x="148968" y="112549"/>
                  </a:lnTo>
                  <a:lnTo>
                    <a:pt x="155644" y="114255"/>
                  </a:lnTo>
                  <a:lnTo>
                    <a:pt x="171449" y="118876"/>
                  </a:lnTo>
                  <a:lnTo>
                    <a:pt x="171449" y="163547"/>
                  </a:lnTo>
                  <a:close/>
                </a:path>
                <a:path w="300355" h="342900">
                  <a:moveTo>
                    <a:pt x="85724" y="125305"/>
                  </a:moveTo>
                  <a:lnTo>
                    <a:pt x="42862" y="125305"/>
                  </a:lnTo>
                  <a:lnTo>
                    <a:pt x="85725" y="115996"/>
                  </a:lnTo>
                  <a:lnTo>
                    <a:pt x="85724" y="125305"/>
                  </a:lnTo>
                  <a:close/>
                </a:path>
                <a:path w="300355" h="342900">
                  <a:moveTo>
                    <a:pt x="223761" y="173196"/>
                  </a:moveTo>
                  <a:lnTo>
                    <a:pt x="209967" y="172797"/>
                  </a:lnTo>
                  <a:lnTo>
                    <a:pt x="214314" y="172797"/>
                  </a:lnTo>
                  <a:lnTo>
                    <a:pt x="214312" y="129926"/>
                  </a:lnTo>
                  <a:lnTo>
                    <a:pt x="221313" y="130342"/>
                  </a:lnTo>
                  <a:lnTo>
                    <a:pt x="300037" y="130342"/>
                  </a:lnTo>
                  <a:lnTo>
                    <a:pt x="300037" y="168704"/>
                  </a:lnTo>
                  <a:lnTo>
                    <a:pt x="257174" y="168704"/>
                  </a:lnTo>
                  <a:lnTo>
                    <a:pt x="252168" y="169844"/>
                  </a:lnTo>
                  <a:lnTo>
                    <a:pt x="242585" y="171708"/>
                  </a:lnTo>
                  <a:lnTo>
                    <a:pt x="233198" y="172797"/>
                  </a:lnTo>
                  <a:lnTo>
                    <a:pt x="223761" y="173196"/>
                  </a:lnTo>
                  <a:close/>
                </a:path>
                <a:path w="300355" h="342900">
                  <a:moveTo>
                    <a:pt x="214311" y="212973"/>
                  </a:moveTo>
                  <a:lnTo>
                    <a:pt x="42862" y="212973"/>
                  </a:lnTo>
                  <a:lnTo>
                    <a:pt x="78960" y="203931"/>
                  </a:lnTo>
                  <a:lnTo>
                    <a:pt x="82309" y="203195"/>
                  </a:lnTo>
                  <a:lnTo>
                    <a:pt x="85724" y="202592"/>
                  </a:lnTo>
                  <a:lnTo>
                    <a:pt x="85724" y="159863"/>
                  </a:lnTo>
                  <a:lnTo>
                    <a:pt x="117336" y="153032"/>
                  </a:lnTo>
                  <a:lnTo>
                    <a:pt x="122961" y="152563"/>
                  </a:lnTo>
                  <a:lnTo>
                    <a:pt x="127180" y="152764"/>
                  </a:lnTo>
                  <a:lnTo>
                    <a:pt x="128587" y="152764"/>
                  </a:lnTo>
                  <a:lnTo>
                    <a:pt x="128587" y="200583"/>
                  </a:lnTo>
                  <a:lnTo>
                    <a:pt x="139494" y="201901"/>
                  </a:lnTo>
                  <a:lnTo>
                    <a:pt x="150206" y="203931"/>
                  </a:lnTo>
                  <a:lnTo>
                    <a:pt x="160957" y="206723"/>
                  </a:lnTo>
                  <a:lnTo>
                    <a:pt x="171449" y="210227"/>
                  </a:lnTo>
                  <a:lnTo>
                    <a:pt x="214310" y="210227"/>
                  </a:lnTo>
                  <a:lnTo>
                    <a:pt x="214311" y="212973"/>
                  </a:lnTo>
                  <a:close/>
                </a:path>
                <a:path w="300355" h="342900">
                  <a:moveTo>
                    <a:pt x="214310" y="210227"/>
                  </a:moveTo>
                  <a:lnTo>
                    <a:pt x="171449" y="210227"/>
                  </a:lnTo>
                  <a:lnTo>
                    <a:pt x="171449" y="163547"/>
                  </a:lnTo>
                  <a:lnTo>
                    <a:pt x="186652" y="168034"/>
                  </a:lnTo>
                  <a:lnTo>
                    <a:pt x="193470" y="169844"/>
                  </a:lnTo>
                  <a:lnTo>
                    <a:pt x="200357" y="171265"/>
                  </a:lnTo>
                  <a:lnTo>
                    <a:pt x="207306" y="172310"/>
                  </a:lnTo>
                  <a:lnTo>
                    <a:pt x="212329" y="172797"/>
                  </a:lnTo>
                  <a:lnTo>
                    <a:pt x="214306" y="172797"/>
                  </a:lnTo>
                  <a:lnTo>
                    <a:pt x="214310" y="210227"/>
                  </a:lnTo>
                  <a:close/>
                </a:path>
                <a:path w="300355" h="342900">
                  <a:moveTo>
                    <a:pt x="300037" y="225113"/>
                  </a:moveTo>
                  <a:lnTo>
                    <a:pt x="222775" y="225113"/>
                  </a:lnTo>
                  <a:lnTo>
                    <a:pt x="231231" y="224458"/>
                  </a:lnTo>
                  <a:lnTo>
                    <a:pt x="239599" y="222849"/>
                  </a:lnTo>
                  <a:lnTo>
                    <a:pt x="247798" y="220273"/>
                  </a:lnTo>
                  <a:lnTo>
                    <a:pt x="257174" y="216790"/>
                  </a:lnTo>
                  <a:lnTo>
                    <a:pt x="257174" y="168704"/>
                  </a:lnTo>
                  <a:lnTo>
                    <a:pt x="300037" y="168704"/>
                  </a:lnTo>
                  <a:lnTo>
                    <a:pt x="300037" y="225113"/>
                  </a:lnTo>
                  <a:close/>
                </a:path>
                <a:path w="300355" h="342900">
                  <a:moveTo>
                    <a:pt x="214890" y="267781"/>
                  </a:moveTo>
                  <a:lnTo>
                    <a:pt x="190904" y="264053"/>
                  </a:lnTo>
                  <a:lnTo>
                    <a:pt x="167967" y="255433"/>
                  </a:lnTo>
                  <a:lnTo>
                    <a:pt x="148320" y="247693"/>
                  </a:lnTo>
                  <a:lnTo>
                    <a:pt x="127775" y="243587"/>
                  </a:lnTo>
                  <a:lnTo>
                    <a:pt x="106816" y="243162"/>
                  </a:lnTo>
                  <a:lnTo>
                    <a:pt x="298195" y="243162"/>
                  </a:lnTo>
                  <a:lnTo>
                    <a:pt x="294478" y="248535"/>
                  </a:lnTo>
                  <a:lnTo>
                    <a:pt x="262867" y="260389"/>
                  </a:lnTo>
                  <a:lnTo>
                    <a:pt x="239139" y="266575"/>
                  </a:lnTo>
                  <a:lnTo>
                    <a:pt x="214890" y="267781"/>
                  </a:lnTo>
                  <a:close/>
                </a:path>
              </a:pathLst>
            </a:custGeom>
            <a:solidFill>
              <a:srgbClr val="1D40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62099" y="971549"/>
              <a:ext cx="914400" cy="38100"/>
            </a:xfrm>
            <a:custGeom>
              <a:avLst/>
              <a:gdLst/>
              <a:ahLst/>
              <a:cxnLst/>
              <a:rect l="l" t="t" r="r" b="b"/>
              <a:pathLst>
                <a:path w="914400" h="38100">
                  <a:moveTo>
                    <a:pt x="9143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914399" y="0"/>
                  </a:lnTo>
                  <a:lnTo>
                    <a:pt x="914399" y="38099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49399" y="457073"/>
            <a:ext cx="295719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80" dirty="0"/>
              <a:t>결론</a:t>
            </a:r>
            <a:r>
              <a:rPr spc="-320" dirty="0"/>
              <a:t> </a:t>
            </a:r>
            <a:r>
              <a:rPr spc="-580" dirty="0"/>
              <a:t>및</a:t>
            </a:r>
            <a:r>
              <a:rPr spc="-320" dirty="0"/>
              <a:t> </a:t>
            </a:r>
            <a:r>
              <a:rPr sz="3000" spc="-220" dirty="0">
                <a:latin typeface="Noto Sans JP"/>
                <a:cs typeface="Noto Sans JP"/>
              </a:rPr>
              <a:t>Next</a:t>
            </a:r>
            <a:r>
              <a:rPr sz="3000" spc="65" dirty="0">
                <a:latin typeface="Noto Sans JP"/>
                <a:cs typeface="Noto Sans JP"/>
              </a:rPr>
              <a:t> </a:t>
            </a:r>
            <a:r>
              <a:rPr sz="3000" spc="-185" dirty="0">
                <a:latin typeface="Noto Sans JP"/>
                <a:cs typeface="Noto Sans JP"/>
              </a:rPr>
              <a:t>Steps</a:t>
            </a:r>
            <a:endParaRPr sz="3000">
              <a:latin typeface="Noto Sans JP"/>
              <a:cs typeface="Noto Sans JP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9599" y="1981199"/>
            <a:ext cx="10972800" cy="6191250"/>
            <a:chOff x="609599" y="1981199"/>
            <a:chExt cx="10972800" cy="6191250"/>
          </a:xfrm>
        </p:grpSpPr>
        <p:sp>
          <p:nvSpPr>
            <p:cNvPr id="9" name="object 9"/>
            <p:cNvSpPr/>
            <p:nvPr/>
          </p:nvSpPr>
          <p:spPr>
            <a:xfrm>
              <a:off x="609599" y="1981199"/>
              <a:ext cx="10972800" cy="1714500"/>
            </a:xfrm>
            <a:custGeom>
              <a:avLst/>
              <a:gdLst/>
              <a:ahLst/>
              <a:cxnLst/>
              <a:rect l="l" t="t" r="r" b="b"/>
              <a:pathLst>
                <a:path w="10972800" h="1714500">
                  <a:moveTo>
                    <a:pt x="10901602" y="1714499"/>
                  </a:moveTo>
                  <a:lnTo>
                    <a:pt x="71196" y="1714499"/>
                  </a:lnTo>
                  <a:lnTo>
                    <a:pt x="66241" y="1714011"/>
                  </a:lnTo>
                  <a:lnTo>
                    <a:pt x="29705" y="1698877"/>
                  </a:lnTo>
                  <a:lnTo>
                    <a:pt x="3885" y="1662837"/>
                  </a:lnTo>
                  <a:lnTo>
                    <a:pt x="0" y="1643303"/>
                  </a:lnTo>
                  <a:lnTo>
                    <a:pt x="0" y="16382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0901602" y="0"/>
                  </a:lnTo>
                  <a:lnTo>
                    <a:pt x="10943091" y="15621"/>
                  </a:lnTo>
                  <a:lnTo>
                    <a:pt x="10968911" y="51661"/>
                  </a:lnTo>
                  <a:lnTo>
                    <a:pt x="10972798" y="71196"/>
                  </a:lnTo>
                  <a:lnTo>
                    <a:pt x="10972798" y="1643303"/>
                  </a:lnTo>
                  <a:lnTo>
                    <a:pt x="10957175" y="1684794"/>
                  </a:lnTo>
                  <a:lnTo>
                    <a:pt x="10921136" y="1710613"/>
                  </a:lnTo>
                  <a:lnTo>
                    <a:pt x="10906556" y="1714011"/>
                  </a:lnTo>
                  <a:lnTo>
                    <a:pt x="10901602" y="1714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4362" y="7434261"/>
              <a:ext cx="10963275" cy="733425"/>
            </a:xfrm>
            <a:custGeom>
              <a:avLst/>
              <a:gdLst/>
              <a:ahLst/>
              <a:cxnLst/>
              <a:rect l="l" t="t" r="r" b="b"/>
              <a:pathLst>
                <a:path w="10963275" h="733425">
                  <a:moveTo>
                    <a:pt x="10896527" y="733424"/>
                  </a:moveTo>
                  <a:lnTo>
                    <a:pt x="66746" y="733424"/>
                  </a:lnTo>
                  <a:lnTo>
                    <a:pt x="62101" y="732966"/>
                  </a:lnTo>
                  <a:lnTo>
                    <a:pt x="24240" y="715817"/>
                  </a:lnTo>
                  <a:lnTo>
                    <a:pt x="2287" y="680524"/>
                  </a:lnTo>
                  <a:lnTo>
                    <a:pt x="0" y="666677"/>
                  </a:lnTo>
                  <a:lnTo>
                    <a:pt x="0" y="6619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10896527" y="0"/>
                  </a:lnTo>
                  <a:lnTo>
                    <a:pt x="10935423" y="14644"/>
                  </a:lnTo>
                  <a:lnTo>
                    <a:pt x="10959629" y="48432"/>
                  </a:lnTo>
                  <a:lnTo>
                    <a:pt x="10963274" y="66746"/>
                  </a:lnTo>
                  <a:lnTo>
                    <a:pt x="10963274" y="666677"/>
                  </a:lnTo>
                  <a:lnTo>
                    <a:pt x="10948627" y="705575"/>
                  </a:lnTo>
                  <a:lnTo>
                    <a:pt x="10914841" y="729780"/>
                  </a:lnTo>
                  <a:lnTo>
                    <a:pt x="10901172" y="732966"/>
                  </a:lnTo>
                  <a:lnTo>
                    <a:pt x="10896527" y="733424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4362" y="7434261"/>
              <a:ext cx="10963275" cy="733425"/>
            </a:xfrm>
            <a:custGeom>
              <a:avLst/>
              <a:gdLst/>
              <a:ahLst/>
              <a:cxnLst/>
              <a:rect l="l" t="t" r="r" b="b"/>
              <a:pathLst>
                <a:path w="10963275" h="733425">
                  <a:moveTo>
                    <a:pt x="0" y="6619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4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5"/>
                  </a:lnTo>
                  <a:lnTo>
                    <a:pt x="27848" y="14644"/>
                  </a:lnTo>
                  <a:lnTo>
                    <a:pt x="31748" y="12038"/>
                  </a:lnTo>
                  <a:lnTo>
                    <a:pt x="35648" y="9432"/>
                  </a:lnTo>
                  <a:lnTo>
                    <a:pt x="39765" y="7232"/>
                  </a:lnTo>
                  <a:lnTo>
                    <a:pt x="44099" y="5436"/>
                  </a:lnTo>
                  <a:lnTo>
                    <a:pt x="48433" y="3642"/>
                  </a:lnTo>
                  <a:lnTo>
                    <a:pt x="52900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0891836" y="0"/>
                  </a:lnTo>
                  <a:lnTo>
                    <a:pt x="10896527" y="0"/>
                  </a:lnTo>
                  <a:lnTo>
                    <a:pt x="10901172" y="457"/>
                  </a:lnTo>
                  <a:lnTo>
                    <a:pt x="10905772" y="1372"/>
                  </a:lnTo>
                  <a:lnTo>
                    <a:pt x="10910373" y="2287"/>
                  </a:lnTo>
                  <a:lnTo>
                    <a:pt x="10945665" y="24239"/>
                  </a:lnTo>
                  <a:lnTo>
                    <a:pt x="10951233" y="31748"/>
                  </a:lnTo>
                  <a:lnTo>
                    <a:pt x="10953838" y="35648"/>
                  </a:lnTo>
                  <a:lnTo>
                    <a:pt x="10956039" y="39764"/>
                  </a:lnTo>
                  <a:lnTo>
                    <a:pt x="10957833" y="44099"/>
                  </a:lnTo>
                  <a:lnTo>
                    <a:pt x="10959629" y="48432"/>
                  </a:lnTo>
                  <a:lnTo>
                    <a:pt x="10960984" y="52899"/>
                  </a:lnTo>
                  <a:lnTo>
                    <a:pt x="10961900" y="57500"/>
                  </a:lnTo>
                  <a:lnTo>
                    <a:pt x="10962815" y="62100"/>
                  </a:lnTo>
                  <a:lnTo>
                    <a:pt x="10963274" y="66746"/>
                  </a:lnTo>
                  <a:lnTo>
                    <a:pt x="10963274" y="71437"/>
                  </a:lnTo>
                  <a:lnTo>
                    <a:pt x="10963274" y="661987"/>
                  </a:lnTo>
                  <a:lnTo>
                    <a:pt x="10963274" y="666677"/>
                  </a:lnTo>
                  <a:lnTo>
                    <a:pt x="10962815" y="671323"/>
                  </a:lnTo>
                  <a:lnTo>
                    <a:pt x="10961900" y="675923"/>
                  </a:lnTo>
                  <a:lnTo>
                    <a:pt x="10960984" y="680524"/>
                  </a:lnTo>
                  <a:lnTo>
                    <a:pt x="10959629" y="684991"/>
                  </a:lnTo>
                  <a:lnTo>
                    <a:pt x="10957833" y="689324"/>
                  </a:lnTo>
                  <a:lnTo>
                    <a:pt x="10956039" y="693658"/>
                  </a:lnTo>
                  <a:lnTo>
                    <a:pt x="10927623" y="723990"/>
                  </a:lnTo>
                  <a:lnTo>
                    <a:pt x="10891836" y="733424"/>
                  </a:lnTo>
                  <a:lnTo>
                    <a:pt x="71437" y="733424"/>
                  </a:lnTo>
                  <a:lnTo>
                    <a:pt x="31748" y="721384"/>
                  </a:lnTo>
                  <a:lnTo>
                    <a:pt x="20923" y="712500"/>
                  </a:lnTo>
                  <a:lnTo>
                    <a:pt x="17606" y="709184"/>
                  </a:lnTo>
                  <a:lnTo>
                    <a:pt x="457" y="671323"/>
                  </a:lnTo>
                  <a:lnTo>
                    <a:pt x="0" y="666677"/>
                  </a:lnTo>
                  <a:lnTo>
                    <a:pt x="0" y="661987"/>
                  </a:lnTo>
                  <a:close/>
                </a:path>
              </a:pathLst>
            </a:custGeom>
            <a:ln w="9524">
              <a:solidFill>
                <a:srgbClr val="BEDA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71812" y="2200287"/>
              <a:ext cx="1704975" cy="285750"/>
            </a:xfrm>
            <a:custGeom>
              <a:avLst/>
              <a:gdLst/>
              <a:ahLst/>
              <a:cxnLst/>
              <a:rect l="l" t="t" r="r" b="b"/>
              <a:pathLst>
                <a:path w="1704975" h="285750">
                  <a:moveTo>
                    <a:pt x="933450" y="24777"/>
                  </a:moveTo>
                  <a:lnTo>
                    <a:pt x="908672" y="0"/>
                  </a:lnTo>
                  <a:lnTo>
                    <a:pt x="24790" y="0"/>
                  </a:lnTo>
                  <a:lnTo>
                    <a:pt x="0" y="24777"/>
                  </a:lnTo>
                  <a:lnTo>
                    <a:pt x="0" y="257175"/>
                  </a:lnTo>
                  <a:lnTo>
                    <a:pt x="0" y="260959"/>
                  </a:lnTo>
                  <a:lnTo>
                    <a:pt x="24790" y="285737"/>
                  </a:lnTo>
                  <a:lnTo>
                    <a:pt x="908672" y="285737"/>
                  </a:lnTo>
                  <a:lnTo>
                    <a:pt x="933450" y="260959"/>
                  </a:lnTo>
                  <a:lnTo>
                    <a:pt x="933450" y="24777"/>
                  </a:lnTo>
                  <a:close/>
                </a:path>
                <a:path w="1704975" h="285750">
                  <a:moveTo>
                    <a:pt x="1704975" y="24777"/>
                  </a:moveTo>
                  <a:lnTo>
                    <a:pt x="1680197" y="0"/>
                  </a:lnTo>
                  <a:lnTo>
                    <a:pt x="1158265" y="0"/>
                  </a:lnTo>
                  <a:lnTo>
                    <a:pt x="1133475" y="24777"/>
                  </a:lnTo>
                  <a:lnTo>
                    <a:pt x="1133475" y="257175"/>
                  </a:lnTo>
                  <a:lnTo>
                    <a:pt x="1133475" y="260959"/>
                  </a:lnTo>
                  <a:lnTo>
                    <a:pt x="1158265" y="285737"/>
                  </a:lnTo>
                  <a:lnTo>
                    <a:pt x="1680197" y="285737"/>
                  </a:lnTo>
                  <a:lnTo>
                    <a:pt x="1704975" y="260959"/>
                  </a:lnTo>
                  <a:lnTo>
                    <a:pt x="1704975" y="24777"/>
                  </a:lnTo>
                  <a:close/>
                </a:path>
              </a:pathLst>
            </a:custGeom>
            <a:solidFill>
              <a:srgbClr val="1D40A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85812" y="2724162"/>
              <a:ext cx="57150" cy="666750"/>
            </a:xfrm>
            <a:custGeom>
              <a:avLst/>
              <a:gdLst/>
              <a:ahLst/>
              <a:cxnLst/>
              <a:rect l="l" t="t" r="r" b="b"/>
              <a:pathLst>
                <a:path w="57150" h="666750">
                  <a:moveTo>
                    <a:pt x="57150" y="634377"/>
                  </a:moveTo>
                  <a:lnTo>
                    <a:pt x="32372" y="609587"/>
                  </a:lnTo>
                  <a:lnTo>
                    <a:pt x="24790" y="609587"/>
                  </a:lnTo>
                  <a:lnTo>
                    <a:pt x="0" y="634377"/>
                  </a:lnTo>
                  <a:lnTo>
                    <a:pt x="0" y="641959"/>
                  </a:lnTo>
                  <a:lnTo>
                    <a:pt x="24790" y="666737"/>
                  </a:lnTo>
                  <a:lnTo>
                    <a:pt x="32372" y="666737"/>
                  </a:lnTo>
                  <a:lnTo>
                    <a:pt x="57150" y="641959"/>
                  </a:lnTo>
                  <a:lnTo>
                    <a:pt x="57150" y="638162"/>
                  </a:lnTo>
                  <a:lnTo>
                    <a:pt x="57150" y="634377"/>
                  </a:lnTo>
                  <a:close/>
                </a:path>
                <a:path w="57150" h="666750">
                  <a:moveTo>
                    <a:pt x="57150" y="329577"/>
                  </a:moveTo>
                  <a:lnTo>
                    <a:pt x="32372" y="304800"/>
                  </a:lnTo>
                  <a:lnTo>
                    <a:pt x="24790" y="304800"/>
                  </a:lnTo>
                  <a:lnTo>
                    <a:pt x="0" y="329577"/>
                  </a:lnTo>
                  <a:lnTo>
                    <a:pt x="0" y="337159"/>
                  </a:lnTo>
                  <a:lnTo>
                    <a:pt x="24790" y="361937"/>
                  </a:lnTo>
                  <a:lnTo>
                    <a:pt x="32372" y="361937"/>
                  </a:lnTo>
                  <a:lnTo>
                    <a:pt x="57150" y="337159"/>
                  </a:lnTo>
                  <a:lnTo>
                    <a:pt x="57150" y="333375"/>
                  </a:lnTo>
                  <a:lnTo>
                    <a:pt x="57150" y="329577"/>
                  </a:lnTo>
                  <a:close/>
                </a:path>
                <a:path w="57150" h="666750">
                  <a:moveTo>
                    <a:pt x="57150" y="24777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77"/>
                  </a:lnTo>
                  <a:lnTo>
                    <a:pt x="0" y="32359"/>
                  </a:lnTo>
                  <a:lnTo>
                    <a:pt x="24790" y="57137"/>
                  </a:lnTo>
                  <a:lnTo>
                    <a:pt x="32372" y="57137"/>
                  </a:lnTo>
                  <a:lnTo>
                    <a:pt x="57150" y="32359"/>
                  </a:lnTo>
                  <a:lnTo>
                    <a:pt x="57150" y="28575"/>
                  </a:lnTo>
                  <a:lnTo>
                    <a:pt x="57150" y="24777"/>
                  </a:lnTo>
                  <a:close/>
                </a:path>
              </a:pathLst>
            </a:custGeom>
            <a:solidFill>
              <a:srgbClr val="1D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0454" y="7658099"/>
              <a:ext cx="196850" cy="285750"/>
            </a:xfrm>
            <a:custGeom>
              <a:avLst/>
              <a:gdLst/>
              <a:ahLst/>
              <a:cxnLst/>
              <a:rect l="l" t="t" r="r" b="b"/>
              <a:pathLst>
                <a:path w="196850" h="285750">
                  <a:moveTo>
                    <a:pt x="142896" y="214256"/>
                  </a:moveTo>
                  <a:lnTo>
                    <a:pt x="53578" y="214256"/>
                  </a:lnTo>
                  <a:lnTo>
                    <a:pt x="48604" y="201379"/>
                  </a:lnTo>
                  <a:lnTo>
                    <a:pt x="42004" y="189218"/>
                  </a:lnTo>
                  <a:lnTo>
                    <a:pt x="34326" y="177549"/>
                  </a:lnTo>
                  <a:lnTo>
                    <a:pt x="26119" y="166147"/>
                  </a:lnTo>
                  <a:lnTo>
                    <a:pt x="20315" y="158222"/>
                  </a:lnTo>
                  <a:lnTo>
                    <a:pt x="17524" y="154204"/>
                  </a:lnTo>
                  <a:lnTo>
                    <a:pt x="10124" y="141698"/>
                  </a:lnTo>
                  <a:lnTo>
                    <a:pt x="4618" y="128078"/>
                  </a:lnTo>
                  <a:lnTo>
                    <a:pt x="1184" y="113526"/>
                  </a:lnTo>
                  <a:lnTo>
                    <a:pt x="0" y="98226"/>
                  </a:lnTo>
                  <a:lnTo>
                    <a:pt x="7719" y="59992"/>
                  </a:lnTo>
                  <a:lnTo>
                    <a:pt x="28770" y="28770"/>
                  </a:lnTo>
                  <a:lnTo>
                    <a:pt x="59992" y="7719"/>
                  </a:lnTo>
                  <a:lnTo>
                    <a:pt x="98226" y="0"/>
                  </a:lnTo>
                  <a:lnTo>
                    <a:pt x="136455" y="7719"/>
                  </a:lnTo>
                  <a:lnTo>
                    <a:pt x="167672" y="28770"/>
                  </a:lnTo>
                  <a:lnTo>
                    <a:pt x="172360" y="35718"/>
                  </a:lnTo>
                  <a:lnTo>
                    <a:pt x="98226" y="35718"/>
                  </a:lnTo>
                  <a:lnTo>
                    <a:pt x="73885" y="40627"/>
                  </a:lnTo>
                  <a:lnTo>
                    <a:pt x="54017" y="54017"/>
                  </a:lnTo>
                  <a:lnTo>
                    <a:pt x="40627" y="73885"/>
                  </a:lnTo>
                  <a:lnTo>
                    <a:pt x="35718" y="98226"/>
                  </a:lnTo>
                  <a:lnTo>
                    <a:pt x="35718" y="103137"/>
                  </a:lnTo>
                  <a:lnTo>
                    <a:pt x="39737" y="107156"/>
                  </a:lnTo>
                  <a:lnTo>
                    <a:pt x="195765" y="107156"/>
                  </a:lnTo>
                  <a:lnTo>
                    <a:pt x="195272" y="113526"/>
                  </a:lnTo>
                  <a:lnTo>
                    <a:pt x="178961" y="154204"/>
                  </a:lnTo>
                  <a:lnTo>
                    <a:pt x="170374" y="166147"/>
                  </a:lnTo>
                  <a:lnTo>
                    <a:pt x="162192" y="177549"/>
                  </a:lnTo>
                  <a:lnTo>
                    <a:pt x="154513" y="189218"/>
                  </a:lnTo>
                  <a:lnTo>
                    <a:pt x="147897" y="201379"/>
                  </a:lnTo>
                  <a:lnTo>
                    <a:pt x="142896" y="214256"/>
                  </a:lnTo>
                  <a:close/>
                </a:path>
                <a:path w="196850" h="285750">
                  <a:moveTo>
                    <a:pt x="195765" y="107156"/>
                  </a:moveTo>
                  <a:lnTo>
                    <a:pt x="49559" y="107156"/>
                  </a:lnTo>
                  <a:lnTo>
                    <a:pt x="53578" y="103137"/>
                  </a:lnTo>
                  <a:lnTo>
                    <a:pt x="53578" y="98226"/>
                  </a:lnTo>
                  <a:lnTo>
                    <a:pt x="57085" y="80843"/>
                  </a:lnTo>
                  <a:lnTo>
                    <a:pt x="66651" y="66651"/>
                  </a:lnTo>
                  <a:lnTo>
                    <a:pt x="80843" y="57085"/>
                  </a:lnTo>
                  <a:lnTo>
                    <a:pt x="98226" y="53578"/>
                  </a:lnTo>
                  <a:lnTo>
                    <a:pt x="103137" y="53578"/>
                  </a:lnTo>
                  <a:lnTo>
                    <a:pt x="107156" y="49559"/>
                  </a:lnTo>
                  <a:lnTo>
                    <a:pt x="107156" y="39737"/>
                  </a:lnTo>
                  <a:lnTo>
                    <a:pt x="103137" y="35718"/>
                  </a:lnTo>
                  <a:lnTo>
                    <a:pt x="172360" y="35718"/>
                  </a:lnTo>
                  <a:lnTo>
                    <a:pt x="188717" y="59992"/>
                  </a:lnTo>
                  <a:lnTo>
                    <a:pt x="196441" y="98226"/>
                  </a:lnTo>
                  <a:lnTo>
                    <a:pt x="195765" y="107156"/>
                  </a:lnTo>
                  <a:close/>
                </a:path>
                <a:path w="196850" h="285750">
                  <a:moveTo>
                    <a:pt x="98226" y="285750"/>
                  </a:moveTo>
                  <a:lnTo>
                    <a:pt x="80843" y="282242"/>
                  </a:lnTo>
                  <a:lnTo>
                    <a:pt x="66651" y="272676"/>
                  </a:lnTo>
                  <a:lnTo>
                    <a:pt x="57085" y="258484"/>
                  </a:lnTo>
                  <a:lnTo>
                    <a:pt x="53578" y="241101"/>
                  </a:lnTo>
                  <a:lnTo>
                    <a:pt x="53578" y="232171"/>
                  </a:lnTo>
                  <a:lnTo>
                    <a:pt x="142875" y="232171"/>
                  </a:lnTo>
                  <a:lnTo>
                    <a:pt x="142875" y="241101"/>
                  </a:lnTo>
                  <a:lnTo>
                    <a:pt x="139367" y="258484"/>
                  </a:lnTo>
                  <a:lnTo>
                    <a:pt x="129801" y="272676"/>
                  </a:lnTo>
                  <a:lnTo>
                    <a:pt x="115609" y="282242"/>
                  </a:lnTo>
                  <a:lnTo>
                    <a:pt x="98226" y="285750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25537" y="7570462"/>
            <a:ext cx="4521835" cy="44513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350" b="1" spc="-260" dirty="0">
                <a:solidFill>
                  <a:srgbClr val="1D40AF"/>
                </a:solidFill>
                <a:latin typeface="Malgun Gothic"/>
                <a:cs typeface="Malgun Gothic"/>
              </a:rPr>
              <a:t>제안</a:t>
            </a:r>
            <a:r>
              <a:rPr sz="1350" b="1" spc="-135" dirty="0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sz="1350" b="1" spc="-295" dirty="0">
                <a:solidFill>
                  <a:srgbClr val="1D40AF"/>
                </a:solidFill>
                <a:latin typeface="Malgun Gothic"/>
                <a:cs typeface="Malgun Gothic"/>
              </a:rPr>
              <a:t>사항</a:t>
            </a:r>
            <a:endParaRPr sz="13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150" spc="-190" dirty="0">
                <a:solidFill>
                  <a:srgbClr val="1D3A8A"/>
                </a:solidFill>
                <a:latin typeface="Dotum"/>
                <a:cs typeface="Dotum"/>
              </a:rPr>
              <a:t>파일럿</a:t>
            </a:r>
            <a:r>
              <a:rPr sz="1150" spc="-8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3A8A"/>
                </a:solidFill>
                <a:latin typeface="Dotum"/>
                <a:cs typeface="Dotum"/>
              </a:rPr>
              <a:t>테스트</a:t>
            </a:r>
            <a:r>
              <a:rPr sz="1150" spc="-8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3A8A"/>
                </a:solidFill>
                <a:latin typeface="Dotum"/>
                <a:cs typeface="Dotum"/>
              </a:rPr>
              <a:t>예산</a:t>
            </a:r>
            <a:r>
              <a:rPr sz="1150" spc="-8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3A8A"/>
                </a:solidFill>
                <a:latin typeface="Dotum"/>
                <a:cs typeface="Dotum"/>
              </a:rPr>
              <a:t>승인</a:t>
            </a:r>
            <a:r>
              <a:rPr sz="1150" spc="-8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3A8A"/>
                </a:solidFill>
                <a:latin typeface="Dotum"/>
                <a:cs typeface="Dotum"/>
              </a:rPr>
              <a:t>및</a:t>
            </a:r>
            <a:r>
              <a:rPr sz="1150" spc="-8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3A8A"/>
                </a:solidFill>
                <a:latin typeface="Dotum"/>
                <a:cs typeface="Dotum"/>
              </a:rPr>
              <a:t>초기</a:t>
            </a:r>
            <a:r>
              <a:rPr sz="1150" spc="-8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3A8A"/>
                </a:solidFill>
                <a:latin typeface="Dotum"/>
                <a:cs typeface="Dotum"/>
              </a:rPr>
              <a:t>개발팀</a:t>
            </a:r>
            <a:r>
              <a:rPr sz="1150" spc="-8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3A8A"/>
                </a:solidFill>
                <a:latin typeface="Dotum"/>
                <a:cs typeface="Dotum"/>
              </a:rPr>
              <a:t>구성에</a:t>
            </a:r>
            <a:r>
              <a:rPr sz="1150" spc="-8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3A8A"/>
                </a:solidFill>
                <a:latin typeface="Dotum"/>
                <a:cs typeface="Dotum"/>
              </a:rPr>
              <a:t>대한</a:t>
            </a:r>
            <a:r>
              <a:rPr sz="1150" spc="-8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3A8A"/>
                </a:solidFill>
                <a:latin typeface="Dotum"/>
                <a:cs typeface="Dotum"/>
              </a:rPr>
              <a:t>경영진의</a:t>
            </a:r>
            <a:r>
              <a:rPr sz="1150" spc="-8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3A8A"/>
                </a:solidFill>
                <a:latin typeface="Dotum"/>
                <a:cs typeface="Dotum"/>
              </a:rPr>
              <a:t>결정이</a:t>
            </a:r>
            <a:r>
              <a:rPr sz="1150" spc="-8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150" spc="-155" dirty="0">
                <a:solidFill>
                  <a:srgbClr val="1D3A8A"/>
                </a:solidFill>
                <a:latin typeface="Dotum"/>
                <a:cs typeface="Dotum"/>
              </a:rPr>
              <a:t>필요합니다</a:t>
            </a:r>
            <a:r>
              <a:rPr sz="1150" spc="-155" dirty="0">
                <a:solidFill>
                  <a:srgbClr val="1D3A8A"/>
                </a:solidFill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0"/>
            <a:ext cx="12192000" cy="7200900"/>
            <a:chOff x="0" y="0"/>
            <a:chExt cx="12192000" cy="7200900"/>
          </a:xfrm>
        </p:grpSpPr>
        <p:sp>
          <p:nvSpPr>
            <p:cNvPr id="17" name="object 17"/>
            <p:cNvSpPr/>
            <p:nvPr/>
          </p:nvSpPr>
          <p:spPr>
            <a:xfrm>
              <a:off x="0" y="11"/>
              <a:ext cx="12192000" cy="7200900"/>
            </a:xfrm>
            <a:custGeom>
              <a:avLst/>
              <a:gdLst/>
              <a:ahLst/>
              <a:cxnLst/>
              <a:rect l="l" t="t" r="r" b="b"/>
              <a:pathLst>
                <a:path w="12192000" h="7200900">
                  <a:moveTo>
                    <a:pt x="847712" y="4457700"/>
                  </a:moveTo>
                  <a:lnTo>
                    <a:pt x="828662" y="4457700"/>
                  </a:lnTo>
                  <a:lnTo>
                    <a:pt x="828662" y="7200887"/>
                  </a:lnTo>
                  <a:lnTo>
                    <a:pt x="847712" y="7200887"/>
                  </a:lnTo>
                  <a:lnTo>
                    <a:pt x="847712" y="4457700"/>
                  </a:lnTo>
                  <a:close/>
                </a:path>
                <a:path w="12192000" h="7200900">
                  <a:moveTo>
                    <a:pt x="12191987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12191987" y="76200"/>
                  </a:lnTo>
                  <a:lnTo>
                    <a:pt x="12191987" y="0"/>
                  </a:lnTo>
                  <a:close/>
                </a:path>
              </a:pathLst>
            </a:custGeom>
            <a:solidFill>
              <a:srgbClr val="1D40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199" y="4743449"/>
              <a:ext cx="190500" cy="19049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190624" y="4457699"/>
              <a:ext cx="10391775" cy="762000"/>
            </a:xfrm>
            <a:custGeom>
              <a:avLst/>
              <a:gdLst/>
              <a:ahLst/>
              <a:cxnLst/>
              <a:rect l="l" t="t" r="r" b="b"/>
              <a:pathLst>
                <a:path w="10391775" h="762000">
                  <a:moveTo>
                    <a:pt x="10320577" y="761999"/>
                  </a:moveTo>
                  <a:lnTo>
                    <a:pt x="53397" y="761999"/>
                  </a:lnTo>
                  <a:lnTo>
                    <a:pt x="49680" y="761511"/>
                  </a:lnTo>
                  <a:lnTo>
                    <a:pt x="14085" y="736142"/>
                  </a:lnTo>
                  <a:lnTo>
                    <a:pt x="366" y="695758"/>
                  </a:lnTo>
                  <a:lnTo>
                    <a:pt x="0" y="690803"/>
                  </a:lnTo>
                  <a:lnTo>
                    <a:pt x="0" y="6857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10320577" y="0"/>
                  </a:lnTo>
                  <a:lnTo>
                    <a:pt x="10362066" y="15621"/>
                  </a:lnTo>
                  <a:lnTo>
                    <a:pt x="10387886" y="51661"/>
                  </a:lnTo>
                  <a:lnTo>
                    <a:pt x="10391773" y="71196"/>
                  </a:lnTo>
                  <a:lnTo>
                    <a:pt x="10391773" y="690803"/>
                  </a:lnTo>
                  <a:lnTo>
                    <a:pt x="10376150" y="732293"/>
                  </a:lnTo>
                  <a:lnTo>
                    <a:pt x="10340111" y="758113"/>
                  </a:lnTo>
                  <a:lnTo>
                    <a:pt x="10325531" y="761511"/>
                  </a:lnTo>
                  <a:lnTo>
                    <a:pt x="10320577" y="761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71574" y="4457977"/>
              <a:ext cx="70485" cy="762000"/>
            </a:xfrm>
            <a:custGeom>
              <a:avLst/>
              <a:gdLst/>
              <a:ahLst/>
              <a:cxnLst/>
              <a:rect l="l" t="t" r="r" b="b"/>
              <a:pathLst>
                <a:path w="70484" h="762000">
                  <a:moveTo>
                    <a:pt x="70450" y="761444"/>
                  </a:moveTo>
                  <a:lnTo>
                    <a:pt x="33857" y="748891"/>
                  </a:lnTo>
                  <a:lnTo>
                    <a:pt x="5800" y="714682"/>
                  </a:lnTo>
                  <a:lnTo>
                    <a:pt x="0" y="6855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685522"/>
                  </a:lnTo>
                  <a:lnTo>
                    <a:pt x="44514" y="727864"/>
                  </a:lnTo>
                  <a:lnTo>
                    <a:pt x="66287" y="759788"/>
                  </a:lnTo>
                  <a:lnTo>
                    <a:pt x="70450" y="761444"/>
                  </a:lnTo>
                  <a:close/>
                </a:path>
              </a:pathLst>
            </a:custGeom>
            <a:solidFill>
              <a:srgbClr val="1D40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60" dirty="0"/>
              <a:t>종합</a:t>
            </a:r>
            <a:r>
              <a:rPr spc="-200" dirty="0"/>
              <a:t> </a:t>
            </a:r>
            <a:r>
              <a:rPr spc="-385" dirty="0"/>
              <a:t>결론</a:t>
            </a: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/>
          </a:p>
          <a:p>
            <a:pPr marL="240665">
              <a:lnSpc>
                <a:spcPct val="100000"/>
              </a:lnSpc>
            </a:pPr>
            <a:r>
              <a:rPr sz="1500" spc="-105" dirty="0">
                <a:solidFill>
                  <a:srgbClr val="1D40AF"/>
                </a:solidFill>
                <a:latin typeface="Noto Sans JP"/>
                <a:cs typeface="Noto Sans JP"/>
              </a:rPr>
              <a:t>ULD</a:t>
            </a:r>
            <a:r>
              <a:rPr sz="1500" spc="20" dirty="0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sz="1500" spc="-270" dirty="0">
                <a:solidFill>
                  <a:srgbClr val="1D40AF"/>
                </a:solidFill>
              </a:rPr>
              <a:t>적재</a:t>
            </a:r>
            <a:r>
              <a:rPr sz="1500" spc="-150" dirty="0">
                <a:solidFill>
                  <a:srgbClr val="1D40AF"/>
                </a:solidFill>
              </a:rPr>
              <a:t> </a:t>
            </a:r>
            <a:r>
              <a:rPr sz="1500" spc="-270" dirty="0">
                <a:solidFill>
                  <a:srgbClr val="1D40AF"/>
                </a:solidFill>
              </a:rPr>
              <a:t>최적화</a:t>
            </a:r>
            <a:r>
              <a:rPr sz="1500" spc="-150" dirty="0">
                <a:solidFill>
                  <a:srgbClr val="1D40AF"/>
                </a:solidFill>
              </a:rPr>
              <a:t> </a:t>
            </a:r>
            <a:r>
              <a:rPr sz="1500" spc="-35" dirty="0">
                <a:solidFill>
                  <a:srgbClr val="1D40AF"/>
                </a:solidFill>
                <a:latin typeface="Noto Sans JP"/>
                <a:cs typeface="Noto Sans JP"/>
              </a:rPr>
              <a:t>AI</a:t>
            </a:r>
            <a:r>
              <a:rPr sz="1500" spc="-15" dirty="0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sz="1500" spc="-270" dirty="0">
                <a:solidFill>
                  <a:srgbClr val="1D40AF"/>
                </a:solidFill>
              </a:rPr>
              <a:t>알고리듬</a:t>
            </a:r>
            <a:r>
              <a:rPr sz="1500" b="0" spc="-270" dirty="0">
                <a:solidFill>
                  <a:srgbClr val="1D3A8A"/>
                </a:solidFill>
                <a:latin typeface="Dotum"/>
                <a:cs typeface="Dotum"/>
              </a:rPr>
              <a:t>은</a:t>
            </a:r>
            <a:r>
              <a:rPr sz="1500" b="0" spc="24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500" b="0" spc="-270" dirty="0">
                <a:solidFill>
                  <a:srgbClr val="1D3A8A"/>
                </a:solidFill>
                <a:latin typeface="Dotum"/>
                <a:cs typeface="Dotum"/>
              </a:rPr>
              <a:t>비용</a:t>
            </a:r>
            <a:r>
              <a:rPr sz="1500" b="0" spc="-12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500" b="0" spc="-270" dirty="0">
                <a:solidFill>
                  <a:srgbClr val="1D3A8A"/>
                </a:solidFill>
                <a:latin typeface="Dotum"/>
                <a:cs typeface="Dotum"/>
              </a:rPr>
              <a:t>효율성</a:t>
            </a:r>
            <a:r>
              <a:rPr sz="1500" b="0" spc="-13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500" b="0" spc="-270" dirty="0">
                <a:solidFill>
                  <a:srgbClr val="1D3A8A"/>
                </a:solidFill>
                <a:latin typeface="Dotum"/>
                <a:cs typeface="Dotum"/>
              </a:rPr>
              <a:t>과</a:t>
            </a:r>
            <a:r>
              <a:rPr sz="1500" b="0" spc="24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500" b="0" spc="-270" dirty="0">
                <a:solidFill>
                  <a:srgbClr val="1D3A8A"/>
                </a:solidFill>
                <a:latin typeface="Dotum"/>
                <a:cs typeface="Dotum"/>
              </a:rPr>
              <a:t>실용성</a:t>
            </a:r>
            <a:r>
              <a:rPr sz="1500" b="0" spc="-13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500" b="0" spc="-270" dirty="0">
                <a:solidFill>
                  <a:srgbClr val="1D3A8A"/>
                </a:solidFill>
                <a:latin typeface="Dotum"/>
                <a:cs typeface="Dotum"/>
              </a:rPr>
              <a:t>을</a:t>
            </a:r>
            <a:r>
              <a:rPr sz="1500" b="0" spc="-12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500" b="0" spc="-270" dirty="0">
                <a:solidFill>
                  <a:srgbClr val="1D3A8A"/>
                </a:solidFill>
                <a:latin typeface="Dotum"/>
                <a:cs typeface="Dotum"/>
              </a:rPr>
              <a:t>동시에</a:t>
            </a:r>
            <a:r>
              <a:rPr sz="1500" b="0" spc="-12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500" b="0" spc="-270" dirty="0">
                <a:solidFill>
                  <a:srgbClr val="1D3A8A"/>
                </a:solidFill>
                <a:latin typeface="Dotum"/>
                <a:cs typeface="Dotum"/>
              </a:rPr>
              <a:t>확보한</a:t>
            </a:r>
            <a:r>
              <a:rPr sz="1500" b="0" spc="-12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500" spc="-270" dirty="0">
                <a:solidFill>
                  <a:srgbClr val="1D40AF"/>
                </a:solidFill>
              </a:rPr>
              <a:t>혁신적</a:t>
            </a:r>
            <a:r>
              <a:rPr sz="1500" spc="-150" dirty="0">
                <a:solidFill>
                  <a:srgbClr val="1D40AF"/>
                </a:solidFill>
              </a:rPr>
              <a:t> </a:t>
            </a:r>
            <a:r>
              <a:rPr sz="1500" spc="-165" dirty="0">
                <a:solidFill>
                  <a:srgbClr val="1D40AF"/>
                </a:solidFill>
              </a:rPr>
              <a:t>솔루션</a:t>
            </a:r>
            <a:r>
              <a:rPr sz="1500" b="0" spc="-165" dirty="0">
                <a:solidFill>
                  <a:srgbClr val="1D3A8A"/>
                </a:solidFill>
                <a:latin typeface="Dotum"/>
                <a:cs typeface="Dotum"/>
              </a:rPr>
              <a:t>입니다</a:t>
            </a:r>
            <a:r>
              <a:rPr sz="1500" b="0" spc="-165" dirty="0">
                <a:solidFill>
                  <a:srgbClr val="1D3A8A"/>
                </a:solidFill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  <a:p>
            <a:pPr marL="469265" marR="2017395">
              <a:lnSpc>
                <a:spcPct val="148100"/>
              </a:lnSpc>
              <a:spcBef>
                <a:spcPts val="645"/>
              </a:spcBef>
            </a:pPr>
            <a:r>
              <a:rPr sz="1350" b="0" spc="-260" dirty="0">
                <a:solidFill>
                  <a:srgbClr val="1D3A8A"/>
                </a:solidFill>
                <a:latin typeface="Dotum"/>
                <a:cs typeface="Dotum"/>
              </a:rPr>
              <a:t>복잡한</a:t>
            </a:r>
            <a:r>
              <a:rPr sz="1350" b="0" spc="-114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00" b="0" spc="-65" dirty="0">
                <a:solidFill>
                  <a:srgbClr val="1D3A8A"/>
                </a:solidFill>
                <a:latin typeface="Noto Sans JP"/>
                <a:cs typeface="Noto Sans JP"/>
              </a:rPr>
              <a:t>Transformer</a:t>
            </a:r>
            <a:r>
              <a:rPr sz="1300" b="0" spc="15" dirty="0">
                <a:solidFill>
                  <a:srgbClr val="1D3A8A"/>
                </a:solidFill>
                <a:latin typeface="Noto Sans JP"/>
                <a:cs typeface="Noto Sans JP"/>
              </a:rPr>
              <a:t> </a:t>
            </a:r>
            <a:r>
              <a:rPr sz="1350" b="0" spc="-260" dirty="0">
                <a:solidFill>
                  <a:srgbClr val="1D3A8A"/>
                </a:solidFill>
                <a:latin typeface="Dotum"/>
                <a:cs typeface="Dotum"/>
              </a:rPr>
              <a:t>모델</a:t>
            </a:r>
            <a:r>
              <a:rPr sz="1350" b="0" spc="-114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b="0" spc="-260" dirty="0">
                <a:solidFill>
                  <a:srgbClr val="1D3A8A"/>
                </a:solidFill>
                <a:latin typeface="Dotum"/>
                <a:cs typeface="Dotum"/>
              </a:rPr>
              <a:t>대신</a:t>
            </a:r>
            <a:r>
              <a:rPr sz="1350" b="0" spc="-114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</a:rPr>
              <a:t>경량</a:t>
            </a:r>
            <a:r>
              <a:rPr sz="1350" spc="-140" dirty="0">
                <a:solidFill>
                  <a:srgbClr val="1D3A8A"/>
                </a:solidFill>
              </a:rPr>
              <a:t> </a:t>
            </a:r>
            <a:r>
              <a:rPr sz="1300" spc="-50" dirty="0">
                <a:solidFill>
                  <a:srgbClr val="1D3A8A"/>
                </a:solidFill>
                <a:latin typeface="Noto Sans JP"/>
                <a:cs typeface="Noto Sans JP"/>
              </a:rPr>
              <a:t>MLP</a:t>
            </a:r>
            <a:r>
              <a:rPr sz="1300" spc="40" dirty="0">
                <a:solidFill>
                  <a:srgbClr val="1D3A8A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1D3A8A"/>
                </a:solidFill>
              </a:rPr>
              <a:t>모델</a:t>
            </a:r>
            <a:r>
              <a:rPr sz="1350" spc="-140" dirty="0">
                <a:solidFill>
                  <a:srgbClr val="1D3A8A"/>
                </a:solidFill>
              </a:rPr>
              <a:t> </a:t>
            </a:r>
            <a:r>
              <a:rPr sz="1350" b="0" spc="-260" dirty="0">
                <a:solidFill>
                  <a:srgbClr val="1D3A8A"/>
                </a:solidFill>
                <a:latin typeface="Dotum"/>
                <a:cs typeface="Dotum"/>
              </a:rPr>
              <a:t>사용으로</a:t>
            </a:r>
            <a:r>
              <a:rPr sz="1350" b="0" spc="-114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b="0" spc="-260" dirty="0">
                <a:solidFill>
                  <a:srgbClr val="1D3A8A"/>
                </a:solidFill>
                <a:latin typeface="Dotum"/>
                <a:cs typeface="Dotum"/>
              </a:rPr>
              <a:t>구현</a:t>
            </a:r>
            <a:r>
              <a:rPr sz="1350" b="0" spc="-114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b="0" spc="-260" dirty="0">
                <a:solidFill>
                  <a:srgbClr val="1D3A8A"/>
                </a:solidFill>
                <a:latin typeface="Dotum"/>
                <a:cs typeface="Dotum"/>
              </a:rPr>
              <a:t>비용</a:t>
            </a:r>
            <a:r>
              <a:rPr sz="1350" b="0" spc="-114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b="0" spc="-285" dirty="0">
                <a:solidFill>
                  <a:srgbClr val="1D3A8A"/>
                </a:solidFill>
                <a:latin typeface="Dotum"/>
                <a:cs typeface="Dotum"/>
              </a:rPr>
              <a:t>절감</a:t>
            </a:r>
            <a:r>
              <a:rPr sz="1350" b="0" spc="-204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04" dirty="0">
                <a:solidFill>
                  <a:srgbClr val="1D3A8A"/>
                </a:solidFill>
              </a:rPr>
              <a:t>높이맵</a:t>
            </a:r>
            <a:r>
              <a:rPr sz="1300" spc="-204" dirty="0">
                <a:solidFill>
                  <a:srgbClr val="1D3A8A"/>
                </a:solidFill>
                <a:latin typeface="Noto Sans JP"/>
                <a:cs typeface="Noto Sans JP"/>
              </a:rPr>
              <a:t>,</a:t>
            </a:r>
            <a:r>
              <a:rPr sz="1300" spc="50" dirty="0">
                <a:solidFill>
                  <a:srgbClr val="1D3A8A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1D3A8A"/>
                </a:solidFill>
              </a:rPr>
              <a:t>액션</a:t>
            </a:r>
            <a:r>
              <a:rPr sz="1350" spc="-130" dirty="0">
                <a:solidFill>
                  <a:srgbClr val="1D3A8A"/>
                </a:solidFill>
              </a:rPr>
              <a:t> </a:t>
            </a:r>
            <a:r>
              <a:rPr sz="1350" spc="-260" dirty="0">
                <a:solidFill>
                  <a:srgbClr val="1D3A8A"/>
                </a:solidFill>
              </a:rPr>
              <a:t>매스킹</a:t>
            </a:r>
            <a:r>
              <a:rPr sz="1350" spc="-130" dirty="0">
                <a:solidFill>
                  <a:srgbClr val="1D3A8A"/>
                </a:solidFill>
              </a:rPr>
              <a:t> </a:t>
            </a:r>
            <a:r>
              <a:rPr sz="1350" b="0" spc="-260" dirty="0">
                <a:solidFill>
                  <a:srgbClr val="1D3A8A"/>
                </a:solidFill>
                <a:latin typeface="Dotum"/>
                <a:cs typeface="Dotum"/>
              </a:rPr>
              <a:t>등</a:t>
            </a:r>
            <a:r>
              <a:rPr sz="1350" b="0" spc="-10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b="0" spc="-260" dirty="0">
                <a:solidFill>
                  <a:srgbClr val="1D3A8A"/>
                </a:solidFill>
                <a:latin typeface="Dotum"/>
                <a:cs typeface="Dotum"/>
              </a:rPr>
              <a:t>혁신적</a:t>
            </a:r>
            <a:r>
              <a:rPr sz="1350" b="0" spc="-10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b="0" spc="-260" dirty="0">
                <a:solidFill>
                  <a:srgbClr val="1D3A8A"/>
                </a:solidFill>
                <a:latin typeface="Dotum"/>
                <a:cs typeface="Dotum"/>
              </a:rPr>
              <a:t>기술로</a:t>
            </a:r>
            <a:r>
              <a:rPr sz="1350" b="0" spc="-10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b="0" spc="-260" dirty="0">
                <a:solidFill>
                  <a:srgbClr val="1D3A8A"/>
                </a:solidFill>
                <a:latin typeface="Dotum"/>
                <a:cs typeface="Dotum"/>
              </a:rPr>
              <a:t>최적화</a:t>
            </a:r>
            <a:r>
              <a:rPr sz="1350" b="0" spc="-10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b="0" spc="-260" dirty="0">
                <a:solidFill>
                  <a:srgbClr val="1D3A8A"/>
                </a:solidFill>
                <a:latin typeface="Dotum"/>
                <a:cs typeface="Dotum"/>
              </a:rPr>
              <a:t>성능</a:t>
            </a:r>
            <a:r>
              <a:rPr sz="1350" b="0" spc="-10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b="0" spc="-285" dirty="0">
                <a:solidFill>
                  <a:srgbClr val="1D3A8A"/>
                </a:solidFill>
                <a:latin typeface="Dotum"/>
                <a:cs typeface="Dotum"/>
              </a:rPr>
              <a:t>향상</a:t>
            </a:r>
            <a:endParaRPr sz="1350">
              <a:latin typeface="Dotum"/>
              <a:cs typeface="Dotum"/>
            </a:endParaRPr>
          </a:p>
          <a:p>
            <a:pPr marL="469265">
              <a:lnSpc>
                <a:spcPct val="100000"/>
              </a:lnSpc>
              <a:spcBef>
                <a:spcPts val="780"/>
              </a:spcBef>
            </a:pPr>
            <a:r>
              <a:rPr sz="1350" b="0" spc="-260" dirty="0">
                <a:solidFill>
                  <a:srgbClr val="1D3A8A"/>
                </a:solidFill>
                <a:latin typeface="Dotum"/>
                <a:cs typeface="Dotum"/>
              </a:rPr>
              <a:t>전체</a:t>
            </a:r>
            <a:r>
              <a:rPr sz="1350" b="0" spc="-11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b="0" spc="-260" dirty="0">
                <a:solidFill>
                  <a:srgbClr val="1D3A8A"/>
                </a:solidFill>
                <a:latin typeface="Dotum"/>
                <a:cs typeface="Dotum"/>
              </a:rPr>
              <a:t>운영</a:t>
            </a:r>
            <a:r>
              <a:rPr sz="1350" b="0" spc="-11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b="0" spc="-260" dirty="0">
                <a:solidFill>
                  <a:srgbClr val="1D3A8A"/>
                </a:solidFill>
                <a:latin typeface="Dotum"/>
                <a:cs typeface="Dotum"/>
              </a:rPr>
              <a:t>비용</a:t>
            </a:r>
            <a:r>
              <a:rPr sz="1350" b="0" spc="-10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b="0" spc="-260" dirty="0">
                <a:solidFill>
                  <a:srgbClr val="1D3A8A"/>
                </a:solidFill>
                <a:latin typeface="Dotum"/>
                <a:cs typeface="Dotum"/>
              </a:rPr>
              <a:t>절감</a:t>
            </a:r>
            <a:r>
              <a:rPr sz="1350" b="0" spc="-110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b="0" spc="-260" dirty="0">
                <a:solidFill>
                  <a:srgbClr val="1D3A8A"/>
                </a:solidFill>
                <a:latin typeface="Dotum"/>
                <a:cs typeface="Dotum"/>
              </a:rPr>
              <a:t>및</a:t>
            </a:r>
            <a:r>
              <a:rPr sz="1350" b="0" spc="-105" dirty="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3A8A"/>
                </a:solidFill>
              </a:rPr>
              <a:t>공간</a:t>
            </a:r>
            <a:r>
              <a:rPr sz="1350" spc="-135" dirty="0">
                <a:solidFill>
                  <a:srgbClr val="1D3A8A"/>
                </a:solidFill>
              </a:rPr>
              <a:t> </a:t>
            </a:r>
            <a:r>
              <a:rPr sz="1350" spc="-260" dirty="0">
                <a:solidFill>
                  <a:srgbClr val="1D3A8A"/>
                </a:solidFill>
              </a:rPr>
              <a:t>활용률</a:t>
            </a:r>
            <a:r>
              <a:rPr sz="1350" spc="-130" dirty="0">
                <a:solidFill>
                  <a:srgbClr val="1D3A8A"/>
                </a:solidFill>
              </a:rPr>
              <a:t> </a:t>
            </a:r>
            <a:r>
              <a:rPr sz="1350" spc="-260" dirty="0">
                <a:solidFill>
                  <a:srgbClr val="1D3A8A"/>
                </a:solidFill>
              </a:rPr>
              <a:t>극대화</a:t>
            </a:r>
            <a:r>
              <a:rPr sz="1350" spc="-135" dirty="0">
                <a:solidFill>
                  <a:srgbClr val="1D3A8A"/>
                </a:solidFill>
              </a:rPr>
              <a:t> </a:t>
            </a:r>
            <a:r>
              <a:rPr sz="1350" b="0" spc="-285" dirty="0">
                <a:solidFill>
                  <a:srgbClr val="1D3A8A"/>
                </a:solidFill>
                <a:latin typeface="Dotum"/>
                <a:cs typeface="Dotum"/>
              </a:rPr>
              <a:t>실현</a:t>
            </a:r>
            <a:endParaRPr sz="1350">
              <a:latin typeface="Dotum"/>
              <a:cs typeface="Dotum"/>
            </a:endParaRPr>
          </a:p>
          <a:p>
            <a:pPr>
              <a:lnSpc>
                <a:spcPct val="100000"/>
              </a:lnSpc>
            </a:pPr>
            <a:endParaRPr sz="120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1135"/>
              </a:spcBef>
            </a:pPr>
            <a:endParaRPr sz="12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</a:pPr>
            <a:r>
              <a:rPr spc="-360" dirty="0"/>
              <a:t>추진</a:t>
            </a:r>
            <a:r>
              <a:rPr spc="-200" dirty="0"/>
              <a:t> </a:t>
            </a:r>
            <a:r>
              <a:rPr spc="-385" dirty="0"/>
              <a:t>로드맵</a:t>
            </a:r>
          </a:p>
          <a:p>
            <a:pPr marL="764540">
              <a:lnSpc>
                <a:spcPct val="100000"/>
              </a:lnSpc>
              <a:spcBef>
                <a:spcPts val="2600"/>
              </a:spcBef>
            </a:pPr>
            <a:r>
              <a:rPr sz="1500" spc="-180" dirty="0">
                <a:solidFill>
                  <a:srgbClr val="1D40AF"/>
                </a:solidFill>
                <a:latin typeface="Noto Sans JP"/>
                <a:cs typeface="Noto Sans JP"/>
              </a:rPr>
              <a:t>1</a:t>
            </a:r>
            <a:r>
              <a:rPr sz="1500" spc="-180" dirty="0">
                <a:solidFill>
                  <a:srgbClr val="1D40AF"/>
                </a:solidFill>
              </a:rPr>
              <a:t>단계</a:t>
            </a:r>
            <a:r>
              <a:rPr sz="1500" spc="-180" dirty="0">
                <a:solidFill>
                  <a:srgbClr val="1D40AF"/>
                </a:solidFill>
                <a:latin typeface="Noto Sans JP"/>
                <a:cs typeface="Noto Sans JP"/>
              </a:rPr>
              <a:t>:</a:t>
            </a:r>
            <a:r>
              <a:rPr sz="1500" spc="50" dirty="0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sz="1500" spc="-270" dirty="0">
                <a:solidFill>
                  <a:srgbClr val="1D40AF"/>
                </a:solidFill>
              </a:rPr>
              <a:t>파일럿</a:t>
            </a:r>
            <a:r>
              <a:rPr sz="1500" spc="-130" dirty="0">
                <a:solidFill>
                  <a:srgbClr val="1D40AF"/>
                </a:solidFill>
              </a:rPr>
              <a:t> </a:t>
            </a:r>
            <a:r>
              <a:rPr sz="1500" spc="-270" dirty="0">
                <a:solidFill>
                  <a:srgbClr val="1D40AF"/>
                </a:solidFill>
              </a:rPr>
              <a:t>테스트</a:t>
            </a:r>
            <a:r>
              <a:rPr sz="1500" spc="-130" dirty="0">
                <a:solidFill>
                  <a:srgbClr val="1D40AF"/>
                </a:solidFill>
              </a:rPr>
              <a:t> </a:t>
            </a:r>
            <a:r>
              <a:rPr sz="1500" spc="-80" dirty="0">
                <a:solidFill>
                  <a:srgbClr val="1D40AF"/>
                </a:solidFill>
                <a:latin typeface="Noto Sans JP"/>
                <a:cs typeface="Noto Sans JP"/>
              </a:rPr>
              <a:t>(1-</a:t>
            </a:r>
            <a:r>
              <a:rPr sz="1500" spc="-20" dirty="0">
                <a:solidFill>
                  <a:srgbClr val="1D40AF"/>
                </a:solidFill>
                <a:latin typeface="Noto Sans JP"/>
                <a:cs typeface="Noto Sans JP"/>
              </a:rPr>
              <a:t>2</a:t>
            </a:r>
            <a:r>
              <a:rPr sz="1500" spc="-20" dirty="0">
                <a:solidFill>
                  <a:srgbClr val="1D40AF"/>
                </a:solidFill>
              </a:rPr>
              <a:t>개월</a:t>
            </a:r>
            <a:r>
              <a:rPr sz="1500" spc="-20" dirty="0">
                <a:solidFill>
                  <a:srgbClr val="1D40AF"/>
                </a:solidFill>
                <a:latin typeface="Noto Sans JP"/>
                <a:cs typeface="Noto Sans JP"/>
              </a:rPr>
              <a:t>)</a:t>
            </a:r>
            <a:endParaRPr sz="1500">
              <a:latin typeface="Noto Sans JP"/>
              <a:cs typeface="Noto Sans JP"/>
            </a:endParaRPr>
          </a:p>
          <a:p>
            <a:pPr marL="764540">
              <a:lnSpc>
                <a:spcPct val="100000"/>
              </a:lnSpc>
              <a:spcBef>
                <a:spcPts val="200"/>
              </a:spcBef>
            </a:pPr>
            <a:r>
              <a:rPr sz="1150" b="0" spc="-190" dirty="0">
                <a:solidFill>
                  <a:srgbClr val="374050"/>
                </a:solidFill>
                <a:latin typeface="Dotum"/>
                <a:cs typeface="Dotum"/>
              </a:rPr>
              <a:t>테스트</a:t>
            </a:r>
            <a:r>
              <a:rPr sz="1150" b="0" spc="-80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150" b="0" spc="-190" dirty="0">
                <a:solidFill>
                  <a:srgbClr val="374050"/>
                </a:solidFill>
                <a:latin typeface="Dotum"/>
                <a:cs typeface="Dotum"/>
              </a:rPr>
              <a:t>환경에서</a:t>
            </a:r>
            <a:r>
              <a:rPr sz="1150" b="0" spc="-75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150" b="0" spc="-190" dirty="0">
                <a:solidFill>
                  <a:srgbClr val="374050"/>
                </a:solidFill>
                <a:latin typeface="Dotum"/>
                <a:cs typeface="Dotum"/>
              </a:rPr>
              <a:t>알고리듬</a:t>
            </a:r>
            <a:r>
              <a:rPr sz="1150" b="0" spc="-80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150" b="0" spc="-190" dirty="0">
                <a:solidFill>
                  <a:srgbClr val="374050"/>
                </a:solidFill>
                <a:latin typeface="Dotum"/>
                <a:cs typeface="Dotum"/>
              </a:rPr>
              <a:t>정확도</a:t>
            </a:r>
            <a:r>
              <a:rPr sz="1150" b="0" spc="-75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150" b="0" spc="-190" dirty="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sz="1150" b="0" spc="-75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150" b="0" spc="-190" dirty="0">
                <a:solidFill>
                  <a:srgbClr val="374050"/>
                </a:solidFill>
                <a:latin typeface="Dotum"/>
                <a:cs typeface="Dotum"/>
              </a:rPr>
              <a:t>적용성</a:t>
            </a:r>
            <a:r>
              <a:rPr sz="1150" b="0" spc="-80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150" b="0" spc="-25" dirty="0">
                <a:solidFill>
                  <a:srgbClr val="374050"/>
                </a:solidFill>
                <a:latin typeface="Dotum"/>
                <a:cs typeface="Dotum"/>
              </a:rPr>
              <a:t>검증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38199" y="5448300"/>
            <a:ext cx="10744200" cy="762000"/>
            <a:chOff x="838199" y="5448300"/>
            <a:chExt cx="10744200" cy="76200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199" y="5734049"/>
              <a:ext cx="190500" cy="19049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190624" y="5448300"/>
              <a:ext cx="10391775" cy="762000"/>
            </a:xfrm>
            <a:custGeom>
              <a:avLst/>
              <a:gdLst/>
              <a:ahLst/>
              <a:cxnLst/>
              <a:rect l="l" t="t" r="r" b="b"/>
              <a:pathLst>
                <a:path w="10391775" h="762000">
                  <a:moveTo>
                    <a:pt x="10320577" y="761998"/>
                  </a:moveTo>
                  <a:lnTo>
                    <a:pt x="53397" y="761998"/>
                  </a:lnTo>
                  <a:lnTo>
                    <a:pt x="49680" y="761511"/>
                  </a:lnTo>
                  <a:lnTo>
                    <a:pt x="14085" y="736142"/>
                  </a:lnTo>
                  <a:lnTo>
                    <a:pt x="366" y="695757"/>
                  </a:lnTo>
                  <a:lnTo>
                    <a:pt x="0" y="690801"/>
                  </a:lnTo>
                  <a:lnTo>
                    <a:pt x="0" y="685799"/>
                  </a:lnTo>
                  <a:lnTo>
                    <a:pt x="0" y="71195"/>
                  </a:lnTo>
                  <a:lnTo>
                    <a:pt x="11716" y="29704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10320577" y="0"/>
                  </a:lnTo>
                  <a:lnTo>
                    <a:pt x="10362066" y="15621"/>
                  </a:lnTo>
                  <a:lnTo>
                    <a:pt x="10387886" y="51660"/>
                  </a:lnTo>
                  <a:lnTo>
                    <a:pt x="10391773" y="71195"/>
                  </a:lnTo>
                  <a:lnTo>
                    <a:pt x="10391773" y="690801"/>
                  </a:lnTo>
                  <a:lnTo>
                    <a:pt x="10376150" y="732293"/>
                  </a:lnTo>
                  <a:lnTo>
                    <a:pt x="10340111" y="758112"/>
                  </a:lnTo>
                  <a:lnTo>
                    <a:pt x="10325531" y="761511"/>
                  </a:lnTo>
                  <a:lnTo>
                    <a:pt x="10320577" y="7619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71574" y="5448577"/>
              <a:ext cx="70485" cy="762000"/>
            </a:xfrm>
            <a:custGeom>
              <a:avLst/>
              <a:gdLst/>
              <a:ahLst/>
              <a:cxnLst/>
              <a:rect l="l" t="t" r="r" b="b"/>
              <a:pathLst>
                <a:path w="70484" h="762000">
                  <a:moveTo>
                    <a:pt x="70450" y="761444"/>
                  </a:moveTo>
                  <a:lnTo>
                    <a:pt x="33857" y="748891"/>
                  </a:lnTo>
                  <a:lnTo>
                    <a:pt x="5800" y="714682"/>
                  </a:lnTo>
                  <a:lnTo>
                    <a:pt x="0" y="6855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0"/>
                  </a:lnTo>
                  <a:lnTo>
                    <a:pt x="38100" y="75922"/>
                  </a:lnTo>
                  <a:lnTo>
                    <a:pt x="38100" y="685522"/>
                  </a:lnTo>
                  <a:lnTo>
                    <a:pt x="44514" y="727864"/>
                  </a:lnTo>
                  <a:lnTo>
                    <a:pt x="66287" y="759788"/>
                  </a:lnTo>
                  <a:lnTo>
                    <a:pt x="70450" y="761444"/>
                  </a:lnTo>
                  <a:close/>
                </a:path>
              </a:pathLst>
            </a:custGeom>
            <a:solidFill>
              <a:srgbClr val="1D40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349374" y="5577946"/>
            <a:ext cx="2985770" cy="4851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500" b="1" spc="-180" dirty="0">
                <a:solidFill>
                  <a:srgbClr val="1D40AF"/>
                </a:solidFill>
                <a:latin typeface="Noto Sans JP"/>
                <a:cs typeface="Noto Sans JP"/>
              </a:rPr>
              <a:t>2</a:t>
            </a:r>
            <a:r>
              <a:rPr sz="1500" b="1" spc="-180" dirty="0">
                <a:solidFill>
                  <a:srgbClr val="1D40AF"/>
                </a:solidFill>
                <a:latin typeface="Malgun Gothic"/>
                <a:cs typeface="Malgun Gothic"/>
              </a:rPr>
              <a:t>단계</a:t>
            </a:r>
            <a:r>
              <a:rPr sz="1500" b="1" spc="-180" dirty="0">
                <a:solidFill>
                  <a:srgbClr val="1D40AF"/>
                </a:solidFill>
                <a:latin typeface="Noto Sans JP"/>
                <a:cs typeface="Noto Sans JP"/>
              </a:rPr>
              <a:t>:</a:t>
            </a:r>
            <a:r>
              <a:rPr sz="1500" b="1" spc="45" dirty="0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sz="1500" b="1" spc="-270" dirty="0">
                <a:solidFill>
                  <a:srgbClr val="1D40AF"/>
                </a:solidFill>
                <a:latin typeface="Malgun Gothic"/>
                <a:cs typeface="Malgun Gothic"/>
              </a:rPr>
              <a:t>제한적</a:t>
            </a:r>
            <a:r>
              <a:rPr sz="1500" b="1" spc="-135" dirty="0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sz="1500" b="1" spc="-270" dirty="0">
                <a:solidFill>
                  <a:srgbClr val="1D40AF"/>
                </a:solidFill>
                <a:latin typeface="Malgun Gothic"/>
                <a:cs typeface="Malgun Gothic"/>
              </a:rPr>
              <a:t>운영</a:t>
            </a:r>
            <a:r>
              <a:rPr sz="1500" b="1" spc="-135" dirty="0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sz="1500" b="1" spc="-270" dirty="0">
                <a:solidFill>
                  <a:srgbClr val="1D40AF"/>
                </a:solidFill>
                <a:latin typeface="Malgun Gothic"/>
                <a:cs typeface="Malgun Gothic"/>
              </a:rPr>
              <a:t>적용</a:t>
            </a:r>
            <a:r>
              <a:rPr sz="1500" b="1" spc="-135" dirty="0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sz="1500" b="1" spc="-80" dirty="0">
                <a:solidFill>
                  <a:srgbClr val="1D40AF"/>
                </a:solidFill>
                <a:latin typeface="Noto Sans JP"/>
                <a:cs typeface="Noto Sans JP"/>
              </a:rPr>
              <a:t>(3-</a:t>
            </a:r>
            <a:r>
              <a:rPr sz="1500" b="1" spc="-20" dirty="0">
                <a:solidFill>
                  <a:srgbClr val="1D40AF"/>
                </a:solidFill>
                <a:latin typeface="Noto Sans JP"/>
                <a:cs typeface="Noto Sans JP"/>
              </a:rPr>
              <a:t>4</a:t>
            </a:r>
            <a:r>
              <a:rPr sz="1500" b="1" spc="-20" dirty="0">
                <a:solidFill>
                  <a:srgbClr val="1D40AF"/>
                </a:solidFill>
                <a:latin typeface="Malgun Gothic"/>
                <a:cs typeface="Malgun Gothic"/>
              </a:rPr>
              <a:t>개월</a:t>
            </a:r>
            <a:r>
              <a:rPr sz="1500" b="1" spc="-20" dirty="0">
                <a:solidFill>
                  <a:srgbClr val="1D40AF"/>
                </a:solidFill>
                <a:latin typeface="Noto Sans JP"/>
                <a:cs typeface="Noto Sans JP"/>
              </a:rPr>
              <a:t>)</a:t>
            </a:r>
            <a:endParaRPr sz="1500">
              <a:latin typeface="Noto Sans JP"/>
              <a:cs typeface="Noto Sans JP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150" spc="-190" dirty="0">
                <a:solidFill>
                  <a:srgbClr val="374050"/>
                </a:solidFill>
                <a:latin typeface="Dotum"/>
                <a:cs typeface="Dotum"/>
              </a:rPr>
              <a:t>특정</a:t>
            </a:r>
            <a:r>
              <a:rPr sz="1150" spc="-80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74050"/>
                </a:solidFill>
                <a:latin typeface="Dotum"/>
                <a:cs typeface="Dotum"/>
              </a:rPr>
              <a:t>물류센터에서</a:t>
            </a:r>
            <a:r>
              <a:rPr sz="1150" spc="-80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74050"/>
                </a:solidFill>
                <a:latin typeface="Dotum"/>
                <a:cs typeface="Dotum"/>
              </a:rPr>
              <a:t>제한적</a:t>
            </a:r>
            <a:r>
              <a:rPr sz="1150" spc="-75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74050"/>
                </a:solidFill>
                <a:latin typeface="Dotum"/>
                <a:cs typeface="Dotum"/>
              </a:rPr>
              <a:t>운영</a:t>
            </a:r>
            <a:r>
              <a:rPr sz="1150" spc="-80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74050"/>
                </a:solidFill>
                <a:latin typeface="Dotum"/>
                <a:cs typeface="Dotum"/>
              </a:rPr>
              <a:t>테스트</a:t>
            </a:r>
            <a:r>
              <a:rPr sz="1150" spc="-75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sz="1150" spc="-80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74050"/>
                </a:solidFill>
                <a:latin typeface="Dotum"/>
                <a:cs typeface="Dotum"/>
              </a:rPr>
              <a:t>피드백</a:t>
            </a:r>
            <a:r>
              <a:rPr sz="1150" spc="-75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150" spc="-160" dirty="0">
                <a:solidFill>
                  <a:srgbClr val="374050"/>
                </a:solidFill>
                <a:latin typeface="Dotum"/>
                <a:cs typeface="Dotum"/>
              </a:rPr>
              <a:t>수집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38199" y="6438899"/>
            <a:ext cx="10744200" cy="762000"/>
            <a:chOff x="838199" y="6438899"/>
            <a:chExt cx="10744200" cy="762000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199" y="6724649"/>
              <a:ext cx="190500" cy="19049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190624" y="6438899"/>
              <a:ext cx="10391775" cy="762000"/>
            </a:xfrm>
            <a:custGeom>
              <a:avLst/>
              <a:gdLst/>
              <a:ahLst/>
              <a:cxnLst/>
              <a:rect l="l" t="t" r="r" b="b"/>
              <a:pathLst>
                <a:path w="10391775" h="762000">
                  <a:moveTo>
                    <a:pt x="10320577" y="761999"/>
                  </a:moveTo>
                  <a:lnTo>
                    <a:pt x="53397" y="761999"/>
                  </a:lnTo>
                  <a:lnTo>
                    <a:pt x="49680" y="761511"/>
                  </a:lnTo>
                  <a:lnTo>
                    <a:pt x="14085" y="736143"/>
                  </a:lnTo>
                  <a:lnTo>
                    <a:pt x="366" y="695758"/>
                  </a:lnTo>
                  <a:lnTo>
                    <a:pt x="0" y="690802"/>
                  </a:lnTo>
                  <a:lnTo>
                    <a:pt x="0" y="685799"/>
                  </a:lnTo>
                  <a:lnTo>
                    <a:pt x="0" y="71196"/>
                  </a:lnTo>
                  <a:lnTo>
                    <a:pt x="11716" y="29703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10320577" y="0"/>
                  </a:lnTo>
                  <a:lnTo>
                    <a:pt x="10362066" y="15621"/>
                  </a:lnTo>
                  <a:lnTo>
                    <a:pt x="10387886" y="51661"/>
                  </a:lnTo>
                  <a:lnTo>
                    <a:pt x="10391773" y="71196"/>
                  </a:lnTo>
                  <a:lnTo>
                    <a:pt x="10391773" y="690802"/>
                  </a:lnTo>
                  <a:lnTo>
                    <a:pt x="10376150" y="732294"/>
                  </a:lnTo>
                  <a:lnTo>
                    <a:pt x="10340111" y="758113"/>
                  </a:lnTo>
                  <a:lnTo>
                    <a:pt x="10325531" y="761511"/>
                  </a:lnTo>
                  <a:lnTo>
                    <a:pt x="10320577" y="761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71574" y="6439177"/>
              <a:ext cx="70485" cy="762000"/>
            </a:xfrm>
            <a:custGeom>
              <a:avLst/>
              <a:gdLst/>
              <a:ahLst/>
              <a:cxnLst/>
              <a:rect l="l" t="t" r="r" b="b"/>
              <a:pathLst>
                <a:path w="70484" h="762000">
                  <a:moveTo>
                    <a:pt x="70450" y="761444"/>
                  </a:moveTo>
                  <a:lnTo>
                    <a:pt x="33857" y="748891"/>
                  </a:lnTo>
                  <a:lnTo>
                    <a:pt x="5800" y="714682"/>
                  </a:lnTo>
                  <a:lnTo>
                    <a:pt x="0" y="6855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0"/>
                  </a:lnTo>
                  <a:lnTo>
                    <a:pt x="38100" y="75922"/>
                  </a:lnTo>
                  <a:lnTo>
                    <a:pt x="38100" y="685522"/>
                  </a:lnTo>
                  <a:lnTo>
                    <a:pt x="44514" y="727863"/>
                  </a:lnTo>
                  <a:lnTo>
                    <a:pt x="66287" y="759787"/>
                  </a:lnTo>
                  <a:lnTo>
                    <a:pt x="70450" y="761444"/>
                  </a:lnTo>
                  <a:close/>
                </a:path>
              </a:pathLst>
            </a:custGeom>
            <a:solidFill>
              <a:srgbClr val="1D40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349374" y="6568546"/>
            <a:ext cx="2863215" cy="4851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500" b="1" spc="-180" dirty="0">
                <a:solidFill>
                  <a:srgbClr val="1D40AF"/>
                </a:solidFill>
                <a:latin typeface="Noto Sans JP"/>
                <a:cs typeface="Noto Sans JP"/>
              </a:rPr>
              <a:t>3</a:t>
            </a:r>
            <a:r>
              <a:rPr sz="1500" b="1" spc="-180" dirty="0">
                <a:solidFill>
                  <a:srgbClr val="1D40AF"/>
                </a:solidFill>
                <a:latin typeface="Malgun Gothic"/>
                <a:cs typeface="Malgun Gothic"/>
              </a:rPr>
              <a:t>단계</a:t>
            </a:r>
            <a:r>
              <a:rPr sz="1500" b="1" spc="-180" dirty="0">
                <a:solidFill>
                  <a:srgbClr val="1D40AF"/>
                </a:solidFill>
                <a:latin typeface="Noto Sans JP"/>
                <a:cs typeface="Noto Sans JP"/>
              </a:rPr>
              <a:t>:</a:t>
            </a:r>
            <a:r>
              <a:rPr sz="1500" b="1" spc="45" dirty="0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sz="1500" b="1" spc="-270" dirty="0">
                <a:solidFill>
                  <a:srgbClr val="1D40AF"/>
                </a:solidFill>
                <a:latin typeface="Malgun Gothic"/>
                <a:cs typeface="Malgun Gothic"/>
              </a:rPr>
              <a:t>전체</a:t>
            </a:r>
            <a:r>
              <a:rPr sz="1500" b="1" spc="-135" dirty="0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sz="1500" b="1" spc="-270" dirty="0">
                <a:solidFill>
                  <a:srgbClr val="1D40AF"/>
                </a:solidFill>
                <a:latin typeface="Malgun Gothic"/>
                <a:cs typeface="Malgun Gothic"/>
              </a:rPr>
              <a:t>운영</a:t>
            </a:r>
            <a:r>
              <a:rPr sz="1500" b="1" spc="-135" dirty="0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sz="1500" b="1" spc="-270" dirty="0">
                <a:solidFill>
                  <a:srgbClr val="1D40AF"/>
                </a:solidFill>
                <a:latin typeface="Malgun Gothic"/>
                <a:cs typeface="Malgun Gothic"/>
              </a:rPr>
              <a:t>확장</a:t>
            </a:r>
            <a:r>
              <a:rPr sz="1500" b="1" spc="-135" dirty="0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sz="1500" b="1" spc="-80" dirty="0">
                <a:solidFill>
                  <a:srgbClr val="1D40AF"/>
                </a:solidFill>
                <a:latin typeface="Noto Sans JP"/>
                <a:cs typeface="Noto Sans JP"/>
              </a:rPr>
              <a:t>(5-</a:t>
            </a:r>
            <a:r>
              <a:rPr sz="1500" b="1" spc="-20" dirty="0">
                <a:solidFill>
                  <a:srgbClr val="1D40AF"/>
                </a:solidFill>
                <a:latin typeface="Noto Sans JP"/>
                <a:cs typeface="Noto Sans JP"/>
              </a:rPr>
              <a:t>6</a:t>
            </a:r>
            <a:r>
              <a:rPr sz="1500" b="1" spc="-20" dirty="0">
                <a:solidFill>
                  <a:srgbClr val="1D40AF"/>
                </a:solidFill>
                <a:latin typeface="Malgun Gothic"/>
                <a:cs typeface="Malgun Gothic"/>
              </a:rPr>
              <a:t>개월</a:t>
            </a:r>
            <a:r>
              <a:rPr sz="1500" b="1" spc="-20" dirty="0">
                <a:solidFill>
                  <a:srgbClr val="1D40AF"/>
                </a:solidFill>
                <a:latin typeface="Noto Sans JP"/>
                <a:cs typeface="Noto Sans JP"/>
              </a:rPr>
              <a:t>)</a:t>
            </a:r>
            <a:endParaRPr sz="1500">
              <a:latin typeface="Noto Sans JP"/>
              <a:cs typeface="Noto Sans JP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150" spc="-190" dirty="0">
                <a:solidFill>
                  <a:srgbClr val="374050"/>
                </a:solidFill>
                <a:latin typeface="Dotum"/>
                <a:cs typeface="Dotum"/>
              </a:rPr>
              <a:t>전체</a:t>
            </a:r>
            <a:r>
              <a:rPr sz="1150" spc="-80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74050"/>
                </a:solidFill>
                <a:latin typeface="Dotum"/>
                <a:cs typeface="Dotum"/>
              </a:rPr>
              <a:t>물류센터</a:t>
            </a:r>
            <a:r>
              <a:rPr sz="1150" spc="-80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74050"/>
                </a:solidFill>
                <a:latin typeface="Dotum"/>
                <a:cs typeface="Dotum"/>
              </a:rPr>
              <a:t>확대</a:t>
            </a:r>
            <a:r>
              <a:rPr sz="1150" spc="-80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74050"/>
                </a:solidFill>
                <a:latin typeface="Dotum"/>
                <a:cs typeface="Dotum"/>
              </a:rPr>
              <a:t>적용</a:t>
            </a:r>
            <a:r>
              <a:rPr sz="1150" spc="-75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sz="1150" spc="-80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74050"/>
                </a:solidFill>
                <a:latin typeface="Dotum"/>
                <a:cs typeface="Dotum"/>
              </a:rPr>
              <a:t>지속적인</a:t>
            </a:r>
            <a:r>
              <a:rPr sz="1150" spc="-80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74050"/>
                </a:solidFill>
                <a:latin typeface="Dotum"/>
                <a:cs typeface="Dotum"/>
              </a:rPr>
              <a:t>알고리듬</a:t>
            </a:r>
            <a:r>
              <a:rPr sz="1150" spc="-80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150" spc="-160" dirty="0">
                <a:solidFill>
                  <a:srgbClr val="374050"/>
                </a:solidFill>
                <a:latin typeface="Dotum"/>
                <a:cs typeface="Dotum"/>
              </a:rPr>
              <a:t>개선</a:t>
            </a:r>
            <a:endParaRPr sz="1150">
              <a:latin typeface="Dotum"/>
              <a:cs typeface="Dotum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6899" y="8575801"/>
            <a:ext cx="259334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50"/>
              </a:lnSpc>
            </a:pPr>
            <a:r>
              <a:rPr sz="1150" spc="-70" dirty="0">
                <a:solidFill>
                  <a:srgbClr val="4A5462"/>
                </a:solidFill>
                <a:latin typeface="Noto Sans JP"/>
                <a:cs typeface="Noto Sans JP"/>
              </a:rPr>
              <a:t>ULD</a:t>
            </a:r>
            <a:r>
              <a:rPr sz="1150" dirty="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sz="1150" spc="-190" dirty="0">
                <a:solidFill>
                  <a:srgbClr val="4A5462"/>
                </a:solidFill>
                <a:latin typeface="Dotum"/>
                <a:cs typeface="Dotum"/>
              </a:rPr>
              <a:t>적재</a:t>
            </a:r>
            <a:r>
              <a:rPr sz="1150" spc="-95" dirty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4A5462"/>
                </a:solidFill>
                <a:latin typeface="Dotum"/>
                <a:cs typeface="Dotum"/>
              </a:rPr>
              <a:t>최적화를</a:t>
            </a:r>
            <a:r>
              <a:rPr sz="1150" spc="-95" dirty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4A5462"/>
                </a:solidFill>
                <a:latin typeface="Dotum"/>
                <a:cs typeface="Dotum"/>
              </a:rPr>
              <a:t>위한</a:t>
            </a:r>
            <a:r>
              <a:rPr sz="1150" spc="-95" dirty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4A5462"/>
                </a:solidFill>
                <a:latin typeface="Dotum"/>
                <a:cs typeface="Dotum"/>
              </a:rPr>
              <a:t>강화학습</a:t>
            </a:r>
            <a:r>
              <a:rPr sz="1150" spc="-95" dirty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sz="1150" dirty="0">
                <a:solidFill>
                  <a:srgbClr val="4A5462"/>
                </a:solidFill>
                <a:latin typeface="Noto Sans JP"/>
                <a:cs typeface="Noto Sans JP"/>
              </a:rPr>
              <a:t>AI</a:t>
            </a:r>
            <a:r>
              <a:rPr sz="1150" spc="25" dirty="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sz="1150" spc="-165" dirty="0">
                <a:solidFill>
                  <a:srgbClr val="4A5462"/>
                </a:solidFill>
                <a:latin typeface="Dotum"/>
                <a:cs typeface="Dotum"/>
              </a:rPr>
              <a:t>알고리듬</a:t>
            </a:r>
            <a:endParaRPr sz="1150">
              <a:latin typeface="Dotum"/>
              <a:cs typeface="Dotum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343827" y="8575801"/>
            <a:ext cx="25146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sz="1150" spc="-40" dirty="0">
                <a:solidFill>
                  <a:srgbClr val="4A5462"/>
                </a:solidFill>
                <a:latin typeface="Noto Sans JP"/>
                <a:cs typeface="Noto Sans JP"/>
              </a:rPr>
              <a:t>6</a:t>
            </a:fld>
            <a:r>
              <a:rPr sz="1150" spc="-40" dirty="0">
                <a:solidFill>
                  <a:srgbClr val="4A5462"/>
                </a:solidFill>
                <a:latin typeface="Noto Sans JP"/>
                <a:cs typeface="Noto Sans JP"/>
              </a:rPr>
              <a:t>/6</a:t>
            </a:r>
            <a:endParaRPr sz="1150">
              <a:latin typeface="Noto Sans JP"/>
              <a:cs typeface="Noto Sans JP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637</Words>
  <Application>Microsoft Office PowerPoint</Application>
  <PresentationFormat>사용자 지정</PresentationFormat>
  <Paragraphs>104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Noto Sans JP</vt:lpstr>
      <vt:lpstr>Noto Sans JP Medium</vt:lpstr>
      <vt:lpstr>Dotum</vt:lpstr>
      <vt:lpstr>Malgun Gothic</vt:lpstr>
      <vt:lpstr>Arial</vt:lpstr>
      <vt:lpstr>Arial Nova</vt:lpstr>
      <vt:lpstr>Berlin Sans FB</vt:lpstr>
      <vt:lpstr>Cambria</vt:lpstr>
      <vt:lpstr>Trebuchet MS</vt:lpstr>
      <vt:lpstr>Office Theme</vt:lpstr>
      <vt:lpstr>ULD 적재 최적화를 위한 강화학습 AI 알고리듬</vt:lpstr>
      <vt:lpstr>핵심 비즈니스 가치</vt:lpstr>
      <vt:lpstr>AI 알고리듬 작동 원리</vt:lpstr>
      <vt:lpstr>기술 전략의 차별점</vt:lpstr>
      <vt:lpstr>경영상 기대효과</vt:lpstr>
      <vt:lpstr>결론 및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주봉수</dc:creator>
  <cp:lastModifiedBy>봉수 주</cp:lastModifiedBy>
  <cp:revision>1</cp:revision>
  <dcterms:created xsi:type="dcterms:W3CDTF">2025-08-27T08:54:48Z</dcterms:created>
  <dcterms:modified xsi:type="dcterms:W3CDTF">2025-08-27T08:56:38Z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2025-08-27T00:00:00Z</vt:filetime>
  </property>
  <property fmtid="{D5CDD505-2E9C-101B-9397-08002B2CF9AE}" pid="3" name="Producer">
    <vt:lpwstr>pypdf</vt:lpwstr>
  </property>
  <property fmtid="{D5CDD505-2E9C-101B-9397-08002B2CF9AE}" pid="4" name="LastSaved">
    <vt:filetime>2025-08-27T00:00:00Z</vt:filetime>
  </property>
</Properties>
</file>