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0" r:id="rId3"/>
    <p:sldId id="256" r:id="rId4"/>
    <p:sldId id="270" r:id="rId5"/>
    <p:sldId id="271" r:id="rId6"/>
    <p:sldId id="268" r:id="rId7"/>
    <p:sldId id="258" r:id="rId8"/>
    <p:sldId id="259" r:id="rId9"/>
    <p:sldId id="261" r:id="rId10"/>
    <p:sldId id="264" r:id="rId11"/>
    <p:sldId id="266" r:id="rId12"/>
    <p:sldId id="384" r:id="rId13"/>
    <p:sldId id="326" r:id="rId14"/>
    <p:sldId id="348" r:id="rId15"/>
    <p:sldId id="383" r:id="rId16"/>
    <p:sldId id="382" r:id="rId17"/>
    <p:sldId id="277" r:id="rId18"/>
    <p:sldId id="273" r:id="rId19"/>
    <p:sldId id="276" r:id="rId20"/>
    <p:sldId id="272" r:id="rId21"/>
    <p:sldId id="274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3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74593-91E1-4A55-A2E2-5A4360233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AA941-0F6B-462B-99E4-71E934FC0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3EF76-9C68-4154-BE53-FCE66B1E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B9FDC-D1FB-4C04-A734-E351AEEF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52883-CA8A-4730-B876-265DCF00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3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F9A07-9187-4863-B226-55695515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22AEF-C518-4CB6-BCFF-5DA7CDC68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58A08-EBB8-4AF1-B6EE-A526E804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6DD0A-98CA-409D-830E-5BC9E538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30F5F-71CE-4A08-AEF9-19B2418B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09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9A0349-5FA4-42F0-899B-DCDF86D3B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FE8CAD-08B0-4FC8-8FC6-D6F90D18C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1C382-3179-41A9-A9B9-6C649860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43756-BD1F-4475-951D-9267005F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37F40-0F6D-4B9A-BCFD-E3D0DB3D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3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6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9FD83-A7F0-4CBA-A575-CE1A0418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D3368-96EE-46B7-82E9-46428C1B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5C93-0677-48AA-A2EB-9AE8B140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17FFF-B1BF-4B3A-A206-E87F7B0C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46B30-72A2-45ED-9C0F-7337BA71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27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F8763-C519-4FAA-BD4E-84758BB6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5023B-5A19-4E61-856D-7B5F63EDE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C8813-0050-4F4F-9E46-9EBD1570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BD3B4-1D02-4792-A18F-BE9A19E5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6C345-C805-4921-8DD0-195CCBE9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73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C3C79-BD07-416B-875D-B93FC6B8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7C7F3-69DB-48AD-AE3A-78735C8D0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38708-844E-417B-A881-7A58116AA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78DA4-85B0-4419-82BF-37ED5BC9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EE4EC-B7BA-466A-A2DA-A1FD6841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089F5-28D9-4F91-9878-06A189CD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2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5036-E47C-43B7-B000-FF74938F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5E2BA-BAF7-46B1-9BCD-AA3B26882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1953F-0C17-4FBB-92B1-B2402C4F5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9C1627-243A-47F1-A78D-CAE2D1353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5836E6-5BDF-4CDE-B68A-4720193CC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E09047-BB67-4EF2-B4FD-0A445618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8CB24E-EE58-4648-A3C3-FE19FE06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6EAF38-AFCA-4D47-9419-47F1EA5F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6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64CA8-CDF6-4327-B211-846C2E08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13857-B691-4E45-9E8E-CC9F2C30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BB70AF-C349-4583-9FB1-453D99DF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3A0D2F-AB93-4BDB-93E5-01F45448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1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43F5D-D6B5-4DC5-9AAC-7A990922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CAE9F7-709A-4497-B2EC-C8053851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82B1CE-E46E-4D5E-9791-E9E05B85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45D42-5C66-4127-B641-47DF93BD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D6F78-AECE-4489-AA20-BA435419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00724-6149-42B7-9046-5A4775C1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B7358-8195-442A-B2FA-7B01ABD9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47B53-832C-4E77-A3F6-E4668923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EA5BF-7D20-491D-9F64-DC6A6F89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23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3A84A-6873-43CF-90C9-4D4D6038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F4A547-1D93-4EE7-9702-15B034747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A8EDBC-56A2-4F5B-9318-62E72B33E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488E6-10DB-40C8-803F-F3D2AA03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3F624-2D81-431C-9A5E-585B5FB6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EB5754-81C9-4F25-A8D5-30B9954B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412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F6EA2-8EEF-4C0A-8E2A-E44E09A5A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DB65E7-745E-43E5-8E79-D13EB2D70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B27311-6B76-415B-AF95-C5DE8020A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F606-F152-4468-B00B-F9BB89C65359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3ED04-FF22-40CF-BD5C-ED69A178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B0DF9-07FB-4EDA-882C-26BEB14B3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CEF8-1538-43AC-B0BD-43B1A48ED0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85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10" Type="http://schemas.openxmlformats.org/officeDocument/2006/relationships/image" Target="../media/image10.png"/><Relationship Id="rId4" Type="http://schemas.openxmlformats.org/officeDocument/2006/relationships/image" Target="../media/image27.png"/><Relationship Id="rId9" Type="http://schemas.openxmlformats.org/officeDocument/2006/relationships/image" Target="../media/image9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86381" y="1999384"/>
            <a:ext cx="1533080" cy="1361521"/>
            <a:chOff x="1819101" y="1584959"/>
            <a:chExt cx="1533080" cy="1361521"/>
          </a:xfrm>
        </p:grpSpPr>
        <p:sp>
          <p:nvSpPr>
            <p:cNvPr id="2" name="Rounded Rectangle 1"/>
            <p:cNvSpPr/>
            <p:nvPr/>
          </p:nvSpPr>
          <p:spPr>
            <a:xfrm>
              <a:off x="1819101" y="1584959"/>
              <a:ext cx="1533079" cy="1361516"/>
            </a:xfrm>
            <a:custGeom>
              <a:avLst/>
              <a:gdLst/>
              <a:ahLst/>
              <a:cxnLst/>
              <a:rect l="0" t="0" r="0" b="0"/>
              <a:pathLst>
                <a:path w="1533079" h="1361516">
                  <a:moveTo>
                    <a:pt x="1533079" y="801485"/>
                  </a:moveTo>
                  <a:lnTo>
                    <a:pt x="762256" y="1361516"/>
                  </a:lnTo>
                  <a:lnTo>
                    <a:pt x="0" y="1113848"/>
                  </a:lnTo>
                  <a:lnTo>
                    <a:pt x="1533079" y="0"/>
                  </a:lnTo>
                  <a:close/>
                </a:path>
              </a:pathLst>
            </a:custGeom>
            <a:gradFill rotWithShape="1">
              <a:gsLst>
                <a:gs pos="0">
                  <a:srgbClr val="FFC188"/>
                </a:gs>
                <a:gs pos="100000">
                  <a:srgbClr val="FA963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819101" y="1584959"/>
              <a:ext cx="1533080" cy="1361521"/>
            </a:xfrm>
            <a:custGeom>
              <a:avLst/>
              <a:gdLst/>
              <a:ahLst/>
              <a:cxnLst/>
              <a:rect l="0" t="0" r="0" b="0"/>
              <a:pathLst>
                <a:path w="1533080" h="1361521">
                  <a:moveTo>
                    <a:pt x="1533079" y="801485"/>
                  </a:moveTo>
                  <a:lnTo>
                    <a:pt x="762256" y="1361521"/>
                  </a:lnTo>
                  <a:lnTo>
                    <a:pt x="0" y="1113848"/>
                  </a:lnTo>
                  <a:lnTo>
                    <a:pt x="1533080" y="0"/>
                  </a:lnTo>
                  <a:close/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86381" y="3113232"/>
            <a:ext cx="1056684" cy="1802244"/>
            <a:chOff x="1819101" y="2698808"/>
            <a:chExt cx="1056684" cy="1802244"/>
          </a:xfrm>
        </p:grpSpPr>
        <p:sp>
          <p:nvSpPr>
            <p:cNvPr id="5" name="Rounded Rectangle 4"/>
            <p:cNvSpPr/>
            <p:nvPr/>
          </p:nvSpPr>
          <p:spPr>
            <a:xfrm>
              <a:off x="1819101" y="2698808"/>
              <a:ext cx="1056682" cy="1802243"/>
            </a:xfrm>
            <a:custGeom>
              <a:avLst/>
              <a:gdLst/>
              <a:ahLst/>
              <a:cxnLst/>
              <a:rect l="0" t="0" r="0" b="0"/>
              <a:pathLst>
                <a:path w="1056682" h="1802243">
                  <a:moveTo>
                    <a:pt x="762256" y="247672"/>
                  </a:moveTo>
                  <a:lnTo>
                    <a:pt x="1056682" y="1153832"/>
                  </a:lnTo>
                  <a:lnTo>
                    <a:pt x="585585" y="180224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282"/>
                </a:gs>
                <a:gs pos="100000">
                  <a:srgbClr val="FFE71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819101" y="2698808"/>
              <a:ext cx="1056684" cy="1802244"/>
            </a:xfrm>
            <a:custGeom>
              <a:avLst/>
              <a:gdLst/>
              <a:ahLst/>
              <a:cxnLst/>
              <a:rect l="0" t="0" r="0" b="0"/>
              <a:pathLst>
                <a:path w="1056684" h="1802244">
                  <a:moveTo>
                    <a:pt x="762256" y="247672"/>
                  </a:moveTo>
                  <a:lnTo>
                    <a:pt x="1056684" y="1153829"/>
                  </a:lnTo>
                  <a:lnTo>
                    <a:pt x="585585" y="180224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71966" y="4267062"/>
            <a:ext cx="1894991" cy="648415"/>
            <a:chOff x="2404685" y="3852637"/>
            <a:chExt cx="1894991" cy="648415"/>
          </a:xfrm>
        </p:grpSpPr>
        <p:sp>
          <p:nvSpPr>
            <p:cNvPr id="8" name="Rounded Rectangle 7"/>
            <p:cNvSpPr/>
            <p:nvPr/>
          </p:nvSpPr>
          <p:spPr>
            <a:xfrm>
              <a:off x="2404685" y="3852637"/>
              <a:ext cx="1894990" cy="648415"/>
            </a:xfrm>
            <a:custGeom>
              <a:avLst/>
              <a:gdLst/>
              <a:ahLst/>
              <a:cxnLst/>
              <a:rect l="0" t="0" r="0" b="0"/>
              <a:pathLst>
                <a:path w="1894990" h="648415">
                  <a:moveTo>
                    <a:pt x="471100" y="0"/>
                  </a:moveTo>
                  <a:lnTo>
                    <a:pt x="1423888" y="0"/>
                  </a:lnTo>
                  <a:lnTo>
                    <a:pt x="1894990" y="648415"/>
                  </a:lnTo>
                  <a:lnTo>
                    <a:pt x="0" y="648415"/>
                  </a:ln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04685" y="3852637"/>
              <a:ext cx="1894991" cy="648415"/>
            </a:xfrm>
            <a:custGeom>
              <a:avLst/>
              <a:gdLst/>
              <a:ahLst/>
              <a:cxnLst/>
              <a:rect l="0" t="0" r="0" b="0"/>
              <a:pathLst>
                <a:path w="1894991" h="648415">
                  <a:moveTo>
                    <a:pt x="471100" y="0"/>
                  </a:moveTo>
                  <a:lnTo>
                    <a:pt x="1423889" y="0"/>
                  </a:lnTo>
                  <a:lnTo>
                    <a:pt x="1894991" y="648415"/>
                  </a:lnTo>
                  <a:lnTo>
                    <a:pt x="0" y="648415"/>
                  </a:lnTo>
                  <a:close/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95856" y="3113232"/>
            <a:ext cx="1056691" cy="1802244"/>
            <a:chOff x="3828575" y="2698808"/>
            <a:chExt cx="1056691" cy="1802244"/>
          </a:xfrm>
        </p:grpSpPr>
        <p:sp>
          <p:nvSpPr>
            <p:cNvPr id="11" name="Rounded Rectangle 10"/>
            <p:cNvSpPr/>
            <p:nvPr/>
          </p:nvSpPr>
          <p:spPr>
            <a:xfrm>
              <a:off x="3828575" y="2698808"/>
              <a:ext cx="1056691" cy="1802243"/>
            </a:xfrm>
            <a:custGeom>
              <a:avLst/>
              <a:gdLst/>
              <a:ahLst/>
              <a:cxnLst/>
              <a:rect l="0" t="0" r="0" b="0"/>
              <a:pathLst>
                <a:path w="1056691" h="1802243">
                  <a:moveTo>
                    <a:pt x="0" y="1153832"/>
                  </a:moveTo>
                  <a:lnTo>
                    <a:pt x="294427" y="247672"/>
                  </a:lnTo>
                  <a:lnTo>
                    <a:pt x="1056691" y="0"/>
                  </a:lnTo>
                  <a:lnTo>
                    <a:pt x="471102" y="1802243"/>
                  </a:ln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28575" y="2698808"/>
              <a:ext cx="1056687" cy="1802244"/>
            </a:xfrm>
            <a:custGeom>
              <a:avLst/>
              <a:gdLst/>
              <a:ahLst/>
              <a:cxnLst/>
              <a:rect l="0" t="0" r="0" b="0"/>
              <a:pathLst>
                <a:path w="1056687" h="1802244">
                  <a:moveTo>
                    <a:pt x="0" y="1153829"/>
                  </a:moveTo>
                  <a:lnTo>
                    <a:pt x="294427" y="247672"/>
                  </a:lnTo>
                  <a:lnTo>
                    <a:pt x="1056687" y="0"/>
                  </a:lnTo>
                  <a:lnTo>
                    <a:pt x="471102" y="1802244"/>
                  </a:lnTo>
                  <a:close/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19463" y="1999385"/>
            <a:ext cx="1533082" cy="1361521"/>
            <a:chOff x="3352183" y="1584960"/>
            <a:chExt cx="1533082" cy="1361521"/>
          </a:xfrm>
        </p:grpSpPr>
        <p:sp>
          <p:nvSpPr>
            <p:cNvPr id="14" name="Rounded Rectangle 13"/>
            <p:cNvSpPr/>
            <p:nvPr/>
          </p:nvSpPr>
          <p:spPr>
            <a:xfrm>
              <a:off x="3352183" y="1584960"/>
              <a:ext cx="1533079" cy="1361516"/>
            </a:xfrm>
            <a:custGeom>
              <a:avLst/>
              <a:gdLst/>
              <a:ahLst/>
              <a:cxnLst/>
              <a:rect l="0" t="0" r="0" b="0"/>
              <a:pathLst>
                <a:path w="1533079" h="1361516">
                  <a:moveTo>
                    <a:pt x="770822" y="1361516"/>
                  </a:moveTo>
                  <a:lnTo>
                    <a:pt x="0" y="801485"/>
                  </a:lnTo>
                  <a:lnTo>
                    <a:pt x="0" y="0"/>
                  </a:lnTo>
                  <a:lnTo>
                    <a:pt x="1533079" y="1113848"/>
                  </a:ln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52183" y="1584960"/>
              <a:ext cx="1533082" cy="1361521"/>
            </a:xfrm>
            <a:custGeom>
              <a:avLst/>
              <a:gdLst/>
              <a:ahLst/>
              <a:cxnLst/>
              <a:rect l="0" t="0" r="0" b="0"/>
              <a:pathLst>
                <a:path w="1533082" h="1361521">
                  <a:moveTo>
                    <a:pt x="770822" y="1361521"/>
                  </a:moveTo>
                  <a:lnTo>
                    <a:pt x="0" y="801485"/>
                  </a:lnTo>
                  <a:lnTo>
                    <a:pt x="0" y="0"/>
                  </a:lnTo>
                  <a:lnTo>
                    <a:pt x="1533082" y="1113848"/>
                  </a:lnTo>
                  <a:close/>
                </a:path>
              </a:pathLst>
            </a:custGeom>
            <a:noFill/>
            <a:ln w="135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461875" y="2165397"/>
            <a:ext cx="2660815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과거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시점으로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돌아가</a:t>
            </a:r>
            <a:r>
              <a:rPr lang="ko-KR" alt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서</a:t>
            </a:r>
            <a:endParaRPr lang="en-US"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  <a:p>
            <a:pPr algn="l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프로젝트의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이전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상태를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검토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15578" y="2261642"/>
            <a:ext cx="1960473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git의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핵심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기능을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직접</a:t>
            </a:r>
            <a:endParaRPr lang="en-US"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  <a:p>
            <a:pPr algn="r"/>
            <a:r>
              <a:rPr lang="ko-KR" alt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경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험하고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배우는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과정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24664" y="1766919"/>
            <a:ext cx="103393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000" b="1" dirty="0" err="1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시간</a:t>
            </a:r>
            <a:r>
              <a:rPr sz="2000" b="1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여행</a:t>
            </a:r>
            <a:endParaRPr sz="2000" b="1" dirty="0">
              <a:solidFill>
                <a:srgbClr val="FF00FF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09325" y="3603910"/>
            <a:ext cx="1791634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ko-KR" altLang="en-US" sz="2000" b="1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그래픽  사용자
 인터페이스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0862" y="3672447"/>
            <a:ext cx="103393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000" b="1" dirty="0" err="1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평행</a:t>
            </a:r>
            <a:r>
              <a:rPr sz="2000" b="1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우주</a:t>
            </a:r>
            <a:endParaRPr sz="2000" b="1" dirty="0">
              <a:solidFill>
                <a:srgbClr val="FF00FF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29600" y="4423032"/>
            <a:ext cx="2204169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시각적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도구를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사용하여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
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git과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상호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작용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22086" y="5721545"/>
            <a:ext cx="1575751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명령을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통해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git과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lang="en-US"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상호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작용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47738" y="4295672"/>
            <a:ext cx="2048996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여러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버전의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코드를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lang="en-US"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  <a:p>
            <a:pPr algn="l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동시에</a:t>
            </a:r>
            <a:r>
              <a:rPr 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관리하고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작업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82755" y="1842823"/>
            <a:ext cx="48090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실습</a:t>
            </a:r>
            <a:endParaRPr sz="2000" b="1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8638" y="5269495"/>
            <a:ext cx="199573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명령줄</a:t>
            </a:r>
            <a:r>
              <a:rPr sz="2000" b="1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인터페이스</a:t>
            </a:r>
            <a:endParaRPr sz="2000" b="1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44364" y="300054"/>
            <a:ext cx="4514057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Git의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핵심 기능과 </a:t>
            </a:r>
            <a:r>
              <a:rPr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활용</a:t>
            </a:r>
            <a:endParaRPr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22040" y="2679295"/>
            <a:ext cx="405762" cy="324196"/>
          </a:xfrm>
          <a:custGeom>
            <a:avLst/>
            <a:gdLst/>
            <a:ahLst/>
            <a:cxnLst/>
            <a:rect l="0" t="0" r="0" b="0"/>
            <a:pathLst>
              <a:path w="405762" h="324196">
                <a:moveTo>
                  <a:pt x="40792" y="144087"/>
                </a:moveTo>
                <a:lnTo>
                  <a:pt x="18818" y="144087"/>
                </a:lnTo>
                <a:cubicBezTo>
                  <a:pt x="13271" y="144087"/>
                  <a:pt x="8033" y="141530"/>
                  <a:pt x="4620" y="137156"/>
                </a:cubicBezTo>
                <a:cubicBezTo>
                  <a:pt x="1207" y="132783"/>
                  <a:pt x="0" y="127081"/>
                  <a:pt x="1348" y="121699"/>
                </a:cubicBezTo>
                <a:lnTo>
                  <a:pt x="28364" y="13634"/>
                </a:lnTo>
                <a:cubicBezTo>
                  <a:pt x="30371" y="5620"/>
                  <a:pt x="37573" y="0"/>
                  <a:pt x="45835" y="0"/>
                </a:cubicBezTo>
                <a:lnTo>
                  <a:pt x="359927" y="0"/>
                </a:lnTo>
                <a:cubicBezTo>
                  <a:pt x="368188" y="0"/>
                  <a:pt x="375390" y="5620"/>
                  <a:pt x="377397" y="13634"/>
                </a:cubicBezTo>
                <a:lnTo>
                  <a:pt x="404414" y="121699"/>
                </a:lnTo>
                <a:cubicBezTo>
                  <a:pt x="405762" y="127081"/>
                  <a:pt x="404555" y="132783"/>
                  <a:pt x="401142" y="137156"/>
                </a:cubicBezTo>
                <a:cubicBezTo>
                  <a:pt x="397729" y="141530"/>
                  <a:pt x="392491" y="144087"/>
                  <a:pt x="386943" y="144087"/>
                </a:cubicBezTo>
                <a:lnTo>
                  <a:pt x="364988" y="144087"/>
                </a:lnTo>
                <a:moveTo>
                  <a:pt x="67808" y="108065"/>
                </a:moveTo>
                <a:lnTo>
                  <a:pt x="49797" y="108065"/>
                </a:lnTo>
                <a:moveTo>
                  <a:pt x="103830" y="72043"/>
                </a:moveTo>
                <a:lnTo>
                  <a:pt x="85819" y="72043"/>
                </a:lnTo>
                <a:moveTo>
                  <a:pt x="157862" y="72043"/>
                </a:moveTo>
                <a:lnTo>
                  <a:pt x="139852" y="72043"/>
                </a:lnTo>
                <a:moveTo>
                  <a:pt x="211895" y="72043"/>
                </a:moveTo>
                <a:lnTo>
                  <a:pt x="193884" y="72043"/>
                </a:lnTo>
                <a:moveTo>
                  <a:pt x="265928" y="72043"/>
                </a:moveTo>
                <a:lnTo>
                  <a:pt x="247917" y="72043"/>
                </a:lnTo>
                <a:moveTo>
                  <a:pt x="319961" y="72043"/>
                </a:moveTo>
                <a:lnTo>
                  <a:pt x="301950" y="72043"/>
                </a:lnTo>
                <a:moveTo>
                  <a:pt x="103830" y="36021"/>
                </a:moveTo>
                <a:lnTo>
                  <a:pt x="85819" y="36021"/>
                </a:lnTo>
                <a:moveTo>
                  <a:pt x="139852" y="36021"/>
                </a:moveTo>
                <a:lnTo>
                  <a:pt x="157862" y="36021"/>
                </a:lnTo>
                <a:moveTo>
                  <a:pt x="211895" y="36021"/>
                </a:moveTo>
                <a:lnTo>
                  <a:pt x="193884" y="36021"/>
                </a:lnTo>
                <a:moveTo>
                  <a:pt x="265928" y="36021"/>
                </a:moveTo>
                <a:lnTo>
                  <a:pt x="247917" y="36021"/>
                </a:lnTo>
                <a:moveTo>
                  <a:pt x="319961" y="36021"/>
                </a:moveTo>
                <a:lnTo>
                  <a:pt x="301950" y="36021"/>
                </a:lnTo>
                <a:moveTo>
                  <a:pt x="301950" y="108065"/>
                </a:moveTo>
                <a:lnTo>
                  <a:pt x="103830" y="108065"/>
                </a:lnTo>
                <a:moveTo>
                  <a:pt x="355982" y="108065"/>
                </a:moveTo>
                <a:lnTo>
                  <a:pt x="337972" y="108065"/>
                </a:lnTo>
                <a:moveTo>
                  <a:pt x="110025" y="180865"/>
                </a:moveTo>
                <a:lnTo>
                  <a:pt x="115068" y="163124"/>
                </a:lnTo>
                <a:cubicBezTo>
                  <a:pt x="117167" y="155788"/>
                  <a:pt x="124816" y="151543"/>
                  <a:pt x="132152" y="153642"/>
                </a:cubicBezTo>
                <a:cubicBezTo>
                  <a:pt x="139488" y="155740"/>
                  <a:pt x="143733" y="163389"/>
                  <a:pt x="141635" y="170725"/>
                </a:cubicBezTo>
                <a:lnTo>
                  <a:pt x="136556" y="188430"/>
                </a:lnTo>
                <a:moveTo>
                  <a:pt x="75877" y="199813"/>
                </a:moveTo>
                <a:lnTo>
                  <a:pt x="83441" y="173264"/>
                </a:lnTo>
                <a:cubicBezTo>
                  <a:pt x="85730" y="166165"/>
                  <a:pt x="93237" y="162159"/>
                  <a:pt x="100409" y="164210"/>
                </a:cubicBezTo>
                <a:cubicBezTo>
                  <a:pt x="107581" y="166260"/>
                  <a:pt x="111835" y="173628"/>
                  <a:pt x="110025" y="180865"/>
                </a:cubicBezTo>
                <a:lnTo>
                  <a:pt x="94842" y="233979"/>
                </a:lnTo>
                <a:moveTo>
                  <a:pt x="121372" y="241544"/>
                </a:moveTo>
                <a:lnTo>
                  <a:pt x="136519" y="188430"/>
                </a:lnTo>
                <a:cubicBezTo>
                  <a:pt x="137831" y="183634"/>
                  <a:pt x="141618" y="179913"/>
                  <a:pt x="146437" y="178686"/>
                </a:cubicBezTo>
                <a:cubicBezTo>
                  <a:pt x="151255" y="177459"/>
                  <a:pt x="156361" y="178917"/>
                  <a:pt x="159806" y="182502"/>
                </a:cubicBezTo>
                <a:cubicBezTo>
                  <a:pt x="163251" y="186087"/>
                  <a:pt x="164503" y="191247"/>
                  <a:pt x="163086" y="196012"/>
                </a:cubicBezTo>
                <a:lnTo>
                  <a:pt x="137870" y="284536"/>
                </a:lnTo>
                <a:lnTo>
                  <a:pt x="169209" y="263769"/>
                </a:lnTo>
                <a:cubicBezTo>
                  <a:pt x="174275" y="261435"/>
                  <a:pt x="180287" y="263245"/>
                  <a:pt x="183221" y="267990"/>
                </a:cubicBezTo>
                <a:cubicBezTo>
                  <a:pt x="186154" y="272734"/>
                  <a:pt x="185089" y="278921"/>
                  <a:pt x="180736" y="282410"/>
                </a:cubicBezTo>
                <a:cubicBezTo>
                  <a:pt x="180736" y="282410"/>
                  <a:pt x="160618" y="305158"/>
                  <a:pt x="141220" y="324196"/>
                </a:cubicBezTo>
                <a:moveTo>
                  <a:pt x="33119" y="323097"/>
                </a:moveTo>
                <a:cubicBezTo>
                  <a:pt x="23245" y="311374"/>
                  <a:pt x="19868" y="295499"/>
                  <a:pt x="24113" y="280772"/>
                </a:cubicBezTo>
                <a:lnTo>
                  <a:pt x="49329" y="192266"/>
                </a:lnTo>
                <a:cubicBezTo>
                  <a:pt x="51413" y="184935"/>
                  <a:pt x="59045" y="180681"/>
                  <a:pt x="66376" y="182765"/>
                </a:cubicBezTo>
                <a:cubicBezTo>
                  <a:pt x="73707" y="184849"/>
                  <a:pt x="77961" y="192481"/>
                  <a:pt x="75877" y="199813"/>
                </a:cubicBezTo>
                <a:lnTo>
                  <a:pt x="64512" y="239653"/>
                </a:lnTo>
                <a:moveTo>
                  <a:pt x="269206" y="188430"/>
                </a:moveTo>
                <a:lnTo>
                  <a:pt x="264145" y="170725"/>
                </a:lnTo>
                <a:cubicBezTo>
                  <a:pt x="262322" y="163493"/>
                  <a:pt x="266568" y="156120"/>
                  <a:pt x="273738" y="154068"/>
                </a:cubicBezTo>
                <a:cubicBezTo>
                  <a:pt x="280908" y="152015"/>
                  <a:pt x="288412" y="156024"/>
                  <a:pt x="290693" y="163124"/>
                </a:cubicBezTo>
                <a:lnTo>
                  <a:pt x="295736" y="180865"/>
                </a:lnTo>
                <a:moveTo>
                  <a:pt x="310919" y="233979"/>
                </a:moveTo>
                <a:lnTo>
                  <a:pt x="295736" y="180865"/>
                </a:lnTo>
                <a:cubicBezTo>
                  <a:pt x="293926" y="173628"/>
                  <a:pt x="298181" y="166260"/>
                  <a:pt x="305353" y="164210"/>
                </a:cubicBezTo>
                <a:cubicBezTo>
                  <a:pt x="312525" y="162159"/>
                  <a:pt x="320031" y="166165"/>
                  <a:pt x="322320" y="173264"/>
                </a:cubicBezTo>
                <a:lnTo>
                  <a:pt x="329885" y="199813"/>
                </a:lnTo>
                <a:moveTo>
                  <a:pt x="264541" y="324196"/>
                </a:moveTo>
                <a:cubicBezTo>
                  <a:pt x="245143" y="305158"/>
                  <a:pt x="225025" y="282411"/>
                  <a:pt x="225025" y="282411"/>
                </a:cubicBezTo>
                <a:cubicBezTo>
                  <a:pt x="220673" y="278921"/>
                  <a:pt x="219607" y="272734"/>
                  <a:pt x="222541" y="267990"/>
                </a:cubicBezTo>
                <a:cubicBezTo>
                  <a:pt x="225474" y="263245"/>
                  <a:pt x="231486" y="261435"/>
                  <a:pt x="236552" y="263769"/>
                </a:cubicBezTo>
                <a:lnTo>
                  <a:pt x="267927" y="284536"/>
                </a:lnTo>
                <a:lnTo>
                  <a:pt x="242712" y="196012"/>
                </a:lnTo>
                <a:cubicBezTo>
                  <a:pt x="241294" y="191247"/>
                  <a:pt x="242547" y="186087"/>
                  <a:pt x="245992" y="182502"/>
                </a:cubicBezTo>
                <a:cubicBezTo>
                  <a:pt x="249437" y="178917"/>
                  <a:pt x="254542" y="177459"/>
                  <a:pt x="259361" y="178686"/>
                </a:cubicBezTo>
                <a:cubicBezTo>
                  <a:pt x="264179" y="179913"/>
                  <a:pt x="267967" y="183634"/>
                  <a:pt x="269278" y="188430"/>
                </a:cubicBezTo>
                <a:lnTo>
                  <a:pt x="284443" y="241544"/>
                </a:lnTo>
                <a:moveTo>
                  <a:pt x="341249" y="239653"/>
                </a:moveTo>
                <a:lnTo>
                  <a:pt x="329885" y="199813"/>
                </a:lnTo>
                <a:cubicBezTo>
                  <a:pt x="328371" y="195015"/>
                  <a:pt x="329584" y="189774"/>
                  <a:pt x="333053" y="186130"/>
                </a:cubicBezTo>
                <a:cubicBezTo>
                  <a:pt x="336521" y="182486"/>
                  <a:pt x="341696" y="181016"/>
                  <a:pt x="346563" y="182292"/>
                </a:cubicBezTo>
                <a:cubicBezTo>
                  <a:pt x="351429" y="183568"/>
                  <a:pt x="355217" y="187389"/>
                  <a:pt x="356451" y="192266"/>
                </a:cubicBezTo>
                <a:lnTo>
                  <a:pt x="381666" y="280772"/>
                </a:lnTo>
                <a:cubicBezTo>
                  <a:pt x="385912" y="295499"/>
                  <a:pt x="382534" y="311374"/>
                  <a:pt x="372661" y="323097"/>
                </a:cubicBezTo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Rounded Rectangle 28"/>
          <p:cNvSpPr/>
          <p:nvPr/>
        </p:nvSpPr>
        <p:spPr>
          <a:xfrm>
            <a:off x="6709031" y="2638658"/>
            <a:ext cx="414266" cy="409753"/>
          </a:xfrm>
          <a:custGeom>
            <a:avLst/>
            <a:gdLst/>
            <a:ahLst/>
            <a:cxnLst/>
            <a:rect l="0" t="0" r="0" b="0"/>
            <a:pathLst>
              <a:path w="414266" h="409753">
                <a:moveTo>
                  <a:pt x="97075" y="180816"/>
                </a:moveTo>
                <a:lnTo>
                  <a:pt x="185095" y="180816"/>
                </a:lnTo>
                <a:lnTo>
                  <a:pt x="185113" y="75164"/>
                </a:lnTo>
                <a:moveTo>
                  <a:pt x="157160" y="354712"/>
                </a:moveTo>
                <a:cubicBezTo>
                  <a:pt x="64699" y="339897"/>
                  <a:pt x="0" y="255317"/>
                  <a:pt x="9899" y="162201"/>
                </a:cubicBezTo>
                <a:cubicBezTo>
                  <a:pt x="19798" y="69086"/>
                  <a:pt x="100834" y="0"/>
                  <a:pt x="194343" y="4955"/>
                </a:cubicBezTo>
                <a:cubicBezTo>
                  <a:pt x="287852" y="9911"/>
                  <a:pt x="361132" y="87176"/>
                  <a:pt x="361133" y="180817"/>
                </a:cubicBezTo>
                <a:moveTo>
                  <a:pt x="185059" y="227357"/>
                </a:moveTo>
                <a:lnTo>
                  <a:pt x="185059" y="288288"/>
                </a:lnTo>
                <a:cubicBezTo>
                  <a:pt x="185059" y="318129"/>
                  <a:pt x="209250" y="342320"/>
                  <a:pt x="239091" y="342320"/>
                </a:cubicBezTo>
                <a:cubicBezTo>
                  <a:pt x="268933" y="342320"/>
                  <a:pt x="293124" y="318129"/>
                  <a:pt x="293124" y="288288"/>
                </a:cubicBezTo>
                <a:lnTo>
                  <a:pt x="293124" y="227357"/>
                </a:lnTo>
                <a:moveTo>
                  <a:pt x="239127" y="409753"/>
                </a:moveTo>
                <a:lnTo>
                  <a:pt x="239127" y="227357"/>
                </a:lnTo>
                <a:moveTo>
                  <a:pt x="347121" y="409753"/>
                </a:moveTo>
                <a:lnTo>
                  <a:pt x="347121" y="227357"/>
                </a:lnTo>
                <a:cubicBezTo>
                  <a:pt x="347121" y="227357"/>
                  <a:pt x="414266" y="259776"/>
                  <a:pt x="414266" y="364420"/>
                </a:cubicBezTo>
                <a:lnTo>
                  <a:pt x="347121" y="364420"/>
                </a:lnTo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ounded Rectangle 29"/>
          <p:cNvSpPr/>
          <p:nvPr/>
        </p:nvSpPr>
        <p:spPr>
          <a:xfrm>
            <a:off x="5993112" y="3278158"/>
            <a:ext cx="614622" cy="634884"/>
          </a:xfrm>
          <a:custGeom>
            <a:avLst/>
            <a:gdLst/>
            <a:ahLst/>
            <a:cxnLst/>
            <a:rect l="0" t="0" r="0" b="0"/>
            <a:pathLst>
              <a:path w="614622" h="634884">
                <a:moveTo>
                  <a:pt x="411999" y="121573"/>
                </a:moveTo>
                <a:lnTo>
                  <a:pt x="222885" y="121573"/>
                </a:lnTo>
                <a:lnTo>
                  <a:pt x="276917" y="13508"/>
                </a:lnTo>
                <a:lnTo>
                  <a:pt x="466032" y="13508"/>
                </a:lnTo>
                <a:close/>
                <a:moveTo>
                  <a:pt x="155344" y="418753"/>
                </a:moveTo>
                <a:lnTo>
                  <a:pt x="33770" y="351212"/>
                </a:lnTo>
                <a:lnTo>
                  <a:pt x="155344" y="283671"/>
                </a:lnTo>
                <a:lnTo>
                  <a:pt x="276917" y="351212"/>
                </a:lnTo>
                <a:close/>
                <a:moveTo>
                  <a:pt x="155344" y="418753"/>
                </a:moveTo>
                <a:lnTo>
                  <a:pt x="155344" y="486294"/>
                </a:lnTo>
                <a:moveTo>
                  <a:pt x="81049" y="560589"/>
                </a:moveTo>
                <a:cubicBezTo>
                  <a:pt x="81049" y="519557"/>
                  <a:pt x="114312" y="486294"/>
                  <a:pt x="155344" y="486294"/>
                </a:cubicBezTo>
                <a:cubicBezTo>
                  <a:pt x="196376" y="486294"/>
                  <a:pt x="229639" y="519557"/>
                  <a:pt x="229639" y="560589"/>
                </a:cubicBezTo>
                <a:cubicBezTo>
                  <a:pt x="229639" y="601621"/>
                  <a:pt x="196376" y="634884"/>
                  <a:pt x="155344" y="634884"/>
                </a:cubicBezTo>
                <a:cubicBezTo>
                  <a:pt x="114312" y="634884"/>
                  <a:pt x="81049" y="601621"/>
                  <a:pt x="81049" y="560589"/>
                </a:cubicBezTo>
                <a:moveTo>
                  <a:pt x="0" y="0"/>
                </a:moveTo>
                <a:moveTo>
                  <a:pt x="493048" y="418753"/>
                </a:moveTo>
                <a:lnTo>
                  <a:pt x="371475" y="351212"/>
                </a:lnTo>
                <a:lnTo>
                  <a:pt x="493048" y="283671"/>
                </a:lnTo>
                <a:lnTo>
                  <a:pt x="614622" y="351212"/>
                </a:lnTo>
                <a:close/>
                <a:moveTo>
                  <a:pt x="155344" y="283671"/>
                </a:moveTo>
                <a:lnTo>
                  <a:pt x="155344" y="256655"/>
                </a:lnTo>
                <a:cubicBezTo>
                  <a:pt x="155344" y="241734"/>
                  <a:pt x="167439" y="229639"/>
                  <a:pt x="182360" y="229639"/>
                </a:cubicBezTo>
                <a:lnTo>
                  <a:pt x="466032" y="229639"/>
                </a:lnTo>
                <a:cubicBezTo>
                  <a:pt x="480952" y="229639"/>
                  <a:pt x="493048" y="241734"/>
                  <a:pt x="493048" y="256655"/>
                </a:cubicBezTo>
                <a:lnTo>
                  <a:pt x="493048" y="283671"/>
                </a:lnTo>
                <a:moveTo>
                  <a:pt x="493048" y="418753"/>
                </a:moveTo>
                <a:lnTo>
                  <a:pt x="493048" y="486294"/>
                </a:lnTo>
                <a:moveTo>
                  <a:pt x="418753" y="560589"/>
                </a:moveTo>
                <a:cubicBezTo>
                  <a:pt x="418753" y="519557"/>
                  <a:pt x="452016" y="486294"/>
                  <a:pt x="493048" y="486294"/>
                </a:cubicBezTo>
                <a:cubicBezTo>
                  <a:pt x="534080" y="486294"/>
                  <a:pt x="567343" y="519557"/>
                  <a:pt x="567343" y="560589"/>
                </a:cubicBezTo>
                <a:cubicBezTo>
                  <a:pt x="567343" y="601621"/>
                  <a:pt x="534080" y="634884"/>
                  <a:pt x="493048" y="634884"/>
                </a:cubicBezTo>
                <a:cubicBezTo>
                  <a:pt x="452016" y="634884"/>
                  <a:pt x="418753" y="601621"/>
                  <a:pt x="418753" y="560589"/>
                </a:cubicBezTo>
                <a:moveTo>
                  <a:pt x="330950" y="121573"/>
                </a:moveTo>
                <a:lnTo>
                  <a:pt x="330950" y="229639"/>
                </a:lnTo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Rounded Rectangle 30"/>
          <p:cNvSpPr/>
          <p:nvPr/>
        </p:nvSpPr>
        <p:spPr>
          <a:xfrm>
            <a:off x="5191627" y="3719425"/>
            <a:ext cx="414250" cy="414250"/>
          </a:xfrm>
          <a:custGeom>
            <a:avLst/>
            <a:gdLst/>
            <a:ahLst/>
            <a:cxnLst/>
            <a:rect l="0" t="0" r="0" b="0"/>
            <a:pathLst>
              <a:path w="414250" h="414250">
                <a:moveTo>
                  <a:pt x="18010" y="0"/>
                </a:moveTo>
                <a:lnTo>
                  <a:pt x="396240" y="0"/>
                </a:lnTo>
                <a:cubicBezTo>
                  <a:pt x="396240" y="0"/>
                  <a:pt x="414250" y="0"/>
                  <a:pt x="414250" y="18010"/>
                </a:cubicBezTo>
                <a:lnTo>
                  <a:pt x="414250" y="396240"/>
                </a:lnTo>
                <a:cubicBezTo>
                  <a:pt x="414250" y="396240"/>
                  <a:pt x="414250" y="414250"/>
                  <a:pt x="396240" y="414250"/>
                </a:cubicBezTo>
                <a:lnTo>
                  <a:pt x="18010" y="414250"/>
                </a:lnTo>
                <a:cubicBezTo>
                  <a:pt x="18010" y="414250"/>
                  <a:pt x="0" y="414250"/>
                  <a:pt x="0" y="396240"/>
                </a:cubicBezTo>
                <a:lnTo>
                  <a:pt x="0" y="18010"/>
                </a:lnTo>
                <a:cubicBezTo>
                  <a:pt x="0" y="18010"/>
                  <a:pt x="0" y="0"/>
                  <a:pt x="18010" y="0"/>
                </a:cubicBezTo>
                <a:moveTo>
                  <a:pt x="54032" y="189114"/>
                </a:moveTo>
                <a:cubicBezTo>
                  <a:pt x="54032" y="233876"/>
                  <a:pt x="90319" y="270163"/>
                  <a:pt x="135081" y="270163"/>
                </a:cubicBezTo>
                <a:cubicBezTo>
                  <a:pt x="179843" y="270163"/>
                  <a:pt x="216130" y="233876"/>
                  <a:pt x="216130" y="189114"/>
                </a:cubicBezTo>
                <a:cubicBezTo>
                  <a:pt x="216130" y="144352"/>
                  <a:pt x="179843" y="108065"/>
                  <a:pt x="135081" y="108065"/>
                </a:cubicBezTo>
                <a:cubicBezTo>
                  <a:pt x="90319" y="108065"/>
                  <a:pt x="54032" y="144352"/>
                  <a:pt x="54032" y="189114"/>
                </a:cubicBezTo>
                <a:moveTo>
                  <a:pt x="252152" y="54032"/>
                </a:moveTo>
                <a:lnTo>
                  <a:pt x="162098" y="54032"/>
                </a:lnTo>
                <a:cubicBezTo>
                  <a:pt x="152151" y="54032"/>
                  <a:pt x="144087" y="62096"/>
                  <a:pt x="144087" y="72043"/>
                </a:cubicBezTo>
                <a:lnTo>
                  <a:pt x="144087" y="108569"/>
                </a:lnTo>
                <a:cubicBezTo>
                  <a:pt x="181716" y="112777"/>
                  <a:pt x="211418" y="142479"/>
                  <a:pt x="215626" y="180109"/>
                </a:cubicBezTo>
                <a:lnTo>
                  <a:pt x="252152" y="180109"/>
                </a:lnTo>
                <a:cubicBezTo>
                  <a:pt x="262099" y="180109"/>
                  <a:pt x="270163" y="172045"/>
                  <a:pt x="270163" y="162098"/>
                </a:cubicBezTo>
                <a:lnTo>
                  <a:pt x="270163" y="72043"/>
                </a:lnTo>
                <a:cubicBezTo>
                  <a:pt x="270163" y="62096"/>
                  <a:pt x="262099" y="54032"/>
                  <a:pt x="252152" y="54032"/>
                </a:cubicBezTo>
                <a:close/>
                <a:moveTo>
                  <a:pt x="378229" y="108065"/>
                </a:moveTo>
                <a:lnTo>
                  <a:pt x="324196" y="108065"/>
                </a:lnTo>
                <a:moveTo>
                  <a:pt x="360218" y="144087"/>
                </a:moveTo>
                <a:lnTo>
                  <a:pt x="324196" y="144087"/>
                </a:lnTo>
                <a:moveTo>
                  <a:pt x="216130" y="324196"/>
                </a:moveTo>
                <a:lnTo>
                  <a:pt x="54032" y="324196"/>
                </a:lnTo>
                <a:moveTo>
                  <a:pt x="108065" y="360218"/>
                </a:moveTo>
                <a:lnTo>
                  <a:pt x="54032" y="360218"/>
                </a:lnTo>
                <a:moveTo>
                  <a:pt x="311948" y="274972"/>
                </a:moveTo>
                <a:lnTo>
                  <a:pt x="252152" y="225136"/>
                </a:lnTo>
                <a:moveTo>
                  <a:pt x="324196" y="270163"/>
                </a:moveTo>
                <a:cubicBezTo>
                  <a:pt x="306185" y="270163"/>
                  <a:pt x="306185" y="288174"/>
                  <a:pt x="306185" y="288174"/>
                </a:cubicBezTo>
                <a:lnTo>
                  <a:pt x="306185" y="360218"/>
                </a:lnTo>
                <a:cubicBezTo>
                  <a:pt x="306185" y="378229"/>
                  <a:pt x="324196" y="378229"/>
                  <a:pt x="324196" y="378229"/>
                </a:cubicBezTo>
                <a:lnTo>
                  <a:pt x="360218" y="378229"/>
                </a:lnTo>
                <a:cubicBezTo>
                  <a:pt x="378229" y="378229"/>
                  <a:pt x="378229" y="360218"/>
                  <a:pt x="378229" y="360218"/>
                </a:cubicBezTo>
                <a:lnTo>
                  <a:pt x="378229" y="288174"/>
                </a:lnTo>
                <a:cubicBezTo>
                  <a:pt x="378229" y="270163"/>
                  <a:pt x="360218" y="270163"/>
                  <a:pt x="360218" y="270163"/>
                </a:cubicBezTo>
                <a:lnTo>
                  <a:pt x="324196" y="270163"/>
                </a:lnTo>
                <a:moveTo>
                  <a:pt x="162098" y="360218"/>
                </a:moveTo>
                <a:lnTo>
                  <a:pt x="144087" y="360218"/>
                </a:lnTo>
                <a:moveTo>
                  <a:pt x="378229" y="72043"/>
                </a:moveTo>
                <a:lnTo>
                  <a:pt x="324196" y="72043"/>
                </a:lnTo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ounded Rectangle 31"/>
          <p:cNvSpPr/>
          <p:nvPr/>
        </p:nvSpPr>
        <p:spPr>
          <a:xfrm>
            <a:off x="6116617" y="4438575"/>
            <a:ext cx="401385" cy="355072"/>
          </a:xfrm>
          <a:custGeom>
            <a:avLst/>
            <a:gdLst/>
            <a:ahLst/>
            <a:cxnLst/>
            <a:rect l="0" t="0" r="0" b="0"/>
            <a:pathLst>
              <a:path w="401385" h="355072">
                <a:moveTo>
                  <a:pt x="15437" y="0"/>
                </a:moveTo>
                <a:lnTo>
                  <a:pt x="385948" y="0"/>
                </a:lnTo>
                <a:cubicBezTo>
                  <a:pt x="385948" y="0"/>
                  <a:pt x="401385" y="0"/>
                  <a:pt x="401385" y="15437"/>
                </a:cubicBezTo>
                <a:lnTo>
                  <a:pt x="401385" y="262444"/>
                </a:lnTo>
                <a:cubicBezTo>
                  <a:pt x="401385" y="262444"/>
                  <a:pt x="401385" y="277882"/>
                  <a:pt x="385948" y="277882"/>
                </a:cubicBezTo>
                <a:lnTo>
                  <a:pt x="15437" y="277882"/>
                </a:lnTo>
                <a:cubicBezTo>
                  <a:pt x="15437" y="277882"/>
                  <a:pt x="0" y="277882"/>
                  <a:pt x="0" y="262444"/>
                </a:cubicBezTo>
                <a:lnTo>
                  <a:pt x="0" y="15437"/>
                </a:lnTo>
                <a:cubicBezTo>
                  <a:pt x="0" y="15437"/>
                  <a:pt x="0" y="0"/>
                  <a:pt x="15437" y="0"/>
                </a:cubicBezTo>
                <a:moveTo>
                  <a:pt x="138941" y="355072"/>
                </a:moveTo>
                <a:lnTo>
                  <a:pt x="169817" y="277882"/>
                </a:lnTo>
                <a:moveTo>
                  <a:pt x="231568" y="277882"/>
                </a:moveTo>
                <a:lnTo>
                  <a:pt x="262444" y="355072"/>
                </a:lnTo>
                <a:moveTo>
                  <a:pt x="293320" y="355072"/>
                </a:moveTo>
                <a:lnTo>
                  <a:pt x="108065" y="355072"/>
                </a:lnTo>
                <a:moveTo>
                  <a:pt x="123503" y="100346"/>
                </a:moveTo>
                <a:lnTo>
                  <a:pt x="69470" y="146660"/>
                </a:lnTo>
                <a:lnTo>
                  <a:pt x="115784" y="185255"/>
                </a:lnTo>
                <a:moveTo>
                  <a:pt x="277882" y="192974"/>
                </a:moveTo>
                <a:lnTo>
                  <a:pt x="331915" y="146660"/>
                </a:lnTo>
                <a:lnTo>
                  <a:pt x="285601" y="108065"/>
                </a:lnTo>
                <a:moveTo>
                  <a:pt x="223849" y="69470"/>
                </a:moveTo>
                <a:lnTo>
                  <a:pt x="177536" y="208411"/>
                </a:lnTo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Rounded Rectangle 32"/>
          <p:cNvSpPr/>
          <p:nvPr/>
        </p:nvSpPr>
        <p:spPr>
          <a:xfrm>
            <a:off x="7004798" y="3697829"/>
            <a:ext cx="457077" cy="459336"/>
          </a:xfrm>
          <a:custGeom>
            <a:avLst/>
            <a:gdLst/>
            <a:ahLst/>
            <a:cxnLst/>
            <a:rect l="0" t="0" r="0" b="0"/>
            <a:pathLst>
              <a:path w="457077" h="459336">
                <a:moveTo>
                  <a:pt x="231068" y="183694"/>
                </a:moveTo>
                <a:cubicBezTo>
                  <a:pt x="255936" y="183694"/>
                  <a:pt x="276095" y="203853"/>
                  <a:pt x="276095" y="228721"/>
                </a:cubicBezTo>
                <a:cubicBezTo>
                  <a:pt x="276095" y="253589"/>
                  <a:pt x="255936" y="273748"/>
                  <a:pt x="231068" y="273748"/>
                </a:cubicBezTo>
                <a:cubicBezTo>
                  <a:pt x="206200" y="273748"/>
                  <a:pt x="186041" y="253589"/>
                  <a:pt x="186041" y="228721"/>
                </a:cubicBezTo>
                <a:cubicBezTo>
                  <a:pt x="186041" y="203853"/>
                  <a:pt x="206200" y="183694"/>
                  <a:pt x="231068" y="183694"/>
                </a:cubicBezTo>
                <a:close/>
                <a:moveTo>
                  <a:pt x="277662" y="101420"/>
                </a:moveTo>
                <a:cubicBezTo>
                  <a:pt x="218230" y="79711"/>
                  <a:pt x="151688" y="102104"/>
                  <a:pt x="117473" y="155328"/>
                </a:cubicBezTo>
                <a:cubicBezTo>
                  <a:pt x="83258" y="208553"/>
                  <a:pt x="90513" y="278385"/>
                  <a:pt x="134938" y="323440"/>
                </a:cubicBezTo>
                <a:cubicBezTo>
                  <a:pt x="179363" y="368495"/>
                  <a:pt x="249086" y="376732"/>
                  <a:pt x="302787" y="343270"/>
                </a:cubicBezTo>
                <a:cubicBezTo>
                  <a:pt x="356488" y="309808"/>
                  <a:pt x="379816" y="243588"/>
                  <a:pt x="358945" y="183856"/>
                </a:cubicBezTo>
                <a:moveTo>
                  <a:pt x="44511" y="318776"/>
                </a:moveTo>
                <a:cubicBezTo>
                  <a:pt x="0" y="226638"/>
                  <a:pt x="29441" y="115804"/>
                  <a:pt x="113808" y="57902"/>
                </a:cubicBezTo>
                <a:cubicBezTo>
                  <a:pt x="198176" y="0"/>
                  <a:pt x="312183" y="12383"/>
                  <a:pt x="382151" y="87049"/>
                </a:cubicBezTo>
                <a:cubicBezTo>
                  <a:pt x="452119" y="161715"/>
                  <a:pt x="457077" y="276286"/>
                  <a:pt x="393821" y="356718"/>
                </a:cubicBezTo>
                <a:cubicBezTo>
                  <a:pt x="330566" y="437149"/>
                  <a:pt x="218054" y="459336"/>
                  <a:pt x="129000" y="408938"/>
                </a:cubicBezTo>
                <a:moveTo>
                  <a:pt x="294106" y="138667"/>
                </a:moveTo>
                <a:cubicBezTo>
                  <a:pt x="294106" y="153587"/>
                  <a:pt x="306202" y="165683"/>
                  <a:pt x="321122" y="165683"/>
                </a:cubicBezTo>
                <a:cubicBezTo>
                  <a:pt x="336043" y="165683"/>
                  <a:pt x="348139" y="153587"/>
                  <a:pt x="348139" y="138667"/>
                </a:cubicBezTo>
                <a:cubicBezTo>
                  <a:pt x="348139" y="123746"/>
                  <a:pt x="336043" y="111650"/>
                  <a:pt x="321122" y="111650"/>
                </a:cubicBezTo>
                <a:cubicBezTo>
                  <a:pt x="306202" y="111650"/>
                  <a:pt x="294106" y="123746"/>
                  <a:pt x="294106" y="138667"/>
                </a:cubicBezTo>
                <a:close/>
                <a:moveTo>
                  <a:pt x="77975" y="345792"/>
                </a:moveTo>
                <a:cubicBezTo>
                  <a:pt x="92896" y="345792"/>
                  <a:pt x="104992" y="357888"/>
                  <a:pt x="104992" y="372808"/>
                </a:cubicBezTo>
                <a:cubicBezTo>
                  <a:pt x="104992" y="387729"/>
                  <a:pt x="92896" y="399825"/>
                  <a:pt x="77975" y="399825"/>
                </a:cubicBezTo>
                <a:cubicBezTo>
                  <a:pt x="63054" y="399825"/>
                  <a:pt x="50959" y="387729"/>
                  <a:pt x="50959" y="372808"/>
                </a:cubicBezTo>
                <a:cubicBezTo>
                  <a:pt x="50959" y="357888"/>
                  <a:pt x="63054" y="345792"/>
                  <a:pt x="77975" y="345792"/>
                </a:cubicBezTo>
                <a:close/>
              </a:path>
            </a:pathLst>
          </a:custGeom>
          <a:noFill/>
          <a:ln w="1350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4E781-4E78-4110-AD15-81389D65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941"/>
            <a:ext cx="10515600" cy="620658"/>
          </a:xfrm>
        </p:spPr>
        <p:txBody>
          <a:bodyPr>
            <a:normAutofit fontScale="90000"/>
          </a:bodyPr>
          <a:lstStyle/>
          <a:p>
            <a:pPr algn="ctr" rtl="0"/>
            <a:b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b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자동화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스크립트 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-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실험</a:t>
            </a:r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워크플로우의</a:t>
            </a:r>
            <a:r>
              <a:rPr lang="en-US" altLang="ko-KR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진행 과정</a:t>
            </a:r>
            <a:b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b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11E5A3-B5A5-48A3-AFB3-32ED7473B80A}"/>
              </a:ext>
            </a:extLst>
          </p:cNvPr>
          <p:cNvGrpSpPr/>
          <p:nvPr/>
        </p:nvGrpSpPr>
        <p:grpSpPr>
          <a:xfrm>
            <a:off x="1743075" y="1076325"/>
            <a:ext cx="8753475" cy="5514975"/>
            <a:chOff x="3161735" y="2481521"/>
            <a:chExt cx="7886065" cy="6071870"/>
          </a:xfrm>
        </p:grpSpPr>
        <p:pic>
          <p:nvPicPr>
            <p:cNvPr id="31" name="object 2">
              <a:extLst>
                <a:ext uri="{FF2B5EF4-FFF2-40B4-BE49-F238E27FC236}">
                  <a16:creationId xmlns:a16="http://schemas.microsoft.com/office/drawing/2014/main" id="{2FF82D71-38DB-45BC-BF11-488854729D4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4331" y="2494117"/>
              <a:ext cx="7860249" cy="6046350"/>
            </a:xfrm>
            <a:prstGeom prst="rect">
              <a:avLst/>
            </a:prstGeom>
          </p:spPr>
        </p:pic>
        <p:sp>
          <p:nvSpPr>
            <p:cNvPr id="32" name="object 3">
              <a:extLst>
                <a:ext uri="{FF2B5EF4-FFF2-40B4-BE49-F238E27FC236}">
                  <a16:creationId xmlns:a16="http://schemas.microsoft.com/office/drawing/2014/main" id="{6B57C7C3-2737-4C75-83C4-2BB0CDFCC9F8}"/>
                </a:ext>
              </a:extLst>
            </p:cNvPr>
            <p:cNvSpPr txBox="1"/>
            <p:nvPr/>
          </p:nvSpPr>
          <p:spPr>
            <a:xfrm>
              <a:off x="4564761" y="4051902"/>
              <a:ext cx="242570" cy="479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950" b="1" spc="75" dirty="0">
                  <a:solidFill>
                    <a:srgbClr val="765739"/>
                  </a:solidFill>
                  <a:latin typeface="Gill Sans MT"/>
                  <a:cs typeface="Gill Sans MT"/>
                </a:rPr>
                <a:t>4</a:t>
              </a:r>
              <a:endParaRPr sz="2950">
                <a:latin typeface="Gill Sans MT"/>
                <a:cs typeface="Gill Sans MT"/>
              </a:endParaRPr>
            </a:p>
          </p:txBody>
        </p:sp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152E5382-1609-4B88-8C0F-2C43F34BD3DE}"/>
                </a:ext>
              </a:extLst>
            </p:cNvPr>
            <p:cNvSpPr txBox="1"/>
            <p:nvPr/>
          </p:nvSpPr>
          <p:spPr>
            <a:xfrm>
              <a:off x="6814632" y="3819676"/>
              <a:ext cx="3805554" cy="104656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000" b="1" spc="30" dirty="0">
                  <a:solidFill>
                    <a:srgbClr val="765739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통합</a:t>
              </a:r>
              <a:r>
                <a:rPr sz="2000" b="1" spc="5" dirty="0">
                  <a:solidFill>
                    <a:srgbClr val="765739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2000" b="1" spc="30" dirty="0">
                  <a:solidFill>
                    <a:srgbClr val="765739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테스트</a:t>
              </a:r>
              <a:endParaRPr sz="20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  <a:p>
              <a:pPr marL="12700" marR="5080">
                <a:lnSpc>
                  <a:spcPct val="102600"/>
                </a:lnSpc>
                <a:spcBef>
                  <a:spcPts val="1195"/>
                </a:spcBef>
              </a:pP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전체 시스템 테스트를 수행하고 </a:t>
              </a:r>
              <a:r>
                <a:rPr sz="1600" spc="2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Gill Sans MT"/>
                </a:rPr>
                <a:t>GPU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자원을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lang="en-US"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활용</a:t>
              </a:r>
              <a:r>
                <a:rPr sz="1600" spc="-30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하여</a:t>
              </a:r>
              <a:r>
                <a:rPr sz="1600" spc="3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성능을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4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평가</a:t>
              </a:r>
              <a:r>
                <a:rPr lang="ko-KR" altLang="en-US"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한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다</a:t>
              </a:r>
              <a:endParaRPr sz="1600" dirty="0">
                <a:latin typeface="나눔고딕" pitchFamily="2" charset="-127"/>
                <a:ea typeface="나눔고딕" pitchFamily="2" charset="-127"/>
                <a:cs typeface="Gill Sans MT"/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AFAEEFD7-C2AE-43EB-B17D-D4390AB18C1B}"/>
                </a:ext>
              </a:extLst>
            </p:cNvPr>
            <p:cNvSpPr txBox="1"/>
            <p:nvPr/>
          </p:nvSpPr>
          <p:spPr>
            <a:xfrm>
              <a:off x="4867078" y="2842633"/>
              <a:ext cx="242570" cy="479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950" b="1" spc="75" dirty="0">
                  <a:solidFill>
                    <a:srgbClr val="874541"/>
                  </a:solidFill>
                  <a:latin typeface="Gill Sans MT"/>
                  <a:cs typeface="Gill Sans MT"/>
                </a:rPr>
                <a:t>5</a:t>
              </a:r>
              <a:endParaRPr sz="2950" dirty="0">
                <a:latin typeface="Gill Sans MT"/>
                <a:cs typeface="Gill Sans MT"/>
              </a:endParaRPr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025ADF1F-4206-41F7-9A26-9C4DB0B32CB5}"/>
                </a:ext>
              </a:extLst>
            </p:cNvPr>
            <p:cNvSpPr txBox="1"/>
            <p:nvPr/>
          </p:nvSpPr>
          <p:spPr>
            <a:xfrm>
              <a:off x="7116949" y="2610405"/>
              <a:ext cx="3451225" cy="104656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000" b="1" spc="30" dirty="0">
                  <a:solidFill>
                    <a:srgbClr val="874541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결과</a:t>
              </a:r>
              <a:r>
                <a:rPr sz="2000" b="1" spc="5" dirty="0">
                  <a:solidFill>
                    <a:srgbClr val="874541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2000" b="1" spc="30" dirty="0">
                  <a:solidFill>
                    <a:srgbClr val="874541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커밋</a:t>
              </a:r>
              <a:endParaRPr sz="20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  <a:p>
              <a:pPr marL="12700" marR="5080">
                <a:lnSpc>
                  <a:spcPct val="102600"/>
                </a:lnSpc>
                <a:spcBef>
                  <a:spcPts val="1195"/>
                </a:spcBef>
              </a:pP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모든</a:t>
              </a:r>
              <a:r>
                <a:rPr sz="1600" spc="3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변경사항과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결과를</a:t>
              </a:r>
              <a:r>
                <a:rPr sz="1600" spc="3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Gill Sans MT"/>
                </a:rPr>
                <a:t>Git</a:t>
              </a:r>
              <a:r>
                <a:rPr sz="160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에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추가하고</a:t>
              </a:r>
              <a:r>
                <a:rPr sz="1600" spc="3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lang="en-US" sz="1600" spc="3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커밋하여</a:t>
              </a:r>
              <a:r>
                <a:rPr sz="1600" spc="3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4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공유</a:t>
              </a:r>
              <a:r>
                <a:rPr lang="ko-KR" altLang="en-US"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한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다</a:t>
              </a:r>
              <a:endParaRPr sz="1600" dirty="0">
                <a:latin typeface="나눔고딕" pitchFamily="2" charset="-127"/>
                <a:ea typeface="나눔고딕" pitchFamily="2" charset="-127"/>
                <a:cs typeface="Gill Sans MT"/>
              </a:endParaRPr>
            </a:p>
          </p:txBody>
        </p:sp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4BA8ABEA-52BA-464D-A5C6-5FD2E622F4A1}"/>
                </a:ext>
              </a:extLst>
            </p:cNvPr>
            <p:cNvSpPr txBox="1"/>
            <p:nvPr/>
          </p:nvSpPr>
          <p:spPr>
            <a:xfrm>
              <a:off x="4262444" y="5261171"/>
              <a:ext cx="242570" cy="479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950" b="1" spc="75" dirty="0">
                  <a:solidFill>
                    <a:srgbClr val="59663D"/>
                  </a:solidFill>
                  <a:latin typeface="Gill Sans MT"/>
                  <a:cs typeface="Gill Sans MT"/>
                </a:rPr>
                <a:t>3</a:t>
              </a:r>
              <a:endParaRPr sz="2950">
                <a:latin typeface="Gill Sans MT"/>
                <a:cs typeface="Gill Sans MT"/>
              </a:endParaRPr>
            </a:p>
          </p:txBody>
        </p:sp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D8A3744C-86B3-4BB7-B39B-16D4CF98A3C2}"/>
                </a:ext>
              </a:extLst>
            </p:cNvPr>
            <p:cNvSpPr txBox="1"/>
            <p:nvPr/>
          </p:nvSpPr>
          <p:spPr>
            <a:xfrm>
              <a:off x="6512314" y="5028943"/>
              <a:ext cx="4004310" cy="104656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000" b="1" spc="30" dirty="0">
                  <a:solidFill>
                    <a:srgbClr val="59663D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실험</a:t>
              </a:r>
              <a:r>
                <a:rPr sz="2000" b="1" spc="5" dirty="0">
                  <a:solidFill>
                    <a:srgbClr val="59663D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2000" b="1" spc="30" dirty="0">
                  <a:solidFill>
                    <a:srgbClr val="59663D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실행</a:t>
              </a:r>
              <a:endParaRPr sz="20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  <a:p>
              <a:pPr marL="12700" marR="5080">
                <a:lnSpc>
                  <a:spcPct val="102600"/>
                </a:lnSpc>
                <a:spcBef>
                  <a:spcPts val="1195"/>
                </a:spcBef>
              </a:pPr>
              <a:r>
                <a:rPr sz="1600" spc="2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Gill Sans MT"/>
                </a:rPr>
                <a:t>AI</a:t>
              </a:r>
              <a:r>
                <a:rPr sz="1600" spc="-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Gill Sans MT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모델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학습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또는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테스트를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실행하고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결과를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lang="en-US"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   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파일에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-30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4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저장</a:t>
              </a:r>
              <a:r>
                <a:rPr lang="ko-KR" altLang="en-US"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한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다</a:t>
              </a:r>
              <a:endParaRPr sz="1600" dirty="0">
                <a:latin typeface="나눔고딕" pitchFamily="2" charset="-127"/>
                <a:ea typeface="나눔고딕" pitchFamily="2" charset="-127"/>
                <a:cs typeface="Gill Sans MT"/>
              </a:endParaRPr>
            </a:p>
          </p:txBody>
        </p:sp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3F1AD2FE-C343-4AB8-B2F6-6A122774776D}"/>
                </a:ext>
              </a:extLst>
            </p:cNvPr>
            <p:cNvSpPr txBox="1"/>
            <p:nvPr/>
          </p:nvSpPr>
          <p:spPr>
            <a:xfrm>
              <a:off x="3960127" y="6470441"/>
              <a:ext cx="242570" cy="479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950" b="1" spc="75" dirty="0">
                  <a:solidFill>
                    <a:srgbClr val="3F6A55"/>
                  </a:solidFill>
                  <a:latin typeface="Gill Sans MT"/>
                  <a:cs typeface="Gill Sans MT"/>
                </a:rPr>
                <a:t>2</a:t>
              </a:r>
              <a:endParaRPr sz="2950">
                <a:latin typeface="Gill Sans MT"/>
                <a:cs typeface="Gill Sans MT"/>
              </a:endParaRPr>
            </a:p>
          </p:txBody>
        </p:sp>
        <p:sp>
          <p:nvSpPr>
            <p:cNvPr id="39" name="object 11">
              <a:extLst>
                <a:ext uri="{FF2B5EF4-FFF2-40B4-BE49-F238E27FC236}">
                  <a16:creationId xmlns:a16="http://schemas.microsoft.com/office/drawing/2014/main" id="{B6A9BF7A-38A2-4E98-B1AF-D8C5CE4008F8}"/>
                </a:ext>
              </a:extLst>
            </p:cNvPr>
            <p:cNvSpPr txBox="1"/>
            <p:nvPr/>
          </p:nvSpPr>
          <p:spPr>
            <a:xfrm>
              <a:off x="6209997" y="6206753"/>
              <a:ext cx="4438650" cy="104656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lang="ko-KR" altLang="en-US" sz="2000" b="1" spc="30" dirty="0">
                  <a:solidFill>
                    <a:srgbClr val="59663D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실험</a:t>
              </a:r>
              <a:r>
                <a:rPr sz="2000" b="1" spc="30" dirty="0" err="1">
                  <a:solidFill>
                    <a:srgbClr val="3F6A55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환경</a:t>
              </a:r>
              <a:r>
                <a:rPr sz="2000" b="1" spc="5" dirty="0">
                  <a:solidFill>
                    <a:srgbClr val="3F6A55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2000" b="1" spc="30" dirty="0">
                  <a:solidFill>
                    <a:srgbClr val="3F6A55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준비</a:t>
              </a:r>
              <a:endParaRPr sz="20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  <a:p>
              <a:pPr marL="12700" marR="5080">
                <a:lnSpc>
                  <a:spcPct val="102600"/>
                </a:lnSpc>
                <a:spcBef>
                  <a:spcPts val="1195"/>
                </a:spcBef>
              </a:pP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실험을</a:t>
              </a:r>
              <a:r>
                <a:rPr sz="1600" spc="3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위한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8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Gill Sans MT"/>
                </a:rPr>
                <a:t>Python</a:t>
              </a:r>
              <a:r>
                <a:rPr sz="1600" spc="-2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Gill Sans MT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패키지를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설정하고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lang="en-US"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                    </a:t>
              </a:r>
              <a:r>
                <a:rPr sz="1600" spc="2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Gill Sans MT"/>
                </a:rPr>
                <a:t>GPU</a:t>
              </a:r>
              <a:r>
                <a:rPr sz="1600" spc="-3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Gill Sans MT"/>
                </a:rPr>
                <a:t>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가용성을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확</a:t>
              </a:r>
              <a:r>
                <a:rPr sz="1600" spc="-30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인</a:t>
              </a:r>
              <a:endParaRPr sz="1600" dirty="0">
                <a:latin typeface="나눔고딕" pitchFamily="2" charset="-127"/>
                <a:ea typeface="나눔고딕" pitchFamily="2" charset="-127"/>
                <a:cs typeface="Gill Sans MT"/>
              </a:endParaRPr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97444DB5-1A4B-45E6-A83A-A2F114C7CEAC}"/>
                </a:ext>
              </a:extLst>
            </p:cNvPr>
            <p:cNvSpPr txBox="1"/>
            <p:nvPr/>
          </p:nvSpPr>
          <p:spPr>
            <a:xfrm>
              <a:off x="5907680" y="7447482"/>
              <a:ext cx="4665345" cy="1046569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000" b="1" spc="30" dirty="0">
                  <a:solidFill>
                    <a:srgbClr val="405B86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저장소</a:t>
              </a:r>
              <a:r>
                <a:rPr sz="2000" b="1" spc="10" dirty="0">
                  <a:solidFill>
                    <a:srgbClr val="405B86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2000" b="1" spc="30" dirty="0">
                  <a:solidFill>
                    <a:srgbClr val="405B86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동기화</a:t>
              </a:r>
              <a:endParaRPr sz="20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  <a:p>
              <a:pPr marL="12700" marR="5080">
                <a:lnSpc>
                  <a:spcPct val="102600"/>
                </a:lnSpc>
                <a:spcBef>
                  <a:spcPts val="1195"/>
                </a:spcBef>
              </a:pPr>
              <a:r>
                <a:rPr sz="1600" spc="2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Gill Sans MT"/>
                </a:rPr>
                <a:t>GitHub</a:t>
              </a:r>
              <a:r>
                <a:rPr sz="1600" spc="2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에서</a:t>
              </a:r>
              <a:r>
                <a:rPr sz="1600" spc="4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코드를</a:t>
              </a:r>
              <a:r>
                <a:rPr sz="1600" spc="4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가져오고</a:t>
              </a:r>
              <a:r>
                <a:rPr sz="1600" spc="4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지정된</a:t>
              </a:r>
              <a:r>
                <a:rPr sz="1600" spc="5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브랜치로</a:t>
              </a:r>
              <a:r>
                <a:rPr sz="1600" spc="4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체크아웃</a:t>
              </a:r>
              <a:r>
                <a:rPr lang="en-US"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하여</a:t>
              </a:r>
              <a:r>
                <a:rPr lang="en-US" sz="16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로컬</a:t>
              </a:r>
              <a:r>
                <a:rPr sz="1600" spc="3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환경을</a:t>
              </a:r>
              <a:r>
                <a:rPr sz="16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600" spc="4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준비</a:t>
              </a:r>
              <a:endParaRPr sz="1600" dirty="0">
                <a:latin typeface="나눔고딕" pitchFamily="2" charset="-127"/>
                <a:ea typeface="나눔고딕" pitchFamily="2" charset="-127"/>
                <a:cs typeface="Gill Sans MT"/>
              </a:endParaRPr>
            </a:p>
          </p:txBody>
        </p:sp>
        <p:sp>
          <p:nvSpPr>
            <p:cNvPr id="41" name="object 13">
              <a:extLst>
                <a:ext uri="{FF2B5EF4-FFF2-40B4-BE49-F238E27FC236}">
                  <a16:creationId xmlns:a16="http://schemas.microsoft.com/office/drawing/2014/main" id="{D3C808C2-F0EE-4740-BF4D-06D499293C9E}"/>
                </a:ext>
              </a:extLst>
            </p:cNvPr>
            <p:cNvSpPr txBox="1"/>
            <p:nvPr/>
          </p:nvSpPr>
          <p:spPr>
            <a:xfrm>
              <a:off x="3657809" y="7679710"/>
              <a:ext cx="242570" cy="479425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950" b="1" spc="75" dirty="0">
                  <a:solidFill>
                    <a:srgbClr val="405B86"/>
                  </a:solidFill>
                  <a:latin typeface="Gill Sans MT"/>
                  <a:cs typeface="Gill Sans MT"/>
                </a:rPr>
                <a:t>1</a:t>
              </a:r>
              <a:endParaRPr sz="2950">
                <a:latin typeface="Gill Sans MT"/>
                <a:cs typeface="Gill Sans MT"/>
              </a:endParaRPr>
            </a:p>
          </p:txBody>
        </p:sp>
        <p:grpSp>
          <p:nvGrpSpPr>
            <p:cNvPr id="42" name="object 14">
              <a:extLst>
                <a:ext uri="{FF2B5EF4-FFF2-40B4-BE49-F238E27FC236}">
                  <a16:creationId xmlns:a16="http://schemas.microsoft.com/office/drawing/2014/main" id="{760B67C7-273F-4409-8225-F30C53DDEAC5}"/>
                </a:ext>
              </a:extLst>
            </p:cNvPr>
            <p:cNvGrpSpPr/>
            <p:nvPr/>
          </p:nvGrpSpPr>
          <p:grpSpPr>
            <a:xfrm>
              <a:off x="3161735" y="2481521"/>
              <a:ext cx="7886065" cy="6071870"/>
              <a:chOff x="3161735" y="2481521"/>
              <a:chExt cx="7886065" cy="6071870"/>
            </a:xfrm>
          </p:grpSpPr>
          <p:sp>
            <p:nvSpPr>
              <p:cNvPr id="43" name="object 15">
                <a:extLst>
                  <a:ext uri="{FF2B5EF4-FFF2-40B4-BE49-F238E27FC236}">
                    <a16:creationId xmlns:a16="http://schemas.microsoft.com/office/drawing/2014/main" id="{9D2E3BD1-DBE1-4CF9-819C-664C961A4FDF}"/>
                  </a:ext>
                </a:extLst>
              </p:cNvPr>
              <p:cNvSpPr/>
              <p:nvPr/>
            </p:nvSpPr>
            <p:spPr>
              <a:xfrm>
                <a:off x="4383600" y="2494117"/>
                <a:ext cx="6650990" cy="1209675"/>
              </a:xfrm>
              <a:custGeom>
                <a:avLst/>
                <a:gdLst/>
                <a:ahLst/>
                <a:cxnLst/>
                <a:rect l="l" t="t" r="r" b="b"/>
                <a:pathLst>
                  <a:path w="6650990" h="1209675">
                    <a:moveTo>
                      <a:pt x="0" y="592038"/>
                    </a:moveTo>
                    <a:lnTo>
                      <a:pt x="1962" y="543481"/>
                    </a:lnTo>
                    <a:lnTo>
                      <a:pt x="7748" y="496006"/>
                    </a:lnTo>
                    <a:lnTo>
                      <a:pt x="17206" y="449764"/>
                    </a:lnTo>
                    <a:lnTo>
                      <a:pt x="30182" y="404908"/>
                    </a:lnTo>
                    <a:lnTo>
                      <a:pt x="46525" y="361590"/>
                    </a:lnTo>
                    <a:lnTo>
                      <a:pt x="66082" y="319962"/>
                    </a:lnTo>
                    <a:lnTo>
                      <a:pt x="88700" y="280177"/>
                    </a:lnTo>
                    <a:lnTo>
                      <a:pt x="114228" y="242387"/>
                    </a:lnTo>
                    <a:lnTo>
                      <a:pt x="142514" y="206745"/>
                    </a:lnTo>
                    <a:lnTo>
                      <a:pt x="173403" y="173403"/>
                    </a:lnTo>
                    <a:lnTo>
                      <a:pt x="206745" y="142514"/>
                    </a:lnTo>
                    <a:lnTo>
                      <a:pt x="242387" y="114228"/>
                    </a:lnTo>
                    <a:lnTo>
                      <a:pt x="280177" y="88700"/>
                    </a:lnTo>
                    <a:lnTo>
                      <a:pt x="319962" y="66082"/>
                    </a:lnTo>
                    <a:lnTo>
                      <a:pt x="361590" y="46525"/>
                    </a:lnTo>
                    <a:lnTo>
                      <a:pt x="404908" y="30182"/>
                    </a:lnTo>
                    <a:lnTo>
                      <a:pt x="449764" y="17206"/>
                    </a:lnTo>
                    <a:lnTo>
                      <a:pt x="496006" y="7748"/>
                    </a:lnTo>
                    <a:lnTo>
                      <a:pt x="543481" y="1962"/>
                    </a:lnTo>
                    <a:lnTo>
                      <a:pt x="592038" y="0"/>
                    </a:lnTo>
                    <a:lnTo>
                      <a:pt x="2475222" y="0"/>
                    </a:lnTo>
                  </a:path>
                  <a:path w="6650990" h="1209675">
                    <a:moveTo>
                      <a:pt x="0" y="617230"/>
                    </a:moveTo>
                    <a:lnTo>
                      <a:pt x="0" y="591792"/>
                    </a:lnTo>
                  </a:path>
                  <a:path w="6650990" h="1209675">
                    <a:moveTo>
                      <a:pt x="0" y="617231"/>
                    </a:moveTo>
                    <a:lnTo>
                      <a:pt x="1958" y="665787"/>
                    </a:lnTo>
                    <a:lnTo>
                      <a:pt x="7734" y="713263"/>
                    </a:lnTo>
                    <a:lnTo>
                      <a:pt x="17175" y="759505"/>
                    </a:lnTo>
                    <a:lnTo>
                      <a:pt x="30130" y="804362"/>
                    </a:lnTo>
                    <a:lnTo>
                      <a:pt x="46449" y="847680"/>
                    </a:lnTo>
                    <a:lnTo>
                      <a:pt x="65980" y="889308"/>
                    </a:lnTo>
                    <a:lnTo>
                      <a:pt x="88572" y="929094"/>
                    </a:lnTo>
                    <a:lnTo>
                      <a:pt x="114074" y="966884"/>
                    </a:lnTo>
                    <a:lnTo>
                      <a:pt x="142334" y="1002526"/>
                    </a:lnTo>
                    <a:lnTo>
                      <a:pt x="173202" y="1035868"/>
                    </a:lnTo>
                    <a:lnTo>
                      <a:pt x="206526" y="1066758"/>
                    </a:lnTo>
                    <a:lnTo>
                      <a:pt x="242156" y="1095044"/>
                    </a:lnTo>
                    <a:lnTo>
                      <a:pt x="279939" y="1120572"/>
                    </a:lnTo>
                    <a:lnTo>
                      <a:pt x="319725" y="1143191"/>
                    </a:lnTo>
                    <a:lnTo>
                      <a:pt x="361363" y="1162748"/>
                    </a:lnTo>
                    <a:lnTo>
                      <a:pt x="404702" y="1179091"/>
                    </a:lnTo>
                    <a:lnTo>
                      <a:pt x="449589" y="1192067"/>
                    </a:lnTo>
                    <a:lnTo>
                      <a:pt x="495875" y="1201525"/>
                    </a:lnTo>
                    <a:lnTo>
                      <a:pt x="543409" y="1207311"/>
                    </a:lnTo>
                    <a:lnTo>
                      <a:pt x="592038" y="1209274"/>
                    </a:lnTo>
                    <a:lnTo>
                      <a:pt x="963636" y="1209274"/>
                    </a:lnTo>
                  </a:path>
                  <a:path w="6650990" h="1209675">
                    <a:moveTo>
                      <a:pt x="2481521" y="1209274"/>
                    </a:moveTo>
                    <a:lnTo>
                      <a:pt x="2179203" y="1209274"/>
                    </a:lnTo>
                  </a:path>
                  <a:path w="6650990" h="1209675">
                    <a:moveTo>
                      <a:pt x="2477023" y="0"/>
                    </a:moveTo>
                    <a:lnTo>
                      <a:pt x="6650983" y="0"/>
                    </a:lnTo>
                    <a:lnTo>
                      <a:pt x="6650983" y="1209269"/>
                    </a:lnTo>
                    <a:lnTo>
                      <a:pt x="2477025" y="1209269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6">
                <a:extLst>
                  <a:ext uri="{FF2B5EF4-FFF2-40B4-BE49-F238E27FC236}">
                    <a16:creationId xmlns:a16="http://schemas.microsoft.com/office/drawing/2014/main" id="{3FD276FD-D2AB-474A-9B88-CDBFE5207CF9}"/>
                  </a:ext>
                </a:extLst>
              </p:cNvPr>
              <p:cNvSpPr/>
              <p:nvPr/>
            </p:nvSpPr>
            <p:spPr>
              <a:xfrm>
                <a:off x="5349156" y="2494117"/>
                <a:ext cx="1511935" cy="1209675"/>
              </a:xfrm>
              <a:custGeom>
                <a:avLst/>
                <a:gdLst/>
                <a:ahLst/>
                <a:cxnLst/>
                <a:rect l="l" t="t" r="r" b="b"/>
                <a:pathLst>
                  <a:path w="1511934" h="1209675">
                    <a:moveTo>
                      <a:pt x="243713" y="169000"/>
                    </a:moveTo>
                    <a:lnTo>
                      <a:pt x="247619" y="122904"/>
                    </a:lnTo>
                    <a:lnTo>
                      <a:pt x="259000" y="78831"/>
                    </a:lnTo>
                    <a:lnTo>
                      <a:pt x="277357" y="37592"/>
                    </a:lnTo>
                    <a:lnTo>
                      <a:pt x="302187" y="0"/>
                    </a:lnTo>
                  </a:path>
                  <a:path w="1511934" h="1209675">
                    <a:moveTo>
                      <a:pt x="1511456" y="0"/>
                    </a:moveTo>
                    <a:lnTo>
                      <a:pt x="1486626" y="37592"/>
                    </a:lnTo>
                    <a:lnTo>
                      <a:pt x="1468269" y="78831"/>
                    </a:lnTo>
                    <a:lnTo>
                      <a:pt x="1456888" y="122904"/>
                    </a:lnTo>
                    <a:lnTo>
                      <a:pt x="1452982" y="169000"/>
                    </a:lnTo>
                  </a:path>
                  <a:path w="1511934" h="1209675">
                    <a:moveTo>
                      <a:pt x="1452982" y="163755"/>
                    </a:moveTo>
                    <a:lnTo>
                      <a:pt x="1452982" y="919548"/>
                    </a:lnTo>
                  </a:path>
                  <a:path w="1511934" h="1209675">
                    <a:moveTo>
                      <a:pt x="243713" y="919548"/>
                    </a:moveTo>
                    <a:lnTo>
                      <a:pt x="243713" y="163755"/>
                    </a:lnTo>
                  </a:path>
                  <a:path w="1511934" h="1209675">
                    <a:moveTo>
                      <a:pt x="1452979" y="917924"/>
                    </a:moveTo>
                    <a:lnTo>
                      <a:pt x="1448216" y="964137"/>
                    </a:lnTo>
                    <a:lnTo>
                      <a:pt x="1434377" y="1008007"/>
                    </a:lnTo>
                    <a:lnTo>
                      <a:pt x="1412140" y="1048539"/>
                    </a:lnTo>
                    <a:lnTo>
                      <a:pt x="1382183" y="1084735"/>
                    </a:lnTo>
                    <a:lnTo>
                      <a:pt x="1345184" y="1115600"/>
                    </a:lnTo>
                    <a:lnTo>
                      <a:pt x="1301821" y="1140139"/>
                    </a:lnTo>
                    <a:lnTo>
                      <a:pt x="1275123" y="1154019"/>
                    </a:lnTo>
                    <a:lnTo>
                      <a:pt x="1250610" y="1170313"/>
                    </a:lnTo>
                    <a:lnTo>
                      <a:pt x="1228429" y="1188806"/>
                    </a:lnTo>
                    <a:lnTo>
                      <a:pt x="1208724" y="1209284"/>
                    </a:lnTo>
                  </a:path>
                  <a:path w="1511934" h="1209675">
                    <a:moveTo>
                      <a:pt x="243710" y="917924"/>
                    </a:moveTo>
                    <a:lnTo>
                      <a:pt x="238946" y="964137"/>
                    </a:lnTo>
                    <a:lnTo>
                      <a:pt x="225107" y="1008007"/>
                    </a:lnTo>
                    <a:lnTo>
                      <a:pt x="202871" y="1048539"/>
                    </a:lnTo>
                    <a:lnTo>
                      <a:pt x="172914" y="1084735"/>
                    </a:lnTo>
                    <a:lnTo>
                      <a:pt x="135915" y="1115600"/>
                    </a:lnTo>
                    <a:lnTo>
                      <a:pt x="92551" y="1140139"/>
                    </a:lnTo>
                    <a:lnTo>
                      <a:pt x="66043" y="1153908"/>
                    </a:lnTo>
                    <a:lnTo>
                      <a:pt x="41686" y="1170057"/>
                    </a:lnTo>
                    <a:lnTo>
                      <a:pt x="19624" y="1188375"/>
                    </a:lnTo>
                    <a:lnTo>
                      <a:pt x="0" y="1208654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17">
                <a:extLst>
                  <a:ext uri="{FF2B5EF4-FFF2-40B4-BE49-F238E27FC236}">
                    <a16:creationId xmlns:a16="http://schemas.microsoft.com/office/drawing/2014/main" id="{5259400F-7001-43A3-AECF-5425394ABA77}"/>
                  </a:ext>
                </a:extLst>
              </p:cNvPr>
              <p:cNvSpPr/>
              <p:nvPr/>
            </p:nvSpPr>
            <p:spPr>
              <a:xfrm>
                <a:off x="4081283" y="3703386"/>
                <a:ext cx="6953884" cy="1209675"/>
              </a:xfrm>
              <a:custGeom>
                <a:avLst/>
                <a:gdLst/>
                <a:ahLst/>
                <a:cxnLst/>
                <a:rect l="l" t="t" r="r" b="b"/>
                <a:pathLst>
                  <a:path w="6953884" h="1209675">
                    <a:moveTo>
                      <a:pt x="0" y="592038"/>
                    </a:moveTo>
                    <a:lnTo>
                      <a:pt x="1962" y="543481"/>
                    </a:lnTo>
                    <a:lnTo>
                      <a:pt x="7748" y="496006"/>
                    </a:lnTo>
                    <a:lnTo>
                      <a:pt x="17206" y="449764"/>
                    </a:lnTo>
                    <a:lnTo>
                      <a:pt x="30182" y="404908"/>
                    </a:lnTo>
                    <a:lnTo>
                      <a:pt x="46525" y="361590"/>
                    </a:lnTo>
                    <a:lnTo>
                      <a:pt x="66082" y="319962"/>
                    </a:lnTo>
                    <a:lnTo>
                      <a:pt x="88700" y="280177"/>
                    </a:lnTo>
                    <a:lnTo>
                      <a:pt x="114228" y="242387"/>
                    </a:lnTo>
                    <a:lnTo>
                      <a:pt x="142514" y="206745"/>
                    </a:lnTo>
                    <a:lnTo>
                      <a:pt x="173403" y="173403"/>
                    </a:lnTo>
                    <a:lnTo>
                      <a:pt x="206745" y="142514"/>
                    </a:lnTo>
                    <a:lnTo>
                      <a:pt x="242387" y="114228"/>
                    </a:lnTo>
                    <a:lnTo>
                      <a:pt x="280177" y="88700"/>
                    </a:lnTo>
                    <a:lnTo>
                      <a:pt x="319962" y="66082"/>
                    </a:lnTo>
                    <a:lnTo>
                      <a:pt x="361590" y="46525"/>
                    </a:lnTo>
                    <a:lnTo>
                      <a:pt x="404908" y="30182"/>
                    </a:lnTo>
                    <a:lnTo>
                      <a:pt x="449764" y="17206"/>
                    </a:lnTo>
                    <a:lnTo>
                      <a:pt x="496006" y="7748"/>
                    </a:lnTo>
                    <a:lnTo>
                      <a:pt x="543481" y="1962"/>
                    </a:lnTo>
                    <a:lnTo>
                      <a:pt x="592038" y="0"/>
                    </a:lnTo>
                    <a:lnTo>
                      <a:pt x="1265953" y="0"/>
                    </a:lnTo>
                  </a:path>
                  <a:path w="6953884" h="1209675">
                    <a:moveTo>
                      <a:pt x="0" y="617230"/>
                    </a:moveTo>
                    <a:lnTo>
                      <a:pt x="0" y="591792"/>
                    </a:lnTo>
                  </a:path>
                  <a:path w="6953884" h="1209675">
                    <a:moveTo>
                      <a:pt x="0" y="617231"/>
                    </a:moveTo>
                    <a:lnTo>
                      <a:pt x="1958" y="665787"/>
                    </a:lnTo>
                    <a:lnTo>
                      <a:pt x="7734" y="713263"/>
                    </a:lnTo>
                    <a:lnTo>
                      <a:pt x="17175" y="759505"/>
                    </a:lnTo>
                    <a:lnTo>
                      <a:pt x="30130" y="804362"/>
                    </a:lnTo>
                    <a:lnTo>
                      <a:pt x="46449" y="847680"/>
                    </a:lnTo>
                    <a:lnTo>
                      <a:pt x="65980" y="889308"/>
                    </a:lnTo>
                    <a:lnTo>
                      <a:pt x="88572" y="929094"/>
                    </a:lnTo>
                    <a:lnTo>
                      <a:pt x="114074" y="966884"/>
                    </a:lnTo>
                    <a:lnTo>
                      <a:pt x="142334" y="1002526"/>
                    </a:lnTo>
                    <a:lnTo>
                      <a:pt x="173202" y="1035868"/>
                    </a:lnTo>
                    <a:lnTo>
                      <a:pt x="206526" y="1066758"/>
                    </a:lnTo>
                    <a:lnTo>
                      <a:pt x="242156" y="1095044"/>
                    </a:lnTo>
                    <a:lnTo>
                      <a:pt x="279939" y="1120572"/>
                    </a:lnTo>
                    <a:lnTo>
                      <a:pt x="319725" y="1143191"/>
                    </a:lnTo>
                    <a:lnTo>
                      <a:pt x="361363" y="1162748"/>
                    </a:lnTo>
                    <a:lnTo>
                      <a:pt x="404702" y="1179091"/>
                    </a:lnTo>
                    <a:lnTo>
                      <a:pt x="449589" y="1192067"/>
                    </a:lnTo>
                    <a:lnTo>
                      <a:pt x="495875" y="1201525"/>
                    </a:lnTo>
                    <a:lnTo>
                      <a:pt x="543409" y="1207311"/>
                    </a:lnTo>
                    <a:lnTo>
                      <a:pt x="592038" y="1209274"/>
                    </a:lnTo>
                    <a:lnTo>
                      <a:pt x="963636" y="1209274"/>
                    </a:lnTo>
                  </a:path>
                  <a:path w="6953884" h="1209675">
                    <a:moveTo>
                      <a:pt x="2481521" y="1209274"/>
                    </a:moveTo>
                    <a:lnTo>
                      <a:pt x="2179203" y="1209274"/>
                    </a:lnTo>
                  </a:path>
                  <a:path w="6953884" h="1209675">
                    <a:moveTo>
                      <a:pt x="2477023" y="0"/>
                    </a:moveTo>
                    <a:lnTo>
                      <a:pt x="6953300" y="0"/>
                    </a:lnTo>
                    <a:lnTo>
                      <a:pt x="6953300" y="1209269"/>
                    </a:lnTo>
                    <a:lnTo>
                      <a:pt x="2477026" y="1209269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18">
                <a:extLst>
                  <a:ext uri="{FF2B5EF4-FFF2-40B4-BE49-F238E27FC236}">
                    <a16:creationId xmlns:a16="http://schemas.microsoft.com/office/drawing/2014/main" id="{2B97A2B8-D470-4B03-8605-E0DAB009C2CA}"/>
                  </a:ext>
                </a:extLst>
              </p:cNvPr>
              <p:cNvSpPr/>
              <p:nvPr/>
            </p:nvSpPr>
            <p:spPr>
              <a:xfrm>
                <a:off x="5046838" y="3703386"/>
                <a:ext cx="1511935" cy="1209675"/>
              </a:xfrm>
              <a:custGeom>
                <a:avLst/>
                <a:gdLst/>
                <a:ahLst/>
                <a:cxnLst/>
                <a:rect l="l" t="t" r="r" b="b"/>
                <a:pathLst>
                  <a:path w="1511934" h="1209675">
                    <a:moveTo>
                      <a:pt x="243713" y="169000"/>
                    </a:moveTo>
                    <a:lnTo>
                      <a:pt x="247619" y="122904"/>
                    </a:lnTo>
                    <a:lnTo>
                      <a:pt x="259000" y="78831"/>
                    </a:lnTo>
                    <a:lnTo>
                      <a:pt x="277357" y="37592"/>
                    </a:lnTo>
                    <a:lnTo>
                      <a:pt x="302187" y="0"/>
                    </a:lnTo>
                  </a:path>
                  <a:path w="1511934" h="1209675">
                    <a:moveTo>
                      <a:pt x="1511456" y="0"/>
                    </a:moveTo>
                    <a:lnTo>
                      <a:pt x="1486626" y="37592"/>
                    </a:lnTo>
                    <a:lnTo>
                      <a:pt x="1468269" y="78831"/>
                    </a:lnTo>
                    <a:lnTo>
                      <a:pt x="1456888" y="122904"/>
                    </a:lnTo>
                    <a:lnTo>
                      <a:pt x="1452982" y="169000"/>
                    </a:lnTo>
                  </a:path>
                  <a:path w="1511934" h="1209675">
                    <a:moveTo>
                      <a:pt x="1452982" y="163755"/>
                    </a:moveTo>
                    <a:lnTo>
                      <a:pt x="1452982" y="919548"/>
                    </a:lnTo>
                  </a:path>
                  <a:path w="1511934" h="1209675">
                    <a:moveTo>
                      <a:pt x="243713" y="919548"/>
                    </a:moveTo>
                    <a:lnTo>
                      <a:pt x="243713" y="163755"/>
                    </a:lnTo>
                  </a:path>
                  <a:path w="1511934" h="1209675">
                    <a:moveTo>
                      <a:pt x="1452979" y="917924"/>
                    </a:moveTo>
                    <a:lnTo>
                      <a:pt x="1448216" y="964137"/>
                    </a:lnTo>
                    <a:lnTo>
                      <a:pt x="1434377" y="1008007"/>
                    </a:lnTo>
                    <a:lnTo>
                      <a:pt x="1412140" y="1048539"/>
                    </a:lnTo>
                    <a:lnTo>
                      <a:pt x="1382183" y="1084735"/>
                    </a:lnTo>
                    <a:lnTo>
                      <a:pt x="1345184" y="1115600"/>
                    </a:lnTo>
                    <a:lnTo>
                      <a:pt x="1301821" y="1140139"/>
                    </a:lnTo>
                    <a:lnTo>
                      <a:pt x="1275123" y="1154019"/>
                    </a:lnTo>
                    <a:lnTo>
                      <a:pt x="1250610" y="1170313"/>
                    </a:lnTo>
                    <a:lnTo>
                      <a:pt x="1228429" y="1188806"/>
                    </a:lnTo>
                    <a:lnTo>
                      <a:pt x="1208724" y="1209284"/>
                    </a:lnTo>
                  </a:path>
                  <a:path w="1511934" h="1209675">
                    <a:moveTo>
                      <a:pt x="243710" y="917924"/>
                    </a:moveTo>
                    <a:lnTo>
                      <a:pt x="238946" y="964137"/>
                    </a:lnTo>
                    <a:lnTo>
                      <a:pt x="225107" y="1008007"/>
                    </a:lnTo>
                    <a:lnTo>
                      <a:pt x="202871" y="1048539"/>
                    </a:lnTo>
                    <a:lnTo>
                      <a:pt x="172914" y="1084735"/>
                    </a:lnTo>
                    <a:lnTo>
                      <a:pt x="135915" y="1115600"/>
                    </a:lnTo>
                    <a:lnTo>
                      <a:pt x="92551" y="1140139"/>
                    </a:lnTo>
                    <a:lnTo>
                      <a:pt x="66043" y="1153908"/>
                    </a:lnTo>
                    <a:lnTo>
                      <a:pt x="41686" y="1170057"/>
                    </a:lnTo>
                    <a:lnTo>
                      <a:pt x="19624" y="1188375"/>
                    </a:lnTo>
                    <a:lnTo>
                      <a:pt x="0" y="1208654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19">
                <a:extLst>
                  <a:ext uri="{FF2B5EF4-FFF2-40B4-BE49-F238E27FC236}">
                    <a16:creationId xmlns:a16="http://schemas.microsoft.com/office/drawing/2014/main" id="{38784288-3097-47A6-B1CA-343789C41783}"/>
                  </a:ext>
                </a:extLst>
              </p:cNvPr>
              <p:cNvSpPr/>
              <p:nvPr/>
            </p:nvSpPr>
            <p:spPr>
              <a:xfrm>
                <a:off x="3778966" y="4912656"/>
                <a:ext cx="7256145" cy="1209675"/>
              </a:xfrm>
              <a:custGeom>
                <a:avLst/>
                <a:gdLst/>
                <a:ahLst/>
                <a:cxnLst/>
                <a:rect l="l" t="t" r="r" b="b"/>
                <a:pathLst>
                  <a:path w="7256145" h="1209675">
                    <a:moveTo>
                      <a:pt x="0" y="592038"/>
                    </a:moveTo>
                    <a:lnTo>
                      <a:pt x="1962" y="543481"/>
                    </a:lnTo>
                    <a:lnTo>
                      <a:pt x="7748" y="496006"/>
                    </a:lnTo>
                    <a:lnTo>
                      <a:pt x="17206" y="449764"/>
                    </a:lnTo>
                    <a:lnTo>
                      <a:pt x="30182" y="404908"/>
                    </a:lnTo>
                    <a:lnTo>
                      <a:pt x="46525" y="361590"/>
                    </a:lnTo>
                    <a:lnTo>
                      <a:pt x="66082" y="319962"/>
                    </a:lnTo>
                    <a:lnTo>
                      <a:pt x="88700" y="280177"/>
                    </a:lnTo>
                    <a:lnTo>
                      <a:pt x="114228" y="242387"/>
                    </a:lnTo>
                    <a:lnTo>
                      <a:pt x="142514" y="206745"/>
                    </a:lnTo>
                    <a:lnTo>
                      <a:pt x="173403" y="173403"/>
                    </a:lnTo>
                    <a:lnTo>
                      <a:pt x="206745" y="142514"/>
                    </a:lnTo>
                    <a:lnTo>
                      <a:pt x="242387" y="114228"/>
                    </a:lnTo>
                    <a:lnTo>
                      <a:pt x="280177" y="88700"/>
                    </a:lnTo>
                    <a:lnTo>
                      <a:pt x="319962" y="66082"/>
                    </a:lnTo>
                    <a:lnTo>
                      <a:pt x="361590" y="46525"/>
                    </a:lnTo>
                    <a:lnTo>
                      <a:pt x="404908" y="30182"/>
                    </a:lnTo>
                    <a:lnTo>
                      <a:pt x="449764" y="17206"/>
                    </a:lnTo>
                    <a:lnTo>
                      <a:pt x="496006" y="7748"/>
                    </a:lnTo>
                    <a:lnTo>
                      <a:pt x="543481" y="1962"/>
                    </a:lnTo>
                    <a:lnTo>
                      <a:pt x="592038" y="0"/>
                    </a:lnTo>
                    <a:lnTo>
                      <a:pt x="1265953" y="0"/>
                    </a:lnTo>
                  </a:path>
                  <a:path w="7256145" h="1209675">
                    <a:moveTo>
                      <a:pt x="0" y="617230"/>
                    </a:moveTo>
                    <a:lnTo>
                      <a:pt x="0" y="591792"/>
                    </a:lnTo>
                  </a:path>
                  <a:path w="7256145" h="1209675">
                    <a:moveTo>
                      <a:pt x="0" y="617231"/>
                    </a:moveTo>
                    <a:lnTo>
                      <a:pt x="1958" y="665787"/>
                    </a:lnTo>
                    <a:lnTo>
                      <a:pt x="7734" y="713263"/>
                    </a:lnTo>
                    <a:lnTo>
                      <a:pt x="17175" y="759505"/>
                    </a:lnTo>
                    <a:lnTo>
                      <a:pt x="30130" y="804362"/>
                    </a:lnTo>
                    <a:lnTo>
                      <a:pt x="46449" y="847680"/>
                    </a:lnTo>
                    <a:lnTo>
                      <a:pt x="65980" y="889308"/>
                    </a:lnTo>
                    <a:lnTo>
                      <a:pt x="88572" y="929094"/>
                    </a:lnTo>
                    <a:lnTo>
                      <a:pt x="114074" y="966884"/>
                    </a:lnTo>
                    <a:lnTo>
                      <a:pt x="142334" y="1002526"/>
                    </a:lnTo>
                    <a:lnTo>
                      <a:pt x="173202" y="1035868"/>
                    </a:lnTo>
                    <a:lnTo>
                      <a:pt x="206526" y="1066758"/>
                    </a:lnTo>
                    <a:lnTo>
                      <a:pt x="242156" y="1095044"/>
                    </a:lnTo>
                    <a:lnTo>
                      <a:pt x="279939" y="1120572"/>
                    </a:lnTo>
                    <a:lnTo>
                      <a:pt x="319725" y="1143191"/>
                    </a:lnTo>
                    <a:lnTo>
                      <a:pt x="361363" y="1162748"/>
                    </a:lnTo>
                    <a:lnTo>
                      <a:pt x="404702" y="1179091"/>
                    </a:lnTo>
                    <a:lnTo>
                      <a:pt x="449589" y="1192067"/>
                    </a:lnTo>
                    <a:lnTo>
                      <a:pt x="495875" y="1201525"/>
                    </a:lnTo>
                    <a:lnTo>
                      <a:pt x="543409" y="1207311"/>
                    </a:lnTo>
                    <a:lnTo>
                      <a:pt x="592038" y="1209274"/>
                    </a:lnTo>
                    <a:lnTo>
                      <a:pt x="963636" y="1209274"/>
                    </a:lnTo>
                  </a:path>
                  <a:path w="7256145" h="1209675">
                    <a:moveTo>
                      <a:pt x="2481521" y="1209274"/>
                    </a:moveTo>
                    <a:lnTo>
                      <a:pt x="2179203" y="1209274"/>
                    </a:lnTo>
                  </a:path>
                  <a:path w="7256145" h="1209675">
                    <a:moveTo>
                      <a:pt x="2477023" y="0"/>
                    </a:moveTo>
                    <a:lnTo>
                      <a:pt x="7255618" y="0"/>
                    </a:lnTo>
                    <a:lnTo>
                      <a:pt x="7255618" y="1209269"/>
                    </a:lnTo>
                    <a:lnTo>
                      <a:pt x="2477026" y="1209269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20">
                <a:extLst>
                  <a:ext uri="{FF2B5EF4-FFF2-40B4-BE49-F238E27FC236}">
                    <a16:creationId xmlns:a16="http://schemas.microsoft.com/office/drawing/2014/main" id="{72240F8F-B939-446D-BB66-F4BF09B76DF8}"/>
                  </a:ext>
                </a:extLst>
              </p:cNvPr>
              <p:cNvSpPr/>
              <p:nvPr/>
            </p:nvSpPr>
            <p:spPr>
              <a:xfrm>
                <a:off x="4744521" y="4912656"/>
                <a:ext cx="1511935" cy="1209675"/>
              </a:xfrm>
              <a:custGeom>
                <a:avLst/>
                <a:gdLst/>
                <a:ahLst/>
                <a:cxnLst/>
                <a:rect l="l" t="t" r="r" b="b"/>
                <a:pathLst>
                  <a:path w="1511935" h="1209675">
                    <a:moveTo>
                      <a:pt x="243713" y="169000"/>
                    </a:moveTo>
                    <a:lnTo>
                      <a:pt x="247619" y="122904"/>
                    </a:lnTo>
                    <a:lnTo>
                      <a:pt x="259000" y="78831"/>
                    </a:lnTo>
                    <a:lnTo>
                      <a:pt x="277357" y="37592"/>
                    </a:lnTo>
                    <a:lnTo>
                      <a:pt x="302187" y="0"/>
                    </a:lnTo>
                  </a:path>
                  <a:path w="1511935" h="1209675">
                    <a:moveTo>
                      <a:pt x="1511456" y="0"/>
                    </a:moveTo>
                    <a:lnTo>
                      <a:pt x="1486626" y="37592"/>
                    </a:lnTo>
                    <a:lnTo>
                      <a:pt x="1468269" y="78831"/>
                    </a:lnTo>
                    <a:lnTo>
                      <a:pt x="1456888" y="122904"/>
                    </a:lnTo>
                    <a:lnTo>
                      <a:pt x="1452982" y="169000"/>
                    </a:lnTo>
                  </a:path>
                  <a:path w="1511935" h="1209675">
                    <a:moveTo>
                      <a:pt x="1452982" y="163755"/>
                    </a:moveTo>
                    <a:lnTo>
                      <a:pt x="1452982" y="919548"/>
                    </a:lnTo>
                  </a:path>
                  <a:path w="1511935" h="1209675">
                    <a:moveTo>
                      <a:pt x="243713" y="919548"/>
                    </a:moveTo>
                    <a:lnTo>
                      <a:pt x="243713" y="163755"/>
                    </a:lnTo>
                  </a:path>
                  <a:path w="1511935" h="1209675">
                    <a:moveTo>
                      <a:pt x="1452979" y="917924"/>
                    </a:moveTo>
                    <a:lnTo>
                      <a:pt x="1448216" y="964137"/>
                    </a:lnTo>
                    <a:lnTo>
                      <a:pt x="1434377" y="1008007"/>
                    </a:lnTo>
                    <a:lnTo>
                      <a:pt x="1412140" y="1048539"/>
                    </a:lnTo>
                    <a:lnTo>
                      <a:pt x="1382183" y="1084735"/>
                    </a:lnTo>
                    <a:lnTo>
                      <a:pt x="1345184" y="1115600"/>
                    </a:lnTo>
                    <a:lnTo>
                      <a:pt x="1301821" y="1140139"/>
                    </a:lnTo>
                    <a:lnTo>
                      <a:pt x="1275123" y="1154019"/>
                    </a:lnTo>
                    <a:lnTo>
                      <a:pt x="1250610" y="1170313"/>
                    </a:lnTo>
                    <a:lnTo>
                      <a:pt x="1228429" y="1188806"/>
                    </a:lnTo>
                    <a:lnTo>
                      <a:pt x="1208724" y="1209284"/>
                    </a:lnTo>
                  </a:path>
                  <a:path w="1511935" h="1209675">
                    <a:moveTo>
                      <a:pt x="243710" y="917924"/>
                    </a:moveTo>
                    <a:lnTo>
                      <a:pt x="238946" y="964137"/>
                    </a:lnTo>
                    <a:lnTo>
                      <a:pt x="225107" y="1008007"/>
                    </a:lnTo>
                    <a:lnTo>
                      <a:pt x="202871" y="1048539"/>
                    </a:lnTo>
                    <a:lnTo>
                      <a:pt x="172914" y="1084735"/>
                    </a:lnTo>
                    <a:lnTo>
                      <a:pt x="135915" y="1115600"/>
                    </a:lnTo>
                    <a:lnTo>
                      <a:pt x="92551" y="1140139"/>
                    </a:lnTo>
                    <a:lnTo>
                      <a:pt x="66043" y="1153908"/>
                    </a:lnTo>
                    <a:lnTo>
                      <a:pt x="41686" y="1170057"/>
                    </a:lnTo>
                    <a:lnTo>
                      <a:pt x="19624" y="1188375"/>
                    </a:lnTo>
                    <a:lnTo>
                      <a:pt x="0" y="1208654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21">
                <a:extLst>
                  <a:ext uri="{FF2B5EF4-FFF2-40B4-BE49-F238E27FC236}">
                    <a16:creationId xmlns:a16="http://schemas.microsoft.com/office/drawing/2014/main" id="{1ACC646D-52C8-4DB1-A2BB-7A67BC501893}"/>
                  </a:ext>
                </a:extLst>
              </p:cNvPr>
              <p:cNvSpPr/>
              <p:nvPr/>
            </p:nvSpPr>
            <p:spPr>
              <a:xfrm>
                <a:off x="3476648" y="6121925"/>
                <a:ext cx="7558405" cy="1209675"/>
              </a:xfrm>
              <a:custGeom>
                <a:avLst/>
                <a:gdLst/>
                <a:ahLst/>
                <a:cxnLst/>
                <a:rect l="l" t="t" r="r" b="b"/>
                <a:pathLst>
                  <a:path w="7558405" h="1209675">
                    <a:moveTo>
                      <a:pt x="0" y="592038"/>
                    </a:moveTo>
                    <a:lnTo>
                      <a:pt x="1962" y="543481"/>
                    </a:lnTo>
                    <a:lnTo>
                      <a:pt x="7748" y="496006"/>
                    </a:lnTo>
                    <a:lnTo>
                      <a:pt x="17206" y="449764"/>
                    </a:lnTo>
                    <a:lnTo>
                      <a:pt x="30182" y="404908"/>
                    </a:lnTo>
                    <a:lnTo>
                      <a:pt x="46525" y="361590"/>
                    </a:lnTo>
                    <a:lnTo>
                      <a:pt x="66082" y="319962"/>
                    </a:lnTo>
                    <a:lnTo>
                      <a:pt x="88700" y="280177"/>
                    </a:lnTo>
                    <a:lnTo>
                      <a:pt x="114228" y="242387"/>
                    </a:lnTo>
                    <a:lnTo>
                      <a:pt x="142514" y="206745"/>
                    </a:lnTo>
                    <a:lnTo>
                      <a:pt x="173403" y="173403"/>
                    </a:lnTo>
                    <a:lnTo>
                      <a:pt x="206745" y="142514"/>
                    </a:lnTo>
                    <a:lnTo>
                      <a:pt x="242387" y="114228"/>
                    </a:lnTo>
                    <a:lnTo>
                      <a:pt x="280177" y="88700"/>
                    </a:lnTo>
                    <a:lnTo>
                      <a:pt x="319962" y="66082"/>
                    </a:lnTo>
                    <a:lnTo>
                      <a:pt x="361590" y="46525"/>
                    </a:lnTo>
                    <a:lnTo>
                      <a:pt x="404908" y="30182"/>
                    </a:lnTo>
                    <a:lnTo>
                      <a:pt x="449764" y="17206"/>
                    </a:lnTo>
                    <a:lnTo>
                      <a:pt x="496006" y="7748"/>
                    </a:lnTo>
                    <a:lnTo>
                      <a:pt x="543481" y="1962"/>
                    </a:lnTo>
                    <a:lnTo>
                      <a:pt x="592038" y="0"/>
                    </a:lnTo>
                    <a:lnTo>
                      <a:pt x="1265953" y="0"/>
                    </a:lnTo>
                  </a:path>
                  <a:path w="7558405" h="1209675">
                    <a:moveTo>
                      <a:pt x="0" y="617230"/>
                    </a:moveTo>
                    <a:lnTo>
                      <a:pt x="0" y="591792"/>
                    </a:lnTo>
                  </a:path>
                  <a:path w="7558405" h="1209675">
                    <a:moveTo>
                      <a:pt x="0" y="617231"/>
                    </a:moveTo>
                    <a:lnTo>
                      <a:pt x="1958" y="665787"/>
                    </a:lnTo>
                    <a:lnTo>
                      <a:pt x="7734" y="713263"/>
                    </a:lnTo>
                    <a:lnTo>
                      <a:pt x="17175" y="759505"/>
                    </a:lnTo>
                    <a:lnTo>
                      <a:pt x="30130" y="804362"/>
                    </a:lnTo>
                    <a:lnTo>
                      <a:pt x="46449" y="847680"/>
                    </a:lnTo>
                    <a:lnTo>
                      <a:pt x="65980" y="889308"/>
                    </a:lnTo>
                    <a:lnTo>
                      <a:pt x="88572" y="929094"/>
                    </a:lnTo>
                    <a:lnTo>
                      <a:pt x="114074" y="966884"/>
                    </a:lnTo>
                    <a:lnTo>
                      <a:pt x="142334" y="1002526"/>
                    </a:lnTo>
                    <a:lnTo>
                      <a:pt x="173202" y="1035868"/>
                    </a:lnTo>
                    <a:lnTo>
                      <a:pt x="206526" y="1066758"/>
                    </a:lnTo>
                    <a:lnTo>
                      <a:pt x="242156" y="1095044"/>
                    </a:lnTo>
                    <a:lnTo>
                      <a:pt x="279939" y="1120572"/>
                    </a:lnTo>
                    <a:lnTo>
                      <a:pt x="319725" y="1143191"/>
                    </a:lnTo>
                    <a:lnTo>
                      <a:pt x="361363" y="1162748"/>
                    </a:lnTo>
                    <a:lnTo>
                      <a:pt x="404702" y="1179091"/>
                    </a:lnTo>
                    <a:lnTo>
                      <a:pt x="449589" y="1192067"/>
                    </a:lnTo>
                    <a:lnTo>
                      <a:pt x="495875" y="1201525"/>
                    </a:lnTo>
                    <a:lnTo>
                      <a:pt x="543409" y="1207311"/>
                    </a:lnTo>
                    <a:lnTo>
                      <a:pt x="592038" y="1209274"/>
                    </a:lnTo>
                    <a:lnTo>
                      <a:pt x="963636" y="1209274"/>
                    </a:lnTo>
                  </a:path>
                  <a:path w="7558405" h="1209675">
                    <a:moveTo>
                      <a:pt x="2481521" y="1209274"/>
                    </a:moveTo>
                    <a:lnTo>
                      <a:pt x="2179203" y="1209274"/>
                    </a:lnTo>
                  </a:path>
                  <a:path w="7558405" h="1209675">
                    <a:moveTo>
                      <a:pt x="2477023" y="0"/>
                    </a:moveTo>
                    <a:lnTo>
                      <a:pt x="7557935" y="0"/>
                    </a:lnTo>
                    <a:lnTo>
                      <a:pt x="7557935" y="1209269"/>
                    </a:lnTo>
                    <a:lnTo>
                      <a:pt x="2477026" y="1209269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22">
                <a:extLst>
                  <a:ext uri="{FF2B5EF4-FFF2-40B4-BE49-F238E27FC236}">
                    <a16:creationId xmlns:a16="http://schemas.microsoft.com/office/drawing/2014/main" id="{AA06DE3F-2FE2-4F85-86F5-5EAFE77CDFA5}"/>
                  </a:ext>
                </a:extLst>
              </p:cNvPr>
              <p:cNvSpPr/>
              <p:nvPr/>
            </p:nvSpPr>
            <p:spPr>
              <a:xfrm>
                <a:off x="4442204" y="6121925"/>
                <a:ext cx="1511935" cy="1209675"/>
              </a:xfrm>
              <a:custGeom>
                <a:avLst/>
                <a:gdLst/>
                <a:ahLst/>
                <a:cxnLst/>
                <a:rect l="l" t="t" r="r" b="b"/>
                <a:pathLst>
                  <a:path w="1511935" h="1209675">
                    <a:moveTo>
                      <a:pt x="243713" y="169000"/>
                    </a:moveTo>
                    <a:lnTo>
                      <a:pt x="247619" y="122904"/>
                    </a:lnTo>
                    <a:lnTo>
                      <a:pt x="259000" y="78831"/>
                    </a:lnTo>
                    <a:lnTo>
                      <a:pt x="277357" y="37592"/>
                    </a:lnTo>
                    <a:lnTo>
                      <a:pt x="302187" y="0"/>
                    </a:lnTo>
                  </a:path>
                  <a:path w="1511935" h="1209675">
                    <a:moveTo>
                      <a:pt x="1511456" y="0"/>
                    </a:moveTo>
                    <a:lnTo>
                      <a:pt x="1486626" y="37592"/>
                    </a:lnTo>
                    <a:lnTo>
                      <a:pt x="1468269" y="78831"/>
                    </a:lnTo>
                    <a:lnTo>
                      <a:pt x="1456888" y="122904"/>
                    </a:lnTo>
                    <a:lnTo>
                      <a:pt x="1452982" y="169000"/>
                    </a:lnTo>
                  </a:path>
                  <a:path w="1511935" h="1209675">
                    <a:moveTo>
                      <a:pt x="1452982" y="163755"/>
                    </a:moveTo>
                    <a:lnTo>
                      <a:pt x="1452982" y="919548"/>
                    </a:lnTo>
                  </a:path>
                  <a:path w="1511935" h="1209675">
                    <a:moveTo>
                      <a:pt x="243713" y="919548"/>
                    </a:moveTo>
                    <a:lnTo>
                      <a:pt x="243713" y="163755"/>
                    </a:lnTo>
                  </a:path>
                  <a:path w="1511935" h="1209675">
                    <a:moveTo>
                      <a:pt x="1452979" y="917924"/>
                    </a:moveTo>
                    <a:lnTo>
                      <a:pt x="1448216" y="964137"/>
                    </a:lnTo>
                    <a:lnTo>
                      <a:pt x="1434377" y="1008007"/>
                    </a:lnTo>
                    <a:lnTo>
                      <a:pt x="1412140" y="1048539"/>
                    </a:lnTo>
                    <a:lnTo>
                      <a:pt x="1382183" y="1084735"/>
                    </a:lnTo>
                    <a:lnTo>
                      <a:pt x="1345184" y="1115600"/>
                    </a:lnTo>
                    <a:lnTo>
                      <a:pt x="1301821" y="1140139"/>
                    </a:lnTo>
                    <a:lnTo>
                      <a:pt x="1275123" y="1154019"/>
                    </a:lnTo>
                    <a:lnTo>
                      <a:pt x="1250610" y="1170313"/>
                    </a:lnTo>
                    <a:lnTo>
                      <a:pt x="1228429" y="1188806"/>
                    </a:lnTo>
                    <a:lnTo>
                      <a:pt x="1208724" y="1209284"/>
                    </a:lnTo>
                  </a:path>
                  <a:path w="1511935" h="1209675">
                    <a:moveTo>
                      <a:pt x="243710" y="917924"/>
                    </a:moveTo>
                    <a:lnTo>
                      <a:pt x="238946" y="964137"/>
                    </a:lnTo>
                    <a:lnTo>
                      <a:pt x="225107" y="1008007"/>
                    </a:lnTo>
                    <a:lnTo>
                      <a:pt x="202871" y="1048539"/>
                    </a:lnTo>
                    <a:lnTo>
                      <a:pt x="172914" y="1084735"/>
                    </a:lnTo>
                    <a:lnTo>
                      <a:pt x="135915" y="1115600"/>
                    </a:lnTo>
                    <a:lnTo>
                      <a:pt x="92551" y="1140139"/>
                    </a:lnTo>
                    <a:lnTo>
                      <a:pt x="66043" y="1153908"/>
                    </a:lnTo>
                    <a:lnTo>
                      <a:pt x="41686" y="1170057"/>
                    </a:lnTo>
                    <a:lnTo>
                      <a:pt x="19624" y="1188375"/>
                    </a:lnTo>
                    <a:lnTo>
                      <a:pt x="0" y="1208654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23">
                <a:extLst>
                  <a:ext uri="{FF2B5EF4-FFF2-40B4-BE49-F238E27FC236}">
                    <a16:creationId xmlns:a16="http://schemas.microsoft.com/office/drawing/2014/main" id="{4A6A3EA1-E4AF-4F75-B874-3A4E28A17596}"/>
                  </a:ext>
                </a:extLst>
              </p:cNvPr>
              <p:cNvSpPr/>
              <p:nvPr/>
            </p:nvSpPr>
            <p:spPr>
              <a:xfrm>
                <a:off x="3174331" y="7331194"/>
                <a:ext cx="7860665" cy="1209675"/>
              </a:xfrm>
              <a:custGeom>
                <a:avLst/>
                <a:gdLst/>
                <a:ahLst/>
                <a:cxnLst/>
                <a:rect l="l" t="t" r="r" b="b"/>
                <a:pathLst>
                  <a:path w="7860665" h="1209675">
                    <a:moveTo>
                      <a:pt x="0" y="592038"/>
                    </a:moveTo>
                    <a:lnTo>
                      <a:pt x="1962" y="543481"/>
                    </a:lnTo>
                    <a:lnTo>
                      <a:pt x="7748" y="496006"/>
                    </a:lnTo>
                    <a:lnTo>
                      <a:pt x="17206" y="449764"/>
                    </a:lnTo>
                    <a:lnTo>
                      <a:pt x="30182" y="404908"/>
                    </a:lnTo>
                    <a:lnTo>
                      <a:pt x="46525" y="361590"/>
                    </a:lnTo>
                    <a:lnTo>
                      <a:pt x="66082" y="319962"/>
                    </a:lnTo>
                    <a:lnTo>
                      <a:pt x="88700" y="280177"/>
                    </a:lnTo>
                    <a:lnTo>
                      <a:pt x="114228" y="242387"/>
                    </a:lnTo>
                    <a:lnTo>
                      <a:pt x="142514" y="206745"/>
                    </a:lnTo>
                    <a:lnTo>
                      <a:pt x="173403" y="173403"/>
                    </a:lnTo>
                    <a:lnTo>
                      <a:pt x="206745" y="142514"/>
                    </a:lnTo>
                    <a:lnTo>
                      <a:pt x="242387" y="114228"/>
                    </a:lnTo>
                    <a:lnTo>
                      <a:pt x="280177" y="88700"/>
                    </a:lnTo>
                    <a:lnTo>
                      <a:pt x="319962" y="66082"/>
                    </a:lnTo>
                    <a:lnTo>
                      <a:pt x="361590" y="46525"/>
                    </a:lnTo>
                    <a:lnTo>
                      <a:pt x="404908" y="30182"/>
                    </a:lnTo>
                    <a:lnTo>
                      <a:pt x="449764" y="17206"/>
                    </a:lnTo>
                    <a:lnTo>
                      <a:pt x="496006" y="7748"/>
                    </a:lnTo>
                    <a:lnTo>
                      <a:pt x="543481" y="1962"/>
                    </a:lnTo>
                    <a:lnTo>
                      <a:pt x="592038" y="0"/>
                    </a:lnTo>
                    <a:lnTo>
                      <a:pt x="1265953" y="0"/>
                    </a:lnTo>
                  </a:path>
                  <a:path w="7860665" h="1209675">
                    <a:moveTo>
                      <a:pt x="7860253" y="592038"/>
                    </a:moveTo>
                    <a:lnTo>
                      <a:pt x="7860253" y="0"/>
                    </a:lnTo>
                    <a:lnTo>
                      <a:pt x="2477023" y="0"/>
                    </a:lnTo>
                  </a:path>
                  <a:path w="7860665" h="1209675">
                    <a:moveTo>
                      <a:pt x="7860249" y="591792"/>
                    </a:moveTo>
                    <a:lnTo>
                      <a:pt x="7860249" y="617230"/>
                    </a:lnTo>
                  </a:path>
                  <a:path w="7860665" h="1209675">
                    <a:moveTo>
                      <a:pt x="0" y="617230"/>
                    </a:moveTo>
                    <a:lnTo>
                      <a:pt x="0" y="591792"/>
                    </a:lnTo>
                  </a:path>
                  <a:path w="7860665" h="1209675">
                    <a:moveTo>
                      <a:pt x="0" y="617231"/>
                    </a:moveTo>
                    <a:lnTo>
                      <a:pt x="1962" y="665787"/>
                    </a:lnTo>
                    <a:lnTo>
                      <a:pt x="7748" y="713263"/>
                    </a:lnTo>
                    <a:lnTo>
                      <a:pt x="17206" y="759505"/>
                    </a:lnTo>
                    <a:lnTo>
                      <a:pt x="30182" y="804362"/>
                    </a:lnTo>
                    <a:lnTo>
                      <a:pt x="46525" y="847680"/>
                    </a:lnTo>
                    <a:lnTo>
                      <a:pt x="66082" y="889308"/>
                    </a:lnTo>
                    <a:lnTo>
                      <a:pt x="88701" y="929094"/>
                    </a:lnTo>
                    <a:lnTo>
                      <a:pt x="114229" y="966884"/>
                    </a:lnTo>
                    <a:lnTo>
                      <a:pt x="142515" y="1002526"/>
                    </a:lnTo>
                    <a:lnTo>
                      <a:pt x="173405" y="1035868"/>
                    </a:lnTo>
                    <a:lnTo>
                      <a:pt x="206747" y="1066758"/>
                    </a:lnTo>
                    <a:lnTo>
                      <a:pt x="242390" y="1095044"/>
                    </a:lnTo>
                    <a:lnTo>
                      <a:pt x="280180" y="1120572"/>
                    </a:lnTo>
                    <a:lnTo>
                      <a:pt x="319965" y="1143191"/>
                    </a:lnTo>
                    <a:lnTo>
                      <a:pt x="361593" y="1162748"/>
                    </a:lnTo>
                    <a:lnTo>
                      <a:pt x="404911" y="1179091"/>
                    </a:lnTo>
                    <a:lnTo>
                      <a:pt x="449768" y="1192067"/>
                    </a:lnTo>
                    <a:lnTo>
                      <a:pt x="496010" y="1201525"/>
                    </a:lnTo>
                    <a:lnTo>
                      <a:pt x="543486" y="1207311"/>
                    </a:lnTo>
                    <a:lnTo>
                      <a:pt x="592043" y="1209274"/>
                    </a:lnTo>
                    <a:lnTo>
                      <a:pt x="7268206" y="1209274"/>
                    </a:lnTo>
                    <a:lnTo>
                      <a:pt x="7316763" y="1207311"/>
                    </a:lnTo>
                    <a:lnTo>
                      <a:pt x="7364238" y="1201525"/>
                    </a:lnTo>
                    <a:lnTo>
                      <a:pt x="7410481" y="1192067"/>
                    </a:lnTo>
                    <a:lnTo>
                      <a:pt x="7455337" y="1179091"/>
                    </a:lnTo>
                    <a:lnTo>
                      <a:pt x="7498656" y="1162748"/>
                    </a:lnTo>
                    <a:lnTo>
                      <a:pt x="7540284" y="1143191"/>
                    </a:lnTo>
                    <a:lnTo>
                      <a:pt x="7580069" y="1120572"/>
                    </a:lnTo>
                    <a:lnTo>
                      <a:pt x="7617859" y="1095044"/>
                    </a:lnTo>
                    <a:lnTo>
                      <a:pt x="7653501" y="1066758"/>
                    </a:lnTo>
                    <a:lnTo>
                      <a:pt x="7686843" y="1035868"/>
                    </a:lnTo>
                    <a:lnTo>
                      <a:pt x="7717734" y="1002526"/>
                    </a:lnTo>
                    <a:lnTo>
                      <a:pt x="7746019" y="966884"/>
                    </a:lnTo>
                    <a:lnTo>
                      <a:pt x="7771547" y="929094"/>
                    </a:lnTo>
                    <a:lnTo>
                      <a:pt x="7794166" y="889308"/>
                    </a:lnTo>
                    <a:lnTo>
                      <a:pt x="7813723" y="847680"/>
                    </a:lnTo>
                    <a:lnTo>
                      <a:pt x="7830066" y="804362"/>
                    </a:lnTo>
                    <a:lnTo>
                      <a:pt x="7843043" y="759505"/>
                    </a:lnTo>
                    <a:lnTo>
                      <a:pt x="7852500" y="713263"/>
                    </a:lnTo>
                    <a:lnTo>
                      <a:pt x="7858286" y="665787"/>
                    </a:lnTo>
                    <a:lnTo>
                      <a:pt x="7860249" y="617231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24">
                <a:extLst>
                  <a:ext uri="{FF2B5EF4-FFF2-40B4-BE49-F238E27FC236}">
                    <a16:creationId xmlns:a16="http://schemas.microsoft.com/office/drawing/2014/main" id="{384709BA-236C-41FC-92FC-B3AFD5B6879D}"/>
                  </a:ext>
                </a:extLst>
              </p:cNvPr>
              <p:cNvSpPr/>
              <p:nvPr/>
            </p:nvSpPr>
            <p:spPr>
              <a:xfrm>
                <a:off x="4383600" y="7331194"/>
                <a:ext cx="1268095" cy="1209675"/>
              </a:xfrm>
              <a:custGeom>
                <a:avLst/>
                <a:gdLst/>
                <a:ahLst/>
                <a:cxnLst/>
                <a:rect l="l" t="t" r="r" b="b"/>
                <a:pathLst>
                  <a:path w="1268095" h="1209675">
                    <a:moveTo>
                      <a:pt x="0" y="169000"/>
                    </a:moveTo>
                    <a:lnTo>
                      <a:pt x="3905" y="122904"/>
                    </a:lnTo>
                    <a:lnTo>
                      <a:pt x="15287" y="78831"/>
                    </a:lnTo>
                    <a:lnTo>
                      <a:pt x="33643" y="37592"/>
                    </a:lnTo>
                    <a:lnTo>
                      <a:pt x="58473" y="0"/>
                    </a:lnTo>
                  </a:path>
                  <a:path w="1268095" h="1209675">
                    <a:moveTo>
                      <a:pt x="1267742" y="0"/>
                    </a:moveTo>
                    <a:lnTo>
                      <a:pt x="1242912" y="37592"/>
                    </a:lnTo>
                    <a:lnTo>
                      <a:pt x="1224556" y="78831"/>
                    </a:lnTo>
                    <a:lnTo>
                      <a:pt x="1213174" y="122904"/>
                    </a:lnTo>
                    <a:lnTo>
                      <a:pt x="1209269" y="169000"/>
                    </a:lnTo>
                  </a:path>
                  <a:path w="1268095" h="1209675">
                    <a:moveTo>
                      <a:pt x="1209269" y="163755"/>
                    </a:moveTo>
                    <a:lnTo>
                      <a:pt x="1209269" y="629827"/>
                    </a:lnTo>
                  </a:path>
                  <a:path w="1268095" h="1209675">
                    <a:moveTo>
                      <a:pt x="0" y="629827"/>
                    </a:moveTo>
                    <a:lnTo>
                      <a:pt x="0" y="163755"/>
                    </a:lnTo>
                  </a:path>
                  <a:path w="1268095" h="1209675">
                    <a:moveTo>
                      <a:pt x="0" y="626678"/>
                    </a:moveTo>
                    <a:lnTo>
                      <a:pt x="1931" y="674459"/>
                    </a:lnTo>
                    <a:lnTo>
                      <a:pt x="7625" y="721176"/>
                    </a:lnTo>
                    <a:lnTo>
                      <a:pt x="16931" y="766679"/>
                    </a:lnTo>
                    <a:lnTo>
                      <a:pt x="29700" y="810818"/>
                    </a:lnTo>
                    <a:lnTo>
                      <a:pt x="45782" y="853445"/>
                    </a:lnTo>
                    <a:lnTo>
                      <a:pt x="65026" y="894407"/>
                    </a:lnTo>
                    <a:lnTo>
                      <a:pt x="87284" y="933556"/>
                    </a:lnTo>
                    <a:lnTo>
                      <a:pt x="112404" y="970742"/>
                    </a:lnTo>
                    <a:lnTo>
                      <a:pt x="140237" y="1005815"/>
                    </a:lnTo>
                    <a:lnTo>
                      <a:pt x="170634" y="1038625"/>
                    </a:lnTo>
                    <a:lnTo>
                      <a:pt x="203443" y="1069021"/>
                    </a:lnTo>
                    <a:lnTo>
                      <a:pt x="238516" y="1096854"/>
                    </a:lnTo>
                    <a:lnTo>
                      <a:pt x="275702" y="1121975"/>
                    </a:lnTo>
                    <a:lnTo>
                      <a:pt x="314851" y="1144232"/>
                    </a:lnTo>
                    <a:lnTo>
                      <a:pt x="355814" y="1163476"/>
                    </a:lnTo>
                    <a:lnTo>
                      <a:pt x="398440" y="1179558"/>
                    </a:lnTo>
                    <a:lnTo>
                      <a:pt x="442579" y="1192327"/>
                    </a:lnTo>
                    <a:lnTo>
                      <a:pt x="488083" y="1201634"/>
                    </a:lnTo>
                    <a:lnTo>
                      <a:pt x="534799" y="1207327"/>
                    </a:lnTo>
                    <a:lnTo>
                      <a:pt x="582580" y="1209259"/>
                    </a:lnTo>
                    <a:lnTo>
                      <a:pt x="626688" y="1209259"/>
                    </a:lnTo>
                    <a:lnTo>
                      <a:pt x="674469" y="1207327"/>
                    </a:lnTo>
                    <a:lnTo>
                      <a:pt x="721186" y="1201634"/>
                    </a:lnTo>
                    <a:lnTo>
                      <a:pt x="766689" y="1192327"/>
                    </a:lnTo>
                    <a:lnTo>
                      <a:pt x="810828" y="1179558"/>
                    </a:lnTo>
                    <a:lnTo>
                      <a:pt x="853455" y="1163476"/>
                    </a:lnTo>
                    <a:lnTo>
                      <a:pt x="894417" y="1144232"/>
                    </a:lnTo>
                    <a:lnTo>
                      <a:pt x="933567" y="1121975"/>
                    </a:lnTo>
                    <a:lnTo>
                      <a:pt x="970752" y="1096854"/>
                    </a:lnTo>
                    <a:lnTo>
                      <a:pt x="1005825" y="1069021"/>
                    </a:lnTo>
                    <a:lnTo>
                      <a:pt x="1038635" y="1038625"/>
                    </a:lnTo>
                    <a:lnTo>
                      <a:pt x="1069031" y="1005815"/>
                    </a:lnTo>
                    <a:lnTo>
                      <a:pt x="1096864" y="970742"/>
                    </a:lnTo>
                    <a:lnTo>
                      <a:pt x="1121985" y="933556"/>
                    </a:lnTo>
                    <a:lnTo>
                      <a:pt x="1144242" y="894407"/>
                    </a:lnTo>
                    <a:lnTo>
                      <a:pt x="1163487" y="853445"/>
                    </a:lnTo>
                    <a:lnTo>
                      <a:pt x="1179568" y="810818"/>
                    </a:lnTo>
                    <a:lnTo>
                      <a:pt x="1192337" y="766679"/>
                    </a:lnTo>
                    <a:lnTo>
                      <a:pt x="1201644" y="721176"/>
                    </a:lnTo>
                    <a:lnTo>
                      <a:pt x="1207337" y="674459"/>
                    </a:lnTo>
                    <a:lnTo>
                      <a:pt x="1209269" y="626678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25">
                <a:extLst>
                  <a:ext uri="{FF2B5EF4-FFF2-40B4-BE49-F238E27FC236}">
                    <a16:creationId xmlns:a16="http://schemas.microsoft.com/office/drawing/2014/main" id="{E81E44FC-16B5-4F91-A689-B42FE7E20720}"/>
                  </a:ext>
                </a:extLst>
              </p:cNvPr>
              <p:cNvSpPr/>
              <p:nvPr/>
            </p:nvSpPr>
            <p:spPr>
              <a:xfrm>
                <a:off x="5605466" y="4330698"/>
                <a:ext cx="579755" cy="264160"/>
              </a:xfrm>
              <a:custGeom>
                <a:avLst/>
                <a:gdLst/>
                <a:ahLst/>
                <a:cxnLst/>
                <a:rect l="l" t="t" r="r" b="b"/>
                <a:pathLst>
                  <a:path w="579754" h="264160">
                    <a:moveTo>
                      <a:pt x="0" y="106261"/>
                    </a:moveTo>
                    <a:lnTo>
                      <a:pt x="5311" y="132571"/>
                    </a:lnTo>
                    <a:lnTo>
                      <a:pt x="19797" y="154057"/>
                    </a:lnTo>
                    <a:lnTo>
                      <a:pt x="41282" y="168542"/>
                    </a:lnTo>
                    <a:lnTo>
                      <a:pt x="67593" y="173854"/>
                    </a:lnTo>
                    <a:lnTo>
                      <a:pt x="93903" y="168542"/>
                    </a:lnTo>
                    <a:lnTo>
                      <a:pt x="115388" y="154057"/>
                    </a:lnTo>
                    <a:lnTo>
                      <a:pt x="129874" y="132571"/>
                    </a:lnTo>
                    <a:lnTo>
                      <a:pt x="135186" y="106261"/>
                    </a:lnTo>
                    <a:lnTo>
                      <a:pt x="129874" y="79951"/>
                    </a:lnTo>
                    <a:lnTo>
                      <a:pt x="115388" y="58466"/>
                    </a:lnTo>
                    <a:lnTo>
                      <a:pt x="93903" y="43980"/>
                    </a:lnTo>
                    <a:lnTo>
                      <a:pt x="67593" y="38668"/>
                    </a:lnTo>
                    <a:lnTo>
                      <a:pt x="41282" y="43980"/>
                    </a:lnTo>
                    <a:lnTo>
                      <a:pt x="19797" y="58466"/>
                    </a:lnTo>
                    <a:lnTo>
                      <a:pt x="5311" y="79951"/>
                    </a:lnTo>
                    <a:lnTo>
                      <a:pt x="0" y="106261"/>
                    </a:lnTo>
                  </a:path>
                  <a:path w="579754" h="264160">
                    <a:moveTo>
                      <a:pt x="174210" y="263542"/>
                    </a:moveTo>
                    <a:lnTo>
                      <a:pt x="144015" y="221898"/>
                    </a:lnTo>
                    <a:lnTo>
                      <a:pt x="98770" y="197424"/>
                    </a:lnTo>
                    <a:lnTo>
                      <a:pt x="73062" y="193289"/>
                    </a:lnTo>
                    <a:lnTo>
                      <a:pt x="47391" y="194944"/>
                    </a:lnTo>
                    <a:lnTo>
                      <a:pt x="22717" y="202219"/>
                    </a:lnTo>
                    <a:lnTo>
                      <a:pt x="0" y="214944"/>
                    </a:lnTo>
                  </a:path>
                  <a:path w="579754" h="264160">
                    <a:moveTo>
                      <a:pt x="444255" y="106261"/>
                    </a:moveTo>
                    <a:lnTo>
                      <a:pt x="449567" y="132571"/>
                    </a:lnTo>
                    <a:lnTo>
                      <a:pt x="464052" y="154057"/>
                    </a:lnTo>
                    <a:lnTo>
                      <a:pt x="485538" y="168542"/>
                    </a:lnTo>
                    <a:lnTo>
                      <a:pt x="511848" y="173854"/>
                    </a:lnTo>
                    <a:lnTo>
                      <a:pt x="538158" y="168542"/>
                    </a:lnTo>
                    <a:lnTo>
                      <a:pt x="559643" y="154057"/>
                    </a:lnTo>
                    <a:lnTo>
                      <a:pt x="574129" y="132571"/>
                    </a:lnTo>
                    <a:lnTo>
                      <a:pt x="579441" y="106261"/>
                    </a:lnTo>
                    <a:lnTo>
                      <a:pt x="574129" y="79951"/>
                    </a:lnTo>
                    <a:lnTo>
                      <a:pt x="559643" y="58466"/>
                    </a:lnTo>
                    <a:lnTo>
                      <a:pt x="538158" y="43980"/>
                    </a:lnTo>
                    <a:lnTo>
                      <a:pt x="511848" y="38668"/>
                    </a:lnTo>
                    <a:lnTo>
                      <a:pt x="485538" y="43980"/>
                    </a:lnTo>
                    <a:lnTo>
                      <a:pt x="464052" y="58466"/>
                    </a:lnTo>
                    <a:lnTo>
                      <a:pt x="449567" y="79951"/>
                    </a:lnTo>
                    <a:lnTo>
                      <a:pt x="444255" y="106261"/>
                    </a:lnTo>
                  </a:path>
                  <a:path w="579754" h="264160">
                    <a:moveTo>
                      <a:pt x="405231" y="263542"/>
                    </a:moveTo>
                    <a:lnTo>
                      <a:pt x="435426" y="221898"/>
                    </a:lnTo>
                    <a:lnTo>
                      <a:pt x="480670" y="197424"/>
                    </a:lnTo>
                    <a:lnTo>
                      <a:pt x="506378" y="193289"/>
                    </a:lnTo>
                    <a:lnTo>
                      <a:pt x="532049" y="194944"/>
                    </a:lnTo>
                    <a:lnTo>
                      <a:pt x="556723" y="202219"/>
                    </a:lnTo>
                    <a:lnTo>
                      <a:pt x="579441" y="214944"/>
                    </a:lnTo>
                  </a:path>
                  <a:path w="579754" h="264160">
                    <a:moveTo>
                      <a:pt x="202804" y="86938"/>
                    </a:moveTo>
                    <a:lnTo>
                      <a:pt x="209628" y="120777"/>
                    </a:lnTo>
                    <a:lnTo>
                      <a:pt x="228253" y="148411"/>
                    </a:lnTo>
                    <a:lnTo>
                      <a:pt x="255883" y="167044"/>
                    </a:lnTo>
                    <a:lnTo>
                      <a:pt x="289720" y="173877"/>
                    </a:lnTo>
                    <a:lnTo>
                      <a:pt x="323557" y="167044"/>
                    </a:lnTo>
                    <a:lnTo>
                      <a:pt x="351187" y="148411"/>
                    </a:lnTo>
                    <a:lnTo>
                      <a:pt x="369813" y="120777"/>
                    </a:lnTo>
                    <a:lnTo>
                      <a:pt x="376636" y="86938"/>
                    </a:lnTo>
                    <a:lnTo>
                      <a:pt x="369813" y="53099"/>
                    </a:lnTo>
                    <a:lnTo>
                      <a:pt x="351187" y="25465"/>
                    </a:lnTo>
                    <a:lnTo>
                      <a:pt x="323557" y="6832"/>
                    </a:lnTo>
                    <a:lnTo>
                      <a:pt x="289720" y="0"/>
                    </a:lnTo>
                    <a:lnTo>
                      <a:pt x="255883" y="6832"/>
                    </a:lnTo>
                    <a:lnTo>
                      <a:pt x="228253" y="25465"/>
                    </a:lnTo>
                    <a:lnTo>
                      <a:pt x="209628" y="53099"/>
                    </a:lnTo>
                    <a:lnTo>
                      <a:pt x="202804" y="86938"/>
                    </a:lnTo>
                  </a:path>
                  <a:path w="579754" h="264160">
                    <a:moveTo>
                      <a:pt x="405231" y="263542"/>
                    </a:moveTo>
                    <a:lnTo>
                      <a:pt x="380878" y="241845"/>
                    </a:lnTo>
                    <a:lnTo>
                      <a:pt x="352865" y="225820"/>
                    </a:lnTo>
                    <a:lnTo>
                      <a:pt x="322157" y="215891"/>
                    </a:lnTo>
                    <a:lnTo>
                      <a:pt x="289720" y="212487"/>
                    </a:lnTo>
                    <a:lnTo>
                      <a:pt x="257283" y="215891"/>
                    </a:lnTo>
                    <a:lnTo>
                      <a:pt x="226575" y="225820"/>
                    </a:lnTo>
                    <a:lnTo>
                      <a:pt x="198562" y="241845"/>
                    </a:lnTo>
                    <a:lnTo>
                      <a:pt x="174210" y="263542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9" name="object 26">
                <a:extLst>
                  <a:ext uri="{FF2B5EF4-FFF2-40B4-BE49-F238E27FC236}">
                    <a16:creationId xmlns:a16="http://schemas.microsoft.com/office/drawing/2014/main" id="{2F733043-6A45-4045-978A-46A75420CAB0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843969" y="4144417"/>
                <a:ext cx="102435" cy="102435"/>
              </a:xfrm>
              <a:prstGeom prst="rect">
                <a:avLst/>
              </a:prstGeom>
            </p:spPr>
          </p:pic>
          <p:sp>
            <p:nvSpPr>
              <p:cNvPr id="60" name="object 27">
                <a:extLst>
                  <a:ext uri="{FF2B5EF4-FFF2-40B4-BE49-F238E27FC236}">
                    <a16:creationId xmlns:a16="http://schemas.microsoft.com/office/drawing/2014/main" id="{EA9AA619-04B1-4EE0-B5E0-4CD013A63098}"/>
                  </a:ext>
                </a:extLst>
              </p:cNvPr>
              <p:cNvSpPr/>
              <p:nvPr/>
            </p:nvSpPr>
            <p:spPr>
              <a:xfrm>
                <a:off x="5619977" y="4021784"/>
                <a:ext cx="565150" cy="415290"/>
              </a:xfrm>
              <a:custGeom>
                <a:avLst/>
                <a:gdLst/>
                <a:ahLst/>
                <a:cxnLst/>
                <a:rect l="l" t="t" r="r" b="b"/>
                <a:pathLst>
                  <a:path w="565150" h="415289">
                    <a:moveTo>
                      <a:pt x="200789" y="268324"/>
                    </a:moveTo>
                    <a:lnTo>
                      <a:pt x="162848" y="277117"/>
                    </a:lnTo>
                    <a:lnTo>
                      <a:pt x="151840" y="277773"/>
                    </a:lnTo>
                    <a:lnTo>
                      <a:pt x="141428" y="275022"/>
                    </a:lnTo>
                    <a:lnTo>
                      <a:pt x="132372" y="269195"/>
                    </a:lnTo>
                    <a:lnTo>
                      <a:pt x="125428" y="260628"/>
                    </a:lnTo>
                    <a:lnTo>
                      <a:pt x="121541" y="250308"/>
                    </a:lnTo>
                    <a:lnTo>
                      <a:pt x="121087" y="239549"/>
                    </a:lnTo>
                    <a:lnTo>
                      <a:pt x="123970" y="229173"/>
                    </a:lnTo>
                    <a:lnTo>
                      <a:pt x="130097" y="220004"/>
                    </a:lnTo>
                    <a:lnTo>
                      <a:pt x="156575" y="191385"/>
                    </a:lnTo>
                    <a:lnTo>
                      <a:pt x="161733" y="183117"/>
                    </a:lnTo>
                    <a:lnTo>
                      <a:pt x="163452" y="173838"/>
                    </a:lnTo>
                    <a:lnTo>
                      <a:pt x="161733" y="164559"/>
                    </a:lnTo>
                    <a:lnTo>
                      <a:pt x="156575" y="156291"/>
                    </a:lnTo>
                    <a:lnTo>
                      <a:pt x="130046" y="127696"/>
                    </a:lnTo>
                    <a:lnTo>
                      <a:pt x="123930" y="118524"/>
                    </a:lnTo>
                    <a:lnTo>
                      <a:pt x="121054" y="108150"/>
                    </a:lnTo>
                    <a:lnTo>
                      <a:pt x="121511" y="97393"/>
                    </a:lnTo>
                    <a:lnTo>
                      <a:pt x="125397" y="87076"/>
                    </a:lnTo>
                    <a:lnTo>
                      <a:pt x="132335" y="78509"/>
                    </a:lnTo>
                    <a:lnTo>
                      <a:pt x="141386" y="72678"/>
                    </a:lnTo>
                    <a:lnTo>
                      <a:pt x="151792" y="69916"/>
                    </a:lnTo>
                    <a:lnTo>
                      <a:pt x="162797" y="70558"/>
                    </a:lnTo>
                    <a:lnTo>
                      <a:pt x="200738" y="79351"/>
                    </a:lnTo>
                    <a:lnTo>
                      <a:pt x="210467" y="79681"/>
                    </a:lnTo>
                    <a:lnTo>
                      <a:pt x="219339" y="76508"/>
                    </a:lnTo>
                    <a:lnTo>
                      <a:pt x="226469" y="70347"/>
                    </a:lnTo>
                    <a:lnTo>
                      <a:pt x="230970" y="61716"/>
                    </a:lnTo>
                    <a:lnTo>
                      <a:pt x="242458" y="24405"/>
                    </a:lnTo>
                    <a:lnTo>
                      <a:pt x="247294" y="14480"/>
                    </a:lnTo>
                    <a:lnTo>
                      <a:pt x="254825" y="6770"/>
                    </a:lnTo>
                    <a:lnTo>
                      <a:pt x="264375" y="1776"/>
                    </a:lnTo>
                    <a:lnTo>
                      <a:pt x="275272" y="0"/>
                    </a:lnTo>
                    <a:lnTo>
                      <a:pt x="286168" y="1776"/>
                    </a:lnTo>
                    <a:lnTo>
                      <a:pt x="295719" y="6770"/>
                    </a:lnTo>
                    <a:lnTo>
                      <a:pt x="303250" y="14480"/>
                    </a:lnTo>
                    <a:lnTo>
                      <a:pt x="308086" y="24405"/>
                    </a:lnTo>
                    <a:lnTo>
                      <a:pt x="319473" y="61816"/>
                    </a:lnTo>
                    <a:lnTo>
                      <a:pt x="323975" y="70448"/>
                    </a:lnTo>
                    <a:lnTo>
                      <a:pt x="331104" y="76608"/>
                    </a:lnTo>
                    <a:lnTo>
                      <a:pt x="339976" y="79782"/>
                    </a:lnTo>
                    <a:lnTo>
                      <a:pt x="349705" y="79452"/>
                    </a:lnTo>
                    <a:lnTo>
                      <a:pt x="387495" y="70659"/>
                    </a:lnTo>
                    <a:lnTo>
                      <a:pt x="398500" y="70017"/>
                    </a:lnTo>
                    <a:lnTo>
                      <a:pt x="428781" y="97494"/>
                    </a:lnTo>
                    <a:lnTo>
                      <a:pt x="429238" y="108250"/>
                    </a:lnTo>
                    <a:lnTo>
                      <a:pt x="426362" y="118625"/>
                    </a:lnTo>
                    <a:lnTo>
                      <a:pt x="420246" y="127797"/>
                    </a:lnTo>
                    <a:lnTo>
                      <a:pt x="393818" y="156291"/>
                    </a:lnTo>
                    <a:lnTo>
                      <a:pt x="388674" y="164561"/>
                    </a:lnTo>
                    <a:lnTo>
                      <a:pt x="386959" y="173838"/>
                    </a:lnTo>
                    <a:lnTo>
                      <a:pt x="388674" y="183114"/>
                    </a:lnTo>
                    <a:lnTo>
                      <a:pt x="393818" y="191385"/>
                    </a:lnTo>
                    <a:lnTo>
                      <a:pt x="420372" y="220004"/>
                    </a:lnTo>
                    <a:lnTo>
                      <a:pt x="426498" y="229173"/>
                    </a:lnTo>
                    <a:lnTo>
                      <a:pt x="429382" y="239549"/>
                    </a:lnTo>
                    <a:lnTo>
                      <a:pt x="428927" y="250308"/>
                    </a:lnTo>
                    <a:lnTo>
                      <a:pt x="425040" y="260628"/>
                    </a:lnTo>
                    <a:lnTo>
                      <a:pt x="418097" y="269195"/>
                    </a:lnTo>
                    <a:lnTo>
                      <a:pt x="409040" y="275022"/>
                    </a:lnTo>
                    <a:lnTo>
                      <a:pt x="398629" y="277773"/>
                    </a:lnTo>
                    <a:lnTo>
                      <a:pt x="387621" y="277117"/>
                    </a:lnTo>
                    <a:lnTo>
                      <a:pt x="349831" y="268324"/>
                    </a:lnTo>
                  </a:path>
                  <a:path w="565150" h="415289">
                    <a:moveTo>
                      <a:pt x="207188" y="341661"/>
                    </a:moveTo>
                    <a:lnTo>
                      <a:pt x="241414" y="366309"/>
                    </a:lnTo>
                    <a:lnTo>
                      <a:pt x="279375" y="383800"/>
                    </a:lnTo>
                    <a:lnTo>
                      <a:pt x="319971" y="393751"/>
                    </a:lnTo>
                    <a:lnTo>
                      <a:pt x="362100" y="395776"/>
                    </a:lnTo>
                  </a:path>
                  <a:path w="565150" h="415289">
                    <a:moveTo>
                      <a:pt x="0" y="373455"/>
                    </a:moveTo>
                    <a:lnTo>
                      <a:pt x="26731" y="392480"/>
                    </a:lnTo>
                    <a:lnTo>
                      <a:pt x="56321" y="405970"/>
                    </a:lnTo>
                    <a:lnTo>
                      <a:pt x="87925" y="413632"/>
                    </a:lnTo>
                    <a:lnTo>
                      <a:pt x="120700" y="415175"/>
                    </a:lnTo>
                  </a:path>
                  <a:path w="565150" h="415289">
                    <a:moveTo>
                      <a:pt x="444230" y="373455"/>
                    </a:moveTo>
                    <a:lnTo>
                      <a:pt x="470961" y="392480"/>
                    </a:lnTo>
                    <a:lnTo>
                      <a:pt x="500551" y="405970"/>
                    </a:lnTo>
                    <a:lnTo>
                      <a:pt x="532155" y="413632"/>
                    </a:lnTo>
                    <a:lnTo>
                      <a:pt x="564930" y="415175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28">
                <a:extLst>
                  <a:ext uri="{FF2B5EF4-FFF2-40B4-BE49-F238E27FC236}">
                    <a16:creationId xmlns:a16="http://schemas.microsoft.com/office/drawing/2014/main" id="{E636FA0B-FF68-4C07-AB78-0C4B3D5F6A15}"/>
                  </a:ext>
                </a:extLst>
              </p:cNvPr>
              <p:cNvSpPr/>
              <p:nvPr/>
            </p:nvSpPr>
            <p:spPr>
              <a:xfrm>
                <a:off x="5304786" y="5227771"/>
                <a:ext cx="576580" cy="579120"/>
              </a:xfrm>
              <a:custGeom>
                <a:avLst/>
                <a:gdLst/>
                <a:ahLst/>
                <a:cxnLst/>
                <a:rect l="l" t="t" r="r" b="b"/>
                <a:pathLst>
                  <a:path w="576579" h="579120">
                    <a:moveTo>
                      <a:pt x="328644" y="235782"/>
                    </a:moveTo>
                    <a:lnTo>
                      <a:pt x="488821" y="235782"/>
                    </a:lnTo>
                  </a:path>
                  <a:path w="576579" h="579120">
                    <a:moveTo>
                      <a:pt x="465946" y="350184"/>
                    </a:moveTo>
                    <a:lnTo>
                      <a:pt x="465946" y="235782"/>
                    </a:lnTo>
                    <a:lnTo>
                      <a:pt x="351519" y="235782"/>
                    </a:lnTo>
                    <a:lnTo>
                      <a:pt x="351519" y="350184"/>
                    </a:lnTo>
                    <a:lnTo>
                      <a:pt x="248756" y="508321"/>
                    </a:lnTo>
                    <a:lnTo>
                      <a:pt x="243496" y="519492"/>
                    </a:lnTo>
                    <a:lnTo>
                      <a:pt x="241421" y="531449"/>
                    </a:lnTo>
                    <a:lnTo>
                      <a:pt x="242557" y="543532"/>
                    </a:lnTo>
                    <a:lnTo>
                      <a:pt x="274893" y="577358"/>
                    </a:lnTo>
                    <a:lnTo>
                      <a:pt x="287125" y="579038"/>
                    </a:lnTo>
                    <a:lnTo>
                      <a:pt x="530365" y="579038"/>
                    </a:lnTo>
                    <a:lnTo>
                      <a:pt x="570560" y="555079"/>
                    </a:lnTo>
                    <a:lnTo>
                      <a:pt x="576069" y="531449"/>
                    </a:lnTo>
                    <a:lnTo>
                      <a:pt x="573994" y="519492"/>
                    </a:lnTo>
                    <a:lnTo>
                      <a:pt x="568734" y="508321"/>
                    </a:lnTo>
                    <a:lnTo>
                      <a:pt x="465946" y="350184"/>
                    </a:lnTo>
                    <a:close/>
                  </a:path>
                  <a:path w="576579" h="579120">
                    <a:moveTo>
                      <a:pt x="306902" y="418835"/>
                    </a:moveTo>
                    <a:lnTo>
                      <a:pt x="510563" y="418835"/>
                    </a:lnTo>
                  </a:path>
                  <a:path w="576579" h="579120">
                    <a:moveTo>
                      <a:pt x="125965" y="428282"/>
                    </a:moveTo>
                    <a:lnTo>
                      <a:pt x="226737" y="428282"/>
                    </a:lnTo>
                  </a:path>
                  <a:path w="576579" h="579120">
                    <a:moveTo>
                      <a:pt x="0" y="277124"/>
                    </a:moveTo>
                    <a:lnTo>
                      <a:pt x="277124" y="277124"/>
                    </a:lnTo>
                  </a:path>
                  <a:path w="576579" h="579120">
                    <a:moveTo>
                      <a:pt x="201544" y="352703"/>
                    </a:moveTo>
                    <a:lnTo>
                      <a:pt x="201544" y="390493"/>
                    </a:lnTo>
                    <a:lnTo>
                      <a:pt x="198575" y="405202"/>
                    </a:lnTo>
                    <a:lnTo>
                      <a:pt x="190476" y="417214"/>
                    </a:lnTo>
                    <a:lnTo>
                      <a:pt x="178464" y="425313"/>
                    </a:lnTo>
                    <a:lnTo>
                      <a:pt x="163755" y="428282"/>
                    </a:lnTo>
                  </a:path>
                  <a:path w="576579" h="579120">
                    <a:moveTo>
                      <a:pt x="503862" y="176351"/>
                    </a:moveTo>
                    <a:lnTo>
                      <a:pt x="503862" y="25193"/>
                    </a:lnTo>
                    <a:lnTo>
                      <a:pt x="501882" y="15386"/>
                    </a:lnTo>
                    <a:lnTo>
                      <a:pt x="496483" y="7378"/>
                    </a:lnTo>
                    <a:lnTo>
                      <a:pt x="488475" y="1979"/>
                    </a:lnTo>
                    <a:lnTo>
                      <a:pt x="478669" y="0"/>
                    </a:lnTo>
                    <a:lnTo>
                      <a:pt x="25193" y="0"/>
                    </a:lnTo>
                    <a:lnTo>
                      <a:pt x="15386" y="1979"/>
                    </a:lnTo>
                    <a:lnTo>
                      <a:pt x="7378" y="7378"/>
                    </a:lnTo>
                    <a:lnTo>
                      <a:pt x="1979" y="15386"/>
                    </a:lnTo>
                    <a:lnTo>
                      <a:pt x="0" y="25193"/>
                    </a:lnTo>
                    <a:lnTo>
                      <a:pt x="0" y="327510"/>
                    </a:lnTo>
                    <a:lnTo>
                      <a:pt x="1979" y="337316"/>
                    </a:lnTo>
                    <a:lnTo>
                      <a:pt x="7378" y="345324"/>
                    </a:lnTo>
                    <a:lnTo>
                      <a:pt x="15386" y="350723"/>
                    </a:lnTo>
                    <a:lnTo>
                      <a:pt x="25193" y="352703"/>
                    </a:lnTo>
                    <a:lnTo>
                      <a:pt x="277124" y="352703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29">
                <a:extLst>
                  <a:ext uri="{FF2B5EF4-FFF2-40B4-BE49-F238E27FC236}">
                    <a16:creationId xmlns:a16="http://schemas.microsoft.com/office/drawing/2014/main" id="{23687A36-6D9B-41A1-834B-89B5C0DD52E7}"/>
                  </a:ext>
                </a:extLst>
              </p:cNvPr>
              <p:cNvSpPr/>
              <p:nvPr/>
            </p:nvSpPr>
            <p:spPr>
              <a:xfrm>
                <a:off x="5916600" y="2816274"/>
                <a:ext cx="561975" cy="565150"/>
              </a:xfrm>
              <a:custGeom>
                <a:avLst/>
                <a:gdLst/>
                <a:ahLst/>
                <a:cxnLst/>
                <a:rect l="l" t="t" r="r" b="b"/>
                <a:pathLst>
                  <a:path w="561975" h="565150">
                    <a:moveTo>
                      <a:pt x="209103" y="83137"/>
                    </a:moveTo>
                    <a:lnTo>
                      <a:pt x="209103" y="25193"/>
                    </a:lnTo>
                    <a:lnTo>
                      <a:pt x="210914" y="14879"/>
                    </a:lnTo>
                    <a:lnTo>
                      <a:pt x="216031" y="6928"/>
                    </a:lnTo>
                    <a:lnTo>
                      <a:pt x="223983" y="1810"/>
                    </a:lnTo>
                    <a:lnTo>
                      <a:pt x="234296" y="0"/>
                    </a:lnTo>
                    <a:lnTo>
                      <a:pt x="476150" y="0"/>
                    </a:lnTo>
                    <a:lnTo>
                      <a:pt x="481188" y="0"/>
                    </a:lnTo>
                    <a:lnTo>
                      <a:pt x="488746" y="2519"/>
                    </a:lnTo>
                    <a:lnTo>
                      <a:pt x="491266" y="5038"/>
                    </a:lnTo>
                    <a:lnTo>
                      <a:pt x="551729" y="55424"/>
                    </a:lnTo>
                    <a:lnTo>
                      <a:pt x="556768" y="60463"/>
                    </a:lnTo>
                    <a:lnTo>
                      <a:pt x="561806" y="68021"/>
                    </a:lnTo>
                    <a:lnTo>
                      <a:pt x="561806" y="75579"/>
                    </a:lnTo>
                    <a:lnTo>
                      <a:pt x="561806" y="390493"/>
                    </a:lnTo>
                    <a:lnTo>
                      <a:pt x="559996" y="400806"/>
                    </a:lnTo>
                    <a:lnTo>
                      <a:pt x="554878" y="408758"/>
                    </a:lnTo>
                    <a:lnTo>
                      <a:pt x="546927" y="413875"/>
                    </a:lnTo>
                    <a:lnTo>
                      <a:pt x="536613" y="415686"/>
                    </a:lnTo>
                    <a:lnTo>
                      <a:pt x="347665" y="415686"/>
                    </a:lnTo>
                  </a:path>
                  <a:path w="561975" h="565150">
                    <a:moveTo>
                      <a:pt x="309875" y="105810"/>
                    </a:moveTo>
                    <a:lnTo>
                      <a:pt x="272086" y="143600"/>
                    </a:lnTo>
                    <a:lnTo>
                      <a:pt x="309875" y="181389"/>
                    </a:lnTo>
                  </a:path>
                  <a:path w="561975" h="565150">
                    <a:moveTo>
                      <a:pt x="461034" y="105810"/>
                    </a:moveTo>
                    <a:lnTo>
                      <a:pt x="498824" y="143600"/>
                    </a:lnTo>
                    <a:lnTo>
                      <a:pt x="461034" y="181389"/>
                    </a:lnTo>
                  </a:path>
                  <a:path w="561975" h="565150">
                    <a:moveTo>
                      <a:pt x="360262" y="193987"/>
                    </a:moveTo>
                    <a:lnTo>
                      <a:pt x="410648" y="80618"/>
                    </a:lnTo>
                  </a:path>
                  <a:path w="561975" h="565150">
                    <a:moveTo>
                      <a:pt x="319953" y="564955"/>
                    </a:moveTo>
                    <a:lnTo>
                      <a:pt x="295862" y="519607"/>
                    </a:lnTo>
                    <a:lnTo>
                      <a:pt x="259489" y="483707"/>
                    </a:lnTo>
                    <a:lnTo>
                      <a:pt x="213669" y="460088"/>
                    </a:lnTo>
                    <a:lnTo>
                      <a:pt x="161236" y="451586"/>
                    </a:lnTo>
                    <a:lnTo>
                      <a:pt x="108409" y="460088"/>
                    </a:lnTo>
                    <a:lnTo>
                      <a:pt x="61723" y="483707"/>
                    </a:lnTo>
                    <a:lnTo>
                      <a:pt x="24484" y="519607"/>
                    </a:lnTo>
                    <a:lnTo>
                      <a:pt x="0" y="564955"/>
                    </a:lnTo>
                  </a:path>
                  <a:path w="561975" h="565150">
                    <a:moveTo>
                      <a:pt x="158717" y="224848"/>
                    </a:moveTo>
                    <a:lnTo>
                      <a:pt x="158717" y="149268"/>
                    </a:lnTo>
                  </a:path>
                  <a:path w="561975" h="565150">
                    <a:moveTo>
                      <a:pt x="20152" y="297908"/>
                    </a:moveTo>
                    <a:lnTo>
                      <a:pt x="297276" y="297908"/>
                    </a:lnTo>
                  </a:path>
                  <a:path w="561975" h="565150">
                    <a:moveTo>
                      <a:pt x="55422" y="325620"/>
                    </a:moveTo>
                    <a:lnTo>
                      <a:pt x="64830" y="364748"/>
                    </a:lnTo>
                    <a:lnTo>
                      <a:pt x="87229" y="396791"/>
                    </a:lnTo>
                    <a:lnTo>
                      <a:pt x="119547" y="418441"/>
                    </a:lnTo>
                    <a:lnTo>
                      <a:pt x="158714" y="426393"/>
                    </a:lnTo>
                    <a:lnTo>
                      <a:pt x="199299" y="418402"/>
                    </a:lnTo>
                    <a:lnTo>
                      <a:pt x="232089" y="396476"/>
                    </a:lnTo>
                    <a:lnTo>
                      <a:pt x="254015" y="363685"/>
                    </a:lnTo>
                    <a:lnTo>
                      <a:pt x="262006" y="323101"/>
                    </a:lnTo>
                    <a:lnTo>
                      <a:pt x="262006" y="277753"/>
                    </a:lnTo>
                    <a:lnTo>
                      <a:pt x="254015" y="237169"/>
                    </a:lnTo>
                    <a:lnTo>
                      <a:pt x="232089" y="204378"/>
                    </a:lnTo>
                    <a:lnTo>
                      <a:pt x="199299" y="182452"/>
                    </a:lnTo>
                    <a:lnTo>
                      <a:pt x="158714" y="174461"/>
                    </a:lnTo>
                    <a:lnTo>
                      <a:pt x="119547" y="182413"/>
                    </a:lnTo>
                    <a:lnTo>
                      <a:pt x="87229" y="204063"/>
                    </a:lnTo>
                    <a:lnTo>
                      <a:pt x="64830" y="236106"/>
                    </a:lnTo>
                    <a:lnTo>
                      <a:pt x="55422" y="275234"/>
                    </a:lnTo>
                    <a:lnTo>
                      <a:pt x="55422" y="325620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30">
                <a:extLst>
                  <a:ext uri="{FF2B5EF4-FFF2-40B4-BE49-F238E27FC236}">
                    <a16:creationId xmlns:a16="http://schemas.microsoft.com/office/drawing/2014/main" id="{15625429-6E33-4E6B-A486-9BDC1661D1FD}"/>
                  </a:ext>
                </a:extLst>
              </p:cNvPr>
              <p:cNvSpPr/>
              <p:nvPr/>
            </p:nvSpPr>
            <p:spPr>
              <a:xfrm>
                <a:off x="5008649" y="6438750"/>
                <a:ext cx="564515" cy="57785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77850">
                    <a:moveTo>
                      <a:pt x="269155" y="410802"/>
                    </a:moveTo>
                    <a:lnTo>
                      <a:pt x="314326" y="424561"/>
                    </a:lnTo>
                    <a:lnTo>
                      <a:pt x="359794" y="420486"/>
                    </a:lnTo>
                    <a:lnTo>
                      <a:pt x="400585" y="399992"/>
                    </a:lnTo>
                    <a:lnTo>
                      <a:pt x="431727" y="364497"/>
                    </a:lnTo>
                    <a:lnTo>
                      <a:pt x="476557" y="393349"/>
                    </a:lnTo>
                    <a:lnTo>
                      <a:pt x="513230" y="430720"/>
                    </a:lnTo>
                    <a:lnTo>
                      <a:pt x="540713" y="474950"/>
                    </a:lnTo>
                    <a:lnTo>
                      <a:pt x="557977" y="524381"/>
                    </a:lnTo>
                    <a:lnTo>
                      <a:pt x="563990" y="577353"/>
                    </a:lnTo>
                  </a:path>
                  <a:path w="564514" h="577850">
                    <a:moveTo>
                      <a:pt x="431727" y="364497"/>
                    </a:moveTo>
                    <a:lnTo>
                      <a:pt x="348665" y="577353"/>
                    </a:lnTo>
                  </a:path>
                  <a:path w="564514" h="577850">
                    <a:moveTo>
                      <a:pt x="491812" y="406998"/>
                    </a:moveTo>
                    <a:lnTo>
                      <a:pt x="471658" y="534853"/>
                    </a:lnTo>
                    <a:lnTo>
                      <a:pt x="421775" y="534853"/>
                    </a:lnTo>
                    <a:lnTo>
                      <a:pt x="421574" y="577051"/>
                    </a:lnTo>
                  </a:path>
                  <a:path w="564514" h="577850">
                    <a:moveTo>
                      <a:pt x="59473" y="315395"/>
                    </a:moveTo>
                    <a:lnTo>
                      <a:pt x="224967" y="315395"/>
                    </a:lnTo>
                  </a:path>
                  <a:path w="564514" h="577850">
                    <a:moveTo>
                      <a:pt x="277897" y="525481"/>
                    </a:moveTo>
                    <a:lnTo>
                      <a:pt x="190150" y="433224"/>
                    </a:lnTo>
                    <a:lnTo>
                      <a:pt x="190150" y="315521"/>
                    </a:lnTo>
                    <a:lnTo>
                      <a:pt x="94265" y="315521"/>
                    </a:lnTo>
                    <a:lnTo>
                      <a:pt x="94265" y="433350"/>
                    </a:lnTo>
                    <a:lnTo>
                      <a:pt x="6568" y="525481"/>
                    </a:lnTo>
                    <a:lnTo>
                      <a:pt x="2106" y="533258"/>
                    </a:lnTo>
                    <a:lnTo>
                      <a:pt x="0" y="541803"/>
                    </a:lnTo>
                    <a:lnTo>
                      <a:pt x="303" y="550599"/>
                    </a:lnTo>
                    <a:lnTo>
                      <a:pt x="3070" y="559128"/>
                    </a:lnTo>
                    <a:lnTo>
                      <a:pt x="8097" y="566553"/>
                    </a:lnTo>
                    <a:lnTo>
                      <a:pt x="14848" y="572199"/>
                    </a:lnTo>
                    <a:lnTo>
                      <a:pt x="22883" y="575790"/>
                    </a:lnTo>
                    <a:lnTo>
                      <a:pt x="31761" y="577051"/>
                    </a:lnTo>
                    <a:lnTo>
                      <a:pt x="252629" y="577051"/>
                    </a:lnTo>
                    <a:lnTo>
                      <a:pt x="284086" y="550599"/>
                    </a:lnTo>
                    <a:lnTo>
                      <a:pt x="284390" y="541803"/>
                    </a:lnTo>
                    <a:lnTo>
                      <a:pt x="282284" y="533258"/>
                    </a:lnTo>
                    <a:lnTo>
                      <a:pt x="277822" y="525481"/>
                    </a:lnTo>
                    <a:close/>
                  </a:path>
                  <a:path w="564514" h="577850">
                    <a:moveTo>
                      <a:pt x="61615" y="467587"/>
                    </a:moveTo>
                    <a:lnTo>
                      <a:pt x="222825" y="467587"/>
                    </a:lnTo>
                  </a:path>
                  <a:path w="564514" h="577850">
                    <a:moveTo>
                      <a:pt x="357256" y="213389"/>
                    </a:moveTo>
                    <a:lnTo>
                      <a:pt x="342526" y="221060"/>
                    </a:lnTo>
                    <a:lnTo>
                      <a:pt x="326520" y="223617"/>
                    </a:lnTo>
                    <a:lnTo>
                      <a:pt x="310514" y="221060"/>
                    </a:lnTo>
                    <a:lnTo>
                      <a:pt x="295785" y="213389"/>
                    </a:lnTo>
                  </a:path>
                  <a:path w="564514" h="577850">
                    <a:moveTo>
                      <a:pt x="367560" y="157032"/>
                    </a:moveTo>
                    <a:lnTo>
                      <a:pt x="370342" y="157032"/>
                    </a:lnTo>
                    <a:lnTo>
                      <a:pt x="372598" y="159287"/>
                    </a:lnTo>
                    <a:lnTo>
                      <a:pt x="372598" y="162070"/>
                    </a:lnTo>
                    <a:lnTo>
                      <a:pt x="372598" y="164853"/>
                    </a:lnTo>
                    <a:lnTo>
                      <a:pt x="370342" y="167109"/>
                    </a:lnTo>
                    <a:lnTo>
                      <a:pt x="367560" y="167109"/>
                    </a:lnTo>
                    <a:lnTo>
                      <a:pt x="364777" y="167109"/>
                    </a:lnTo>
                    <a:lnTo>
                      <a:pt x="362521" y="164853"/>
                    </a:lnTo>
                    <a:lnTo>
                      <a:pt x="362521" y="162070"/>
                    </a:lnTo>
                    <a:lnTo>
                      <a:pt x="362521" y="159287"/>
                    </a:lnTo>
                    <a:lnTo>
                      <a:pt x="364777" y="157032"/>
                    </a:lnTo>
                    <a:lnTo>
                      <a:pt x="367560" y="157032"/>
                    </a:lnTo>
                  </a:path>
                  <a:path w="564514" h="577850">
                    <a:moveTo>
                      <a:pt x="285556" y="157032"/>
                    </a:moveTo>
                    <a:lnTo>
                      <a:pt x="288339" y="157032"/>
                    </a:lnTo>
                    <a:lnTo>
                      <a:pt x="290595" y="159287"/>
                    </a:lnTo>
                    <a:lnTo>
                      <a:pt x="290595" y="162070"/>
                    </a:lnTo>
                    <a:lnTo>
                      <a:pt x="290595" y="164853"/>
                    </a:lnTo>
                    <a:lnTo>
                      <a:pt x="288339" y="167109"/>
                    </a:lnTo>
                    <a:lnTo>
                      <a:pt x="285556" y="167109"/>
                    </a:lnTo>
                    <a:lnTo>
                      <a:pt x="282773" y="167109"/>
                    </a:lnTo>
                    <a:lnTo>
                      <a:pt x="280518" y="164853"/>
                    </a:lnTo>
                    <a:lnTo>
                      <a:pt x="280518" y="162070"/>
                    </a:lnTo>
                    <a:lnTo>
                      <a:pt x="280518" y="159287"/>
                    </a:lnTo>
                    <a:lnTo>
                      <a:pt x="282773" y="157032"/>
                    </a:lnTo>
                    <a:lnTo>
                      <a:pt x="285556" y="157032"/>
                    </a:lnTo>
                  </a:path>
                  <a:path w="564514" h="577850">
                    <a:moveTo>
                      <a:pt x="449462" y="121182"/>
                    </a:moveTo>
                    <a:lnTo>
                      <a:pt x="439301" y="73895"/>
                    </a:lnTo>
                    <a:lnTo>
                      <a:pt x="412842" y="35388"/>
                    </a:lnTo>
                    <a:lnTo>
                      <a:pt x="373961" y="9483"/>
                    </a:lnTo>
                    <a:lnTo>
                      <a:pt x="326533" y="0"/>
                    </a:lnTo>
                    <a:lnTo>
                      <a:pt x="279105" y="9483"/>
                    </a:lnTo>
                    <a:lnTo>
                      <a:pt x="240224" y="35388"/>
                    </a:lnTo>
                    <a:lnTo>
                      <a:pt x="213765" y="73895"/>
                    </a:lnTo>
                    <a:lnTo>
                      <a:pt x="203603" y="121182"/>
                    </a:lnTo>
                    <a:lnTo>
                      <a:pt x="203603" y="162171"/>
                    </a:lnTo>
                    <a:lnTo>
                      <a:pt x="213765" y="209458"/>
                    </a:lnTo>
                    <a:lnTo>
                      <a:pt x="240224" y="247964"/>
                    </a:lnTo>
                    <a:lnTo>
                      <a:pt x="279105" y="273869"/>
                    </a:lnTo>
                    <a:lnTo>
                      <a:pt x="326533" y="283353"/>
                    </a:lnTo>
                    <a:lnTo>
                      <a:pt x="373961" y="273869"/>
                    </a:lnTo>
                    <a:lnTo>
                      <a:pt x="412842" y="247964"/>
                    </a:lnTo>
                    <a:lnTo>
                      <a:pt x="439301" y="209458"/>
                    </a:lnTo>
                    <a:lnTo>
                      <a:pt x="449462" y="162171"/>
                    </a:lnTo>
                    <a:lnTo>
                      <a:pt x="449462" y="121182"/>
                    </a:lnTo>
                    <a:close/>
                  </a:path>
                  <a:path w="564514" h="577850">
                    <a:moveTo>
                      <a:pt x="449462" y="121182"/>
                    </a:moveTo>
                    <a:lnTo>
                      <a:pt x="408473" y="121182"/>
                    </a:lnTo>
                    <a:lnTo>
                      <a:pt x="383394" y="121512"/>
                    </a:lnTo>
                    <a:lnTo>
                      <a:pt x="351738" y="118650"/>
                    </a:lnTo>
                    <a:lnTo>
                      <a:pt x="317721" y="106812"/>
                    </a:lnTo>
                    <a:lnTo>
                      <a:pt x="285556" y="80218"/>
                    </a:lnTo>
                    <a:lnTo>
                      <a:pt x="268574" y="96628"/>
                    </a:lnTo>
                    <a:lnTo>
                      <a:pt x="248798" y="109085"/>
                    </a:lnTo>
                    <a:lnTo>
                      <a:pt x="226900" y="117254"/>
                    </a:lnTo>
                    <a:lnTo>
                      <a:pt x="203553" y="120804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31">
                <a:extLst>
                  <a:ext uri="{FF2B5EF4-FFF2-40B4-BE49-F238E27FC236}">
                    <a16:creationId xmlns:a16="http://schemas.microsoft.com/office/drawing/2014/main" id="{048A92F0-38E2-4F49-9B63-3FE3C4A5F236}"/>
                  </a:ext>
                </a:extLst>
              </p:cNvPr>
              <p:cNvSpPr/>
              <p:nvPr/>
            </p:nvSpPr>
            <p:spPr>
              <a:xfrm>
                <a:off x="4706702" y="7654296"/>
                <a:ext cx="56324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3245" h="563245">
                    <a:moveTo>
                      <a:pt x="158717" y="222958"/>
                    </a:moveTo>
                    <a:lnTo>
                      <a:pt x="158717" y="147379"/>
                    </a:lnTo>
                  </a:path>
                  <a:path w="563245" h="563245">
                    <a:moveTo>
                      <a:pt x="20152" y="296018"/>
                    </a:moveTo>
                    <a:lnTo>
                      <a:pt x="297278" y="296018"/>
                    </a:lnTo>
                  </a:path>
                  <a:path w="563245" h="563245">
                    <a:moveTo>
                      <a:pt x="319952" y="563065"/>
                    </a:moveTo>
                    <a:lnTo>
                      <a:pt x="295861" y="517718"/>
                    </a:lnTo>
                    <a:lnTo>
                      <a:pt x="259488" y="481817"/>
                    </a:lnTo>
                    <a:lnTo>
                      <a:pt x="213668" y="458199"/>
                    </a:lnTo>
                    <a:lnTo>
                      <a:pt x="161235" y="449696"/>
                    </a:lnTo>
                    <a:lnTo>
                      <a:pt x="108409" y="458199"/>
                    </a:lnTo>
                    <a:lnTo>
                      <a:pt x="61723" y="481817"/>
                    </a:lnTo>
                    <a:lnTo>
                      <a:pt x="24484" y="517718"/>
                    </a:lnTo>
                    <a:lnTo>
                      <a:pt x="0" y="563065"/>
                    </a:lnTo>
                  </a:path>
                  <a:path w="563245" h="563245">
                    <a:moveTo>
                      <a:pt x="55423" y="323731"/>
                    </a:moveTo>
                    <a:lnTo>
                      <a:pt x="64831" y="362859"/>
                    </a:lnTo>
                    <a:lnTo>
                      <a:pt x="87229" y="394901"/>
                    </a:lnTo>
                    <a:lnTo>
                      <a:pt x="119547" y="416552"/>
                    </a:lnTo>
                    <a:lnTo>
                      <a:pt x="158714" y="424503"/>
                    </a:lnTo>
                    <a:lnTo>
                      <a:pt x="199299" y="416512"/>
                    </a:lnTo>
                    <a:lnTo>
                      <a:pt x="232089" y="394586"/>
                    </a:lnTo>
                    <a:lnTo>
                      <a:pt x="254014" y="361796"/>
                    </a:lnTo>
                    <a:lnTo>
                      <a:pt x="262005" y="321211"/>
                    </a:lnTo>
                    <a:lnTo>
                      <a:pt x="262005" y="275864"/>
                    </a:lnTo>
                    <a:lnTo>
                      <a:pt x="254014" y="235279"/>
                    </a:lnTo>
                    <a:lnTo>
                      <a:pt x="232089" y="202489"/>
                    </a:lnTo>
                    <a:lnTo>
                      <a:pt x="199299" y="180563"/>
                    </a:lnTo>
                    <a:lnTo>
                      <a:pt x="158714" y="172572"/>
                    </a:lnTo>
                    <a:lnTo>
                      <a:pt x="119547" y="180523"/>
                    </a:lnTo>
                    <a:lnTo>
                      <a:pt x="87229" y="202174"/>
                    </a:lnTo>
                    <a:lnTo>
                      <a:pt x="64831" y="234216"/>
                    </a:lnTo>
                    <a:lnTo>
                      <a:pt x="55423" y="273344"/>
                    </a:lnTo>
                    <a:lnTo>
                      <a:pt x="55423" y="323731"/>
                    </a:lnTo>
                    <a:close/>
                  </a:path>
                  <a:path w="563245" h="563245">
                    <a:moveTo>
                      <a:pt x="411907" y="151158"/>
                    </a:moveTo>
                    <a:lnTo>
                      <a:pt x="470744" y="145219"/>
                    </a:lnTo>
                    <a:lnTo>
                      <a:pt x="518792" y="129022"/>
                    </a:lnTo>
                    <a:lnTo>
                      <a:pt x="551186" y="104998"/>
                    </a:lnTo>
                    <a:lnTo>
                      <a:pt x="563065" y="75579"/>
                    </a:lnTo>
                    <a:lnTo>
                      <a:pt x="551186" y="46160"/>
                    </a:lnTo>
                    <a:lnTo>
                      <a:pt x="518792" y="22136"/>
                    </a:lnTo>
                    <a:lnTo>
                      <a:pt x="470744" y="5939"/>
                    </a:lnTo>
                    <a:lnTo>
                      <a:pt x="411907" y="0"/>
                    </a:lnTo>
                    <a:lnTo>
                      <a:pt x="353069" y="5939"/>
                    </a:lnTo>
                    <a:lnTo>
                      <a:pt x="305021" y="22136"/>
                    </a:lnTo>
                    <a:lnTo>
                      <a:pt x="272627" y="46160"/>
                    </a:lnTo>
                    <a:lnTo>
                      <a:pt x="260748" y="75579"/>
                    </a:lnTo>
                    <a:lnTo>
                      <a:pt x="272627" y="104998"/>
                    </a:lnTo>
                    <a:lnTo>
                      <a:pt x="305021" y="129022"/>
                    </a:lnTo>
                    <a:lnTo>
                      <a:pt x="353069" y="145219"/>
                    </a:lnTo>
                    <a:lnTo>
                      <a:pt x="411907" y="151158"/>
                    </a:lnTo>
                    <a:close/>
                  </a:path>
                  <a:path w="563245" h="563245">
                    <a:moveTo>
                      <a:pt x="356482" y="259488"/>
                    </a:moveTo>
                    <a:lnTo>
                      <a:pt x="369747" y="261338"/>
                    </a:lnTo>
                    <a:lnTo>
                      <a:pt x="383249" y="262952"/>
                    </a:lnTo>
                    <a:lnTo>
                      <a:pt x="397224" y="264094"/>
                    </a:lnTo>
                    <a:lnTo>
                      <a:pt x="411907" y="264527"/>
                    </a:lnTo>
                    <a:lnTo>
                      <a:pt x="470599" y="258740"/>
                    </a:lnTo>
                    <a:lnTo>
                      <a:pt x="518662" y="242798"/>
                    </a:lnTo>
                    <a:lnTo>
                      <a:pt x="551138" y="218825"/>
                    </a:lnTo>
                    <a:lnTo>
                      <a:pt x="563065" y="188948"/>
                    </a:lnTo>
                    <a:lnTo>
                      <a:pt x="563065" y="75579"/>
                    </a:lnTo>
                  </a:path>
                  <a:path w="563245" h="563245">
                    <a:moveTo>
                      <a:pt x="260748" y="75579"/>
                    </a:moveTo>
                    <a:lnTo>
                      <a:pt x="260748" y="131004"/>
                    </a:lnTo>
                  </a:path>
                  <a:path w="563245" h="563245">
                    <a:moveTo>
                      <a:pt x="356482" y="372857"/>
                    </a:moveTo>
                    <a:lnTo>
                      <a:pt x="369747" y="374707"/>
                    </a:lnTo>
                    <a:lnTo>
                      <a:pt x="383249" y="376321"/>
                    </a:lnTo>
                    <a:lnTo>
                      <a:pt x="397224" y="377463"/>
                    </a:lnTo>
                    <a:lnTo>
                      <a:pt x="411907" y="377896"/>
                    </a:lnTo>
                    <a:lnTo>
                      <a:pt x="470599" y="372109"/>
                    </a:lnTo>
                    <a:lnTo>
                      <a:pt x="518662" y="356167"/>
                    </a:lnTo>
                    <a:lnTo>
                      <a:pt x="551138" y="332194"/>
                    </a:lnTo>
                    <a:lnTo>
                      <a:pt x="563065" y="302317"/>
                    </a:lnTo>
                    <a:lnTo>
                      <a:pt x="563065" y="188948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260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4E781-4E78-4110-AD15-81389D65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141"/>
            <a:ext cx="10515600" cy="620658"/>
          </a:xfrm>
        </p:spPr>
        <p:txBody>
          <a:bodyPr>
            <a:normAutofit fontScale="90000"/>
          </a:bodyPr>
          <a:lstStyle/>
          <a:p>
            <a:pPr algn="ctr" rtl="0"/>
            <a:b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AI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개발을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위한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워크플로우</a:t>
            </a:r>
            <a:r>
              <a:rPr lang="ko-KR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의 장점</a:t>
            </a:r>
            <a:b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01D3DF-39A0-4D0E-BCB0-C50B869E1019}"/>
              </a:ext>
            </a:extLst>
          </p:cNvPr>
          <p:cNvGrpSpPr/>
          <p:nvPr/>
        </p:nvGrpSpPr>
        <p:grpSpPr>
          <a:xfrm>
            <a:off x="2409370" y="1306285"/>
            <a:ext cx="7661233" cy="5205513"/>
            <a:chOff x="2116221" y="3165524"/>
            <a:chExt cx="9976795" cy="7407122"/>
          </a:xfrm>
        </p:grpSpPr>
        <p:pic>
          <p:nvPicPr>
            <p:cNvPr id="31" name="object 2">
              <a:extLst>
                <a:ext uri="{FF2B5EF4-FFF2-40B4-BE49-F238E27FC236}">
                  <a16:creationId xmlns:a16="http://schemas.microsoft.com/office/drawing/2014/main" id="{CA2E9AE3-0DCF-42C3-9C22-17D6C1DEF08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4456" y="9060711"/>
              <a:ext cx="4988235" cy="1511586"/>
            </a:xfrm>
            <a:prstGeom prst="rect">
              <a:avLst/>
            </a:prstGeom>
          </p:spPr>
        </p:pic>
        <p:pic>
          <p:nvPicPr>
            <p:cNvPr id="32" name="object 3">
              <a:extLst>
                <a:ext uri="{FF2B5EF4-FFF2-40B4-BE49-F238E27FC236}">
                  <a16:creationId xmlns:a16="http://schemas.microsoft.com/office/drawing/2014/main" id="{48E0BF6F-41FD-4EDB-844D-48B0D61A016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4456" y="7095649"/>
              <a:ext cx="4988235" cy="1511586"/>
            </a:xfrm>
            <a:prstGeom prst="rect">
              <a:avLst/>
            </a:prstGeom>
          </p:spPr>
        </p:pic>
        <p:pic>
          <p:nvPicPr>
            <p:cNvPr id="33" name="object 4">
              <a:extLst>
                <a:ext uri="{FF2B5EF4-FFF2-40B4-BE49-F238E27FC236}">
                  <a16:creationId xmlns:a16="http://schemas.microsoft.com/office/drawing/2014/main" id="{DC1CD53A-70A8-43C6-A88E-2B897C01EA0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4456" y="5130587"/>
              <a:ext cx="4988235" cy="1511586"/>
            </a:xfrm>
            <a:prstGeom prst="rect">
              <a:avLst/>
            </a:prstGeom>
          </p:spPr>
        </p:pic>
        <p:pic>
          <p:nvPicPr>
            <p:cNvPr id="34" name="object 5">
              <a:extLst>
                <a:ext uri="{FF2B5EF4-FFF2-40B4-BE49-F238E27FC236}">
                  <a16:creationId xmlns:a16="http://schemas.microsoft.com/office/drawing/2014/main" id="{ACE387AF-598C-43CF-8535-449E321F6A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4456" y="3165524"/>
              <a:ext cx="4988235" cy="1511586"/>
            </a:xfrm>
            <a:prstGeom prst="rect">
              <a:avLst/>
            </a:prstGeom>
          </p:spPr>
        </p:pic>
        <p:pic>
          <p:nvPicPr>
            <p:cNvPr id="35" name="object 6">
              <a:extLst>
                <a:ext uri="{FF2B5EF4-FFF2-40B4-BE49-F238E27FC236}">
                  <a16:creationId xmlns:a16="http://schemas.microsoft.com/office/drawing/2014/main" id="{071CDA8E-D929-41D5-BCA6-9466F019995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6221" y="3845738"/>
              <a:ext cx="4912655" cy="6046345"/>
            </a:xfrm>
            <a:prstGeom prst="rect">
              <a:avLst/>
            </a:prstGeom>
          </p:spPr>
        </p:pic>
        <p:sp>
          <p:nvSpPr>
            <p:cNvPr id="36" name="object 7">
              <a:extLst>
                <a:ext uri="{FF2B5EF4-FFF2-40B4-BE49-F238E27FC236}">
                  <a16:creationId xmlns:a16="http://schemas.microsoft.com/office/drawing/2014/main" id="{3734F13B-0E3D-4043-9B2C-E361B5784C7B}"/>
                </a:ext>
              </a:extLst>
            </p:cNvPr>
            <p:cNvSpPr txBox="1"/>
            <p:nvPr/>
          </p:nvSpPr>
          <p:spPr>
            <a:xfrm>
              <a:off x="8930854" y="5248944"/>
              <a:ext cx="2472691" cy="1305082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000" b="1" spc="30" dirty="0">
                  <a:solidFill>
                    <a:srgbClr val="3F6A55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실험</a:t>
              </a:r>
              <a:r>
                <a:rPr sz="2000" b="1" spc="-50" dirty="0">
                  <a:solidFill>
                    <a:srgbClr val="3F6A55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2000" b="1" spc="30" dirty="0">
                  <a:solidFill>
                    <a:srgbClr val="3F6A55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격리</a:t>
              </a:r>
              <a:endParaRPr sz="20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  <a:p>
              <a:pPr marL="12700" marR="5080">
                <a:lnSpc>
                  <a:spcPct val="102600"/>
                </a:lnSpc>
                <a:spcBef>
                  <a:spcPts val="1235"/>
                </a:spcBef>
              </a:pP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브랜치로 실험 격리하여 </a:t>
              </a:r>
              <a:r>
                <a:rPr sz="14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간섭</a:t>
              </a: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방</a:t>
              </a:r>
              <a:r>
                <a:rPr sz="1400" spc="-30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지</a:t>
              </a:r>
              <a:endParaRPr sz="14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</p:txBody>
        </p:sp>
        <p:sp>
          <p:nvSpPr>
            <p:cNvPr id="37" name="object 8">
              <a:extLst>
                <a:ext uri="{FF2B5EF4-FFF2-40B4-BE49-F238E27FC236}">
                  <a16:creationId xmlns:a16="http://schemas.microsoft.com/office/drawing/2014/main" id="{926C468B-9254-489D-A689-6E26FB780707}"/>
                </a:ext>
              </a:extLst>
            </p:cNvPr>
            <p:cNvSpPr txBox="1"/>
            <p:nvPr/>
          </p:nvSpPr>
          <p:spPr>
            <a:xfrm>
              <a:off x="8930854" y="3297437"/>
              <a:ext cx="2472691" cy="1268586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000" b="1" spc="30" dirty="0">
                  <a:solidFill>
                    <a:srgbClr val="335F6C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역할</a:t>
              </a:r>
              <a:r>
                <a:rPr sz="2000" b="1" spc="5" dirty="0">
                  <a:solidFill>
                    <a:srgbClr val="335F6C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2000" b="1" spc="30" dirty="0">
                  <a:solidFill>
                    <a:srgbClr val="335F6C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분리</a:t>
              </a:r>
              <a:endParaRPr sz="20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  <a:p>
              <a:pPr marL="12700" marR="5080">
                <a:lnSpc>
                  <a:spcPct val="102600"/>
                </a:lnSpc>
                <a:spcBef>
                  <a:spcPts val="1235"/>
                </a:spcBef>
              </a:pP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각 환경이 특화된 </a:t>
              </a:r>
              <a:r>
                <a:rPr sz="14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작업을</a:t>
              </a: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400" spc="30" dirty="0" err="1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수행하여</a:t>
              </a:r>
              <a:r>
                <a:rPr sz="1400" spc="3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역할</a:t>
              </a:r>
              <a:r>
                <a:rPr sz="1400" spc="4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분리</a:t>
              </a:r>
              <a:endParaRPr sz="14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</p:txBody>
        </p:sp>
        <p:sp>
          <p:nvSpPr>
            <p:cNvPr id="38" name="object 9">
              <a:extLst>
                <a:ext uri="{FF2B5EF4-FFF2-40B4-BE49-F238E27FC236}">
                  <a16:creationId xmlns:a16="http://schemas.microsoft.com/office/drawing/2014/main" id="{FB616053-EA89-4563-B407-B97AECF811A5}"/>
                </a:ext>
              </a:extLst>
            </p:cNvPr>
            <p:cNvSpPr txBox="1"/>
            <p:nvPr/>
          </p:nvSpPr>
          <p:spPr>
            <a:xfrm>
              <a:off x="2731400" y="7031543"/>
              <a:ext cx="1631108" cy="45072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950" b="1" spc="30" dirty="0" err="1">
                  <a:solidFill>
                    <a:srgbClr val="002060"/>
                  </a:solidFill>
                  <a:latin typeface="Noto Sans KR"/>
                  <a:cs typeface="Noto Sans KR"/>
                </a:rPr>
                <a:t>워크플로우</a:t>
              </a:r>
              <a:endParaRPr lang="en-US" sz="1950" b="1" spc="30" dirty="0">
                <a:solidFill>
                  <a:srgbClr val="002060"/>
                </a:solidFill>
                <a:latin typeface="Noto Sans KR"/>
                <a:cs typeface="Noto Sans KR"/>
              </a:endParaRPr>
            </a:p>
          </p:txBody>
        </p:sp>
        <p:sp>
          <p:nvSpPr>
            <p:cNvPr id="39" name="object 10">
              <a:extLst>
                <a:ext uri="{FF2B5EF4-FFF2-40B4-BE49-F238E27FC236}">
                  <a16:creationId xmlns:a16="http://schemas.microsoft.com/office/drawing/2014/main" id="{B4747029-DB47-4D15-BD77-650DCB4A237C}"/>
                </a:ext>
              </a:extLst>
            </p:cNvPr>
            <p:cNvSpPr txBox="1"/>
            <p:nvPr/>
          </p:nvSpPr>
          <p:spPr>
            <a:xfrm>
              <a:off x="8980377" y="7136103"/>
              <a:ext cx="2252344" cy="1377708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000" b="1" spc="30" dirty="0">
                  <a:solidFill>
                    <a:srgbClr val="59663D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자동화</a:t>
              </a:r>
              <a:endParaRPr sz="20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  <a:p>
              <a:pPr marL="12700">
                <a:lnSpc>
                  <a:spcPct val="100000"/>
                </a:lnSpc>
                <a:spcBef>
                  <a:spcPts val="1580"/>
                </a:spcBef>
              </a:pP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스크립트로</a:t>
              </a:r>
              <a:r>
                <a:rPr sz="1400" spc="2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실험</a:t>
              </a:r>
              <a:r>
                <a:rPr sz="1400" spc="2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과정 자동화</a:t>
              </a:r>
              <a:endParaRPr sz="14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</p:txBody>
        </p:sp>
        <p:sp>
          <p:nvSpPr>
            <p:cNvPr id="40" name="object 12">
              <a:extLst>
                <a:ext uri="{FF2B5EF4-FFF2-40B4-BE49-F238E27FC236}">
                  <a16:creationId xmlns:a16="http://schemas.microsoft.com/office/drawing/2014/main" id="{D702844A-E8BE-48B0-AB19-453510C99294}"/>
                </a:ext>
              </a:extLst>
            </p:cNvPr>
            <p:cNvSpPr txBox="1"/>
            <p:nvPr/>
          </p:nvSpPr>
          <p:spPr>
            <a:xfrm>
              <a:off x="9006915" y="9237657"/>
              <a:ext cx="2396628" cy="1060197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000" b="1" spc="30" dirty="0">
                  <a:solidFill>
                    <a:srgbClr val="6B652E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결과</a:t>
              </a:r>
              <a:r>
                <a:rPr sz="2000" b="1" spc="5" dirty="0">
                  <a:solidFill>
                    <a:srgbClr val="6B652E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2000" b="1" spc="30" dirty="0">
                  <a:solidFill>
                    <a:srgbClr val="6B652E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추적성</a:t>
              </a:r>
              <a:endParaRPr sz="20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  <a:p>
              <a:pPr marL="12700">
                <a:lnSpc>
                  <a:spcPct val="100000"/>
                </a:lnSpc>
                <a:spcBef>
                  <a:spcPts val="1580"/>
                </a:spcBef>
              </a:pPr>
              <a:r>
                <a:rPr sz="1400" spc="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Gill Sans MT"/>
                </a:rPr>
                <a:t>Git</a:t>
              </a:r>
              <a:r>
                <a:rPr sz="1400" spc="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으로</a:t>
              </a:r>
              <a:r>
                <a:rPr sz="1400" spc="2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결과</a:t>
              </a:r>
              <a:r>
                <a:rPr sz="1400" spc="2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추적</a:t>
              </a:r>
              <a:r>
                <a:rPr sz="1400" spc="25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 </a:t>
              </a:r>
              <a:r>
                <a:rPr sz="1400" spc="30" dirty="0">
                  <a:solidFill>
                    <a:srgbClr val="474747"/>
                  </a:solidFill>
                  <a:latin typeface="나눔고딕" pitchFamily="2" charset="-127"/>
                  <a:ea typeface="나눔고딕" pitchFamily="2" charset="-127"/>
                  <a:cs typeface="Noto Sans KR"/>
                </a:rPr>
                <a:t>가능</a:t>
              </a:r>
              <a:endParaRPr sz="1400" dirty="0">
                <a:latin typeface="나눔고딕" pitchFamily="2" charset="-127"/>
                <a:ea typeface="나눔고딕" pitchFamily="2" charset="-127"/>
                <a:cs typeface="Noto Sans KR"/>
              </a:endParaRPr>
            </a:p>
          </p:txBody>
        </p:sp>
        <p:grpSp>
          <p:nvGrpSpPr>
            <p:cNvPr id="41" name="object 13">
              <a:extLst>
                <a:ext uri="{FF2B5EF4-FFF2-40B4-BE49-F238E27FC236}">
                  <a16:creationId xmlns:a16="http://schemas.microsoft.com/office/drawing/2014/main" id="{107338C7-3BCE-4D84-A767-58C0CE6E4972}"/>
                </a:ext>
              </a:extLst>
            </p:cNvPr>
            <p:cNvGrpSpPr/>
            <p:nvPr/>
          </p:nvGrpSpPr>
          <p:grpSpPr>
            <a:xfrm>
              <a:off x="7104456" y="9060711"/>
              <a:ext cx="4988560" cy="1511935"/>
              <a:chOff x="7104456" y="8389304"/>
              <a:chExt cx="4988560" cy="1511935"/>
            </a:xfrm>
          </p:grpSpPr>
          <p:sp>
            <p:nvSpPr>
              <p:cNvPr id="76" name="object 14">
                <a:extLst>
                  <a:ext uri="{FF2B5EF4-FFF2-40B4-BE49-F238E27FC236}">
                    <a16:creationId xmlns:a16="http://schemas.microsoft.com/office/drawing/2014/main" id="{F5E2E049-DBC3-4015-8C6E-74DE37586980}"/>
                  </a:ext>
                </a:extLst>
              </p:cNvPr>
              <p:cNvSpPr/>
              <p:nvPr/>
            </p:nvSpPr>
            <p:spPr>
              <a:xfrm>
                <a:off x="7104456" y="8389304"/>
                <a:ext cx="4988560" cy="1511935"/>
              </a:xfrm>
              <a:custGeom>
                <a:avLst/>
                <a:gdLst/>
                <a:ahLst/>
                <a:cxnLst/>
                <a:rect l="l" t="t" r="r" b="b"/>
                <a:pathLst>
                  <a:path w="4988559" h="1511934">
                    <a:moveTo>
                      <a:pt x="4242386" y="1511586"/>
                    </a:moveTo>
                    <a:lnTo>
                      <a:pt x="4289599" y="1510099"/>
                    </a:lnTo>
                    <a:lnTo>
                      <a:pt x="4336025" y="1505697"/>
                    </a:lnTo>
                    <a:lnTo>
                      <a:pt x="4381578" y="1498469"/>
                    </a:lnTo>
                    <a:lnTo>
                      <a:pt x="4426170" y="1488503"/>
                    </a:lnTo>
                    <a:lnTo>
                      <a:pt x="4469715" y="1475888"/>
                    </a:lnTo>
                    <a:lnTo>
                      <a:pt x="4512126" y="1460712"/>
                    </a:lnTo>
                    <a:lnTo>
                      <a:pt x="4553315" y="1443065"/>
                    </a:lnTo>
                    <a:lnTo>
                      <a:pt x="4593196" y="1423033"/>
                    </a:lnTo>
                    <a:lnTo>
                      <a:pt x="4631682" y="1400706"/>
                    </a:lnTo>
                    <a:lnTo>
                      <a:pt x="4668686" y="1376173"/>
                    </a:lnTo>
                    <a:lnTo>
                      <a:pt x="4704121" y="1349522"/>
                    </a:lnTo>
                    <a:lnTo>
                      <a:pt x="4737900" y="1320841"/>
                    </a:lnTo>
                    <a:lnTo>
                      <a:pt x="4769935" y="1290219"/>
                    </a:lnTo>
                    <a:lnTo>
                      <a:pt x="4800142" y="1257745"/>
                    </a:lnTo>
                    <a:lnTo>
                      <a:pt x="4828431" y="1223507"/>
                    </a:lnTo>
                    <a:lnTo>
                      <a:pt x="4854716" y="1187594"/>
                    </a:lnTo>
                    <a:lnTo>
                      <a:pt x="4878911" y="1150093"/>
                    </a:lnTo>
                    <a:lnTo>
                      <a:pt x="4900928" y="1111095"/>
                    </a:lnTo>
                    <a:lnTo>
                      <a:pt x="4920680" y="1070687"/>
                    </a:lnTo>
                    <a:lnTo>
                      <a:pt x="4938081" y="1028957"/>
                    </a:lnTo>
                    <a:lnTo>
                      <a:pt x="4953044" y="985995"/>
                    </a:lnTo>
                    <a:lnTo>
                      <a:pt x="4965481" y="941889"/>
                    </a:lnTo>
                    <a:lnTo>
                      <a:pt x="4975305" y="896727"/>
                    </a:lnTo>
                    <a:lnTo>
                      <a:pt x="4982430" y="850598"/>
                    </a:lnTo>
                    <a:lnTo>
                      <a:pt x="4986769" y="803590"/>
                    </a:lnTo>
                    <a:lnTo>
                      <a:pt x="4988235" y="755793"/>
                    </a:lnTo>
                    <a:lnTo>
                      <a:pt x="4986769" y="707995"/>
                    </a:lnTo>
                    <a:lnTo>
                      <a:pt x="4982430" y="660988"/>
                    </a:lnTo>
                    <a:lnTo>
                      <a:pt x="4975305" y="614859"/>
                    </a:lnTo>
                    <a:lnTo>
                      <a:pt x="4965481" y="569697"/>
                    </a:lnTo>
                    <a:lnTo>
                      <a:pt x="4953044" y="525590"/>
                    </a:lnTo>
                    <a:lnTo>
                      <a:pt x="4938081" y="482628"/>
                    </a:lnTo>
                    <a:lnTo>
                      <a:pt x="4920680" y="440899"/>
                    </a:lnTo>
                    <a:lnTo>
                      <a:pt x="4900928" y="400490"/>
                    </a:lnTo>
                    <a:lnTo>
                      <a:pt x="4878911" y="361492"/>
                    </a:lnTo>
                    <a:lnTo>
                      <a:pt x="4854716" y="323992"/>
                    </a:lnTo>
                    <a:lnTo>
                      <a:pt x="4828431" y="288078"/>
                    </a:lnTo>
                    <a:lnTo>
                      <a:pt x="4800142" y="253840"/>
                    </a:lnTo>
                    <a:lnTo>
                      <a:pt x="4769935" y="221366"/>
                    </a:lnTo>
                    <a:lnTo>
                      <a:pt x="4737900" y="190744"/>
                    </a:lnTo>
                    <a:lnTo>
                      <a:pt x="4704121" y="162064"/>
                    </a:lnTo>
                    <a:lnTo>
                      <a:pt x="4668686" y="135412"/>
                    </a:lnTo>
                    <a:lnTo>
                      <a:pt x="4631682" y="110879"/>
                    </a:lnTo>
                    <a:lnTo>
                      <a:pt x="4593196" y="88552"/>
                    </a:lnTo>
                    <a:lnTo>
                      <a:pt x="4553315" y="68521"/>
                    </a:lnTo>
                    <a:lnTo>
                      <a:pt x="4512126" y="50873"/>
                    </a:lnTo>
                    <a:lnTo>
                      <a:pt x="4469715" y="35697"/>
                    </a:lnTo>
                    <a:lnTo>
                      <a:pt x="4426170" y="23082"/>
                    </a:lnTo>
                    <a:lnTo>
                      <a:pt x="4381578" y="13116"/>
                    </a:lnTo>
                    <a:lnTo>
                      <a:pt x="4336025" y="5888"/>
                    </a:lnTo>
                    <a:lnTo>
                      <a:pt x="4289599" y="1486"/>
                    </a:lnTo>
                    <a:lnTo>
                      <a:pt x="4242386" y="0"/>
                    </a:lnTo>
                    <a:lnTo>
                      <a:pt x="1209269" y="0"/>
                    </a:lnTo>
                    <a:lnTo>
                      <a:pt x="1221699" y="6302"/>
                    </a:lnTo>
                    <a:lnTo>
                      <a:pt x="1262399" y="30239"/>
                    </a:lnTo>
                    <a:lnTo>
                      <a:pt x="1301616" y="56369"/>
                    </a:lnTo>
                    <a:lnTo>
                      <a:pt x="1339268" y="84611"/>
                    </a:lnTo>
                    <a:lnTo>
                      <a:pt x="1375274" y="114880"/>
                    </a:lnTo>
                    <a:lnTo>
                      <a:pt x="1409551" y="147093"/>
                    </a:lnTo>
                    <a:lnTo>
                      <a:pt x="1442018" y="181169"/>
                    </a:lnTo>
                    <a:lnTo>
                      <a:pt x="1472591" y="217023"/>
                    </a:lnTo>
                    <a:lnTo>
                      <a:pt x="1501190" y="254573"/>
                    </a:lnTo>
                    <a:lnTo>
                      <a:pt x="1527733" y="293735"/>
                    </a:lnTo>
                    <a:lnTo>
                      <a:pt x="1552136" y="334427"/>
                    </a:lnTo>
                    <a:lnTo>
                      <a:pt x="1574319" y="376566"/>
                    </a:lnTo>
                    <a:lnTo>
                      <a:pt x="1594199" y="420068"/>
                    </a:lnTo>
                    <a:lnTo>
                      <a:pt x="1611695" y="464851"/>
                    </a:lnTo>
                    <a:lnTo>
                      <a:pt x="1626724" y="510831"/>
                    </a:lnTo>
                    <a:lnTo>
                      <a:pt x="1639204" y="557926"/>
                    </a:lnTo>
                    <a:lnTo>
                      <a:pt x="1649054" y="606053"/>
                    </a:lnTo>
                    <a:lnTo>
                      <a:pt x="1656191" y="655128"/>
                    </a:lnTo>
                    <a:lnTo>
                      <a:pt x="1660533" y="705069"/>
                    </a:lnTo>
                    <a:lnTo>
                      <a:pt x="1661999" y="755793"/>
                    </a:lnTo>
                    <a:lnTo>
                      <a:pt x="1660533" y="806516"/>
                    </a:lnTo>
                    <a:lnTo>
                      <a:pt x="1656191" y="856457"/>
                    </a:lnTo>
                    <a:lnTo>
                      <a:pt x="1649054" y="905532"/>
                    </a:lnTo>
                    <a:lnTo>
                      <a:pt x="1639204" y="953658"/>
                    </a:lnTo>
                    <a:lnTo>
                      <a:pt x="1626724" y="1000753"/>
                    </a:lnTo>
                    <a:lnTo>
                      <a:pt x="1611695" y="1046734"/>
                    </a:lnTo>
                    <a:lnTo>
                      <a:pt x="1594199" y="1091517"/>
                    </a:lnTo>
                    <a:lnTo>
                      <a:pt x="1574319" y="1135019"/>
                    </a:lnTo>
                    <a:lnTo>
                      <a:pt x="1552136" y="1177157"/>
                    </a:lnTo>
                    <a:lnTo>
                      <a:pt x="1527733" y="1217849"/>
                    </a:lnTo>
                    <a:lnTo>
                      <a:pt x="1501190" y="1257012"/>
                    </a:lnTo>
                    <a:lnTo>
                      <a:pt x="1472591" y="1294561"/>
                    </a:lnTo>
                    <a:lnTo>
                      <a:pt x="1442018" y="1330415"/>
                    </a:lnTo>
                    <a:lnTo>
                      <a:pt x="1409551" y="1364491"/>
                    </a:lnTo>
                    <a:lnTo>
                      <a:pt x="1375274" y="1396705"/>
                    </a:lnTo>
                    <a:lnTo>
                      <a:pt x="1339268" y="1426974"/>
                    </a:lnTo>
                    <a:lnTo>
                      <a:pt x="1301616" y="1455215"/>
                    </a:lnTo>
                    <a:lnTo>
                      <a:pt x="1262399" y="1481346"/>
                    </a:lnTo>
                    <a:lnTo>
                      <a:pt x="1221699" y="1505283"/>
                    </a:lnTo>
                    <a:lnTo>
                      <a:pt x="1209269" y="1511586"/>
                    </a:lnTo>
                    <a:lnTo>
                      <a:pt x="4242386" y="1511586"/>
                    </a:lnTo>
                    <a:close/>
                  </a:path>
                  <a:path w="4988559" h="1511934">
                    <a:moveTo>
                      <a:pt x="1511586" y="755793"/>
                    </a:moveTo>
                    <a:lnTo>
                      <a:pt x="1510099" y="803590"/>
                    </a:lnTo>
                    <a:lnTo>
                      <a:pt x="1505697" y="850598"/>
                    </a:lnTo>
                    <a:lnTo>
                      <a:pt x="1498469" y="896727"/>
                    </a:lnTo>
                    <a:lnTo>
                      <a:pt x="1488503" y="941889"/>
                    </a:lnTo>
                    <a:lnTo>
                      <a:pt x="1475888" y="985995"/>
                    </a:lnTo>
                    <a:lnTo>
                      <a:pt x="1460712" y="1028957"/>
                    </a:lnTo>
                    <a:lnTo>
                      <a:pt x="1443065" y="1070687"/>
                    </a:lnTo>
                    <a:lnTo>
                      <a:pt x="1423033" y="1111095"/>
                    </a:lnTo>
                    <a:lnTo>
                      <a:pt x="1400706" y="1150093"/>
                    </a:lnTo>
                    <a:lnTo>
                      <a:pt x="1376173" y="1187594"/>
                    </a:lnTo>
                    <a:lnTo>
                      <a:pt x="1349522" y="1223507"/>
                    </a:lnTo>
                    <a:lnTo>
                      <a:pt x="1320841" y="1257745"/>
                    </a:lnTo>
                    <a:lnTo>
                      <a:pt x="1290219" y="1290219"/>
                    </a:lnTo>
                    <a:lnTo>
                      <a:pt x="1257745" y="1320841"/>
                    </a:lnTo>
                    <a:lnTo>
                      <a:pt x="1223507" y="1349522"/>
                    </a:lnTo>
                    <a:lnTo>
                      <a:pt x="1187594" y="1376173"/>
                    </a:lnTo>
                    <a:lnTo>
                      <a:pt x="1150093" y="1400706"/>
                    </a:lnTo>
                    <a:lnTo>
                      <a:pt x="1111095" y="1423033"/>
                    </a:lnTo>
                    <a:lnTo>
                      <a:pt x="1070687" y="1443065"/>
                    </a:lnTo>
                    <a:lnTo>
                      <a:pt x="1028957" y="1460712"/>
                    </a:lnTo>
                    <a:lnTo>
                      <a:pt x="985995" y="1475888"/>
                    </a:lnTo>
                    <a:lnTo>
                      <a:pt x="941889" y="1488503"/>
                    </a:lnTo>
                    <a:lnTo>
                      <a:pt x="896727" y="1498469"/>
                    </a:lnTo>
                    <a:lnTo>
                      <a:pt x="850598" y="1505697"/>
                    </a:lnTo>
                    <a:lnTo>
                      <a:pt x="803590" y="1510099"/>
                    </a:lnTo>
                    <a:lnTo>
                      <a:pt x="755793" y="1511586"/>
                    </a:lnTo>
                    <a:lnTo>
                      <a:pt x="707995" y="1510099"/>
                    </a:lnTo>
                    <a:lnTo>
                      <a:pt x="660988" y="1505697"/>
                    </a:lnTo>
                    <a:lnTo>
                      <a:pt x="614859" y="1498469"/>
                    </a:lnTo>
                    <a:lnTo>
                      <a:pt x="569697" y="1488503"/>
                    </a:lnTo>
                    <a:lnTo>
                      <a:pt x="525590" y="1475888"/>
                    </a:lnTo>
                    <a:lnTo>
                      <a:pt x="482628" y="1460712"/>
                    </a:lnTo>
                    <a:lnTo>
                      <a:pt x="440899" y="1443065"/>
                    </a:lnTo>
                    <a:lnTo>
                      <a:pt x="400490" y="1423033"/>
                    </a:lnTo>
                    <a:lnTo>
                      <a:pt x="361492" y="1400706"/>
                    </a:lnTo>
                    <a:lnTo>
                      <a:pt x="323992" y="1376173"/>
                    </a:lnTo>
                    <a:lnTo>
                      <a:pt x="288078" y="1349522"/>
                    </a:lnTo>
                    <a:lnTo>
                      <a:pt x="253840" y="1320841"/>
                    </a:lnTo>
                    <a:lnTo>
                      <a:pt x="221366" y="1290219"/>
                    </a:lnTo>
                    <a:lnTo>
                      <a:pt x="190744" y="1257745"/>
                    </a:lnTo>
                    <a:lnTo>
                      <a:pt x="162064" y="1223507"/>
                    </a:lnTo>
                    <a:lnTo>
                      <a:pt x="135412" y="1187594"/>
                    </a:lnTo>
                    <a:lnTo>
                      <a:pt x="110879" y="1150093"/>
                    </a:lnTo>
                    <a:lnTo>
                      <a:pt x="88552" y="1111095"/>
                    </a:lnTo>
                    <a:lnTo>
                      <a:pt x="68521" y="1070687"/>
                    </a:lnTo>
                    <a:lnTo>
                      <a:pt x="50873" y="1028957"/>
                    </a:lnTo>
                    <a:lnTo>
                      <a:pt x="35697" y="985995"/>
                    </a:lnTo>
                    <a:lnTo>
                      <a:pt x="23082" y="941889"/>
                    </a:lnTo>
                    <a:lnTo>
                      <a:pt x="13116" y="896727"/>
                    </a:lnTo>
                    <a:lnTo>
                      <a:pt x="5888" y="850598"/>
                    </a:lnTo>
                    <a:lnTo>
                      <a:pt x="1486" y="803590"/>
                    </a:lnTo>
                    <a:lnTo>
                      <a:pt x="0" y="755793"/>
                    </a:lnTo>
                    <a:lnTo>
                      <a:pt x="1486" y="707995"/>
                    </a:lnTo>
                    <a:lnTo>
                      <a:pt x="5888" y="660988"/>
                    </a:lnTo>
                    <a:lnTo>
                      <a:pt x="13116" y="614859"/>
                    </a:lnTo>
                    <a:lnTo>
                      <a:pt x="23082" y="569697"/>
                    </a:lnTo>
                    <a:lnTo>
                      <a:pt x="35697" y="525590"/>
                    </a:lnTo>
                    <a:lnTo>
                      <a:pt x="50873" y="482628"/>
                    </a:lnTo>
                    <a:lnTo>
                      <a:pt x="68521" y="440899"/>
                    </a:lnTo>
                    <a:lnTo>
                      <a:pt x="88552" y="400490"/>
                    </a:lnTo>
                    <a:lnTo>
                      <a:pt x="110879" y="361492"/>
                    </a:lnTo>
                    <a:lnTo>
                      <a:pt x="135412" y="323992"/>
                    </a:lnTo>
                    <a:lnTo>
                      <a:pt x="162064" y="288078"/>
                    </a:lnTo>
                    <a:lnTo>
                      <a:pt x="190744" y="253840"/>
                    </a:lnTo>
                    <a:lnTo>
                      <a:pt x="221366" y="221366"/>
                    </a:lnTo>
                    <a:lnTo>
                      <a:pt x="253840" y="190744"/>
                    </a:lnTo>
                    <a:lnTo>
                      <a:pt x="288078" y="162064"/>
                    </a:lnTo>
                    <a:lnTo>
                      <a:pt x="323992" y="135412"/>
                    </a:lnTo>
                    <a:lnTo>
                      <a:pt x="361492" y="110879"/>
                    </a:lnTo>
                    <a:lnTo>
                      <a:pt x="400490" y="88552"/>
                    </a:lnTo>
                    <a:lnTo>
                      <a:pt x="440899" y="68521"/>
                    </a:lnTo>
                    <a:lnTo>
                      <a:pt x="482628" y="50873"/>
                    </a:lnTo>
                    <a:lnTo>
                      <a:pt x="525590" y="35697"/>
                    </a:lnTo>
                    <a:lnTo>
                      <a:pt x="569697" y="23082"/>
                    </a:lnTo>
                    <a:lnTo>
                      <a:pt x="614859" y="13116"/>
                    </a:lnTo>
                    <a:lnTo>
                      <a:pt x="660988" y="5888"/>
                    </a:lnTo>
                    <a:lnTo>
                      <a:pt x="707995" y="1486"/>
                    </a:lnTo>
                    <a:lnTo>
                      <a:pt x="755793" y="0"/>
                    </a:lnTo>
                    <a:lnTo>
                      <a:pt x="803590" y="1486"/>
                    </a:lnTo>
                    <a:lnTo>
                      <a:pt x="850598" y="5888"/>
                    </a:lnTo>
                    <a:lnTo>
                      <a:pt x="896727" y="13116"/>
                    </a:lnTo>
                    <a:lnTo>
                      <a:pt x="941889" y="23082"/>
                    </a:lnTo>
                    <a:lnTo>
                      <a:pt x="985995" y="35697"/>
                    </a:lnTo>
                    <a:lnTo>
                      <a:pt x="1028957" y="50873"/>
                    </a:lnTo>
                    <a:lnTo>
                      <a:pt x="1070687" y="68521"/>
                    </a:lnTo>
                    <a:lnTo>
                      <a:pt x="1111095" y="88552"/>
                    </a:lnTo>
                    <a:lnTo>
                      <a:pt x="1150093" y="110879"/>
                    </a:lnTo>
                    <a:lnTo>
                      <a:pt x="1187594" y="135412"/>
                    </a:lnTo>
                    <a:lnTo>
                      <a:pt x="1223507" y="162064"/>
                    </a:lnTo>
                    <a:lnTo>
                      <a:pt x="1257745" y="190744"/>
                    </a:lnTo>
                    <a:lnTo>
                      <a:pt x="1290219" y="221366"/>
                    </a:lnTo>
                    <a:lnTo>
                      <a:pt x="1320841" y="253840"/>
                    </a:lnTo>
                    <a:lnTo>
                      <a:pt x="1349522" y="288078"/>
                    </a:lnTo>
                    <a:lnTo>
                      <a:pt x="1376173" y="323992"/>
                    </a:lnTo>
                    <a:lnTo>
                      <a:pt x="1400706" y="361492"/>
                    </a:lnTo>
                    <a:lnTo>
                      <a:pt x="1423033" y="400490"/>
                    </a:lnTo>
                    <a:lnTo>
                      <a:pt x="1443065" y="440899"/>
                    </a:lnTo>
                    <a:lnTo>
                      <a:pt x="1460712" y="482628"/>
                    </a:lnTo>
                    <a:lnTo>
                      <a:pt x="1475888" y="525590"/>
                    </a:lnTo>
                    <a:lnTo>
                      <a:pt x="1488503" y="569697"/>
                    </a:lnTo>
                    <a:lnTo>
                      <a:pt x="1498469" y="614859"/>
                    </a:lnTo>
                    <a:lnTo>
                      <a:pt x="1505697" y="660988"/>
                    </a:lnTo>
                    <a:lnTo>
                      <a:pt x="1510099" y="707995"/>
                    </a:lnTo>
                    <a:lnTo>
                      <a:pt x="1511586" y="755793"/>
                    </a:lnTo>
                    <a:close/>
                  </a:path>
                  <a:path w="4988559" h="1511934">
                    <a:moveTo>
                      <a:pt x="189961" y="755793"/>
                    </a:moveTo>
                    <a:lnTo>
                      <a:pt x="192038" y="804615"/>
                    </a:lnTo>
                    <a:lnTo>
                      <a:pt x="198155" y="852284"/>
                    </a:lnTo>
                    <a:lnTo>
                      <a:pt x="208144" y="898630"/>
                    </a:lnTo>
                    <a:lnTo>
                      <a:pt x="221833" y="943482"/>
                    </a:lnTo>
                    <a:lnTo>
                      <a:pt x="239053" y="986672"/>
                    </a:lnTo>
                    <a:lnTo>
                      <a:pt x="259635" y="1028030"/>
                    </a:lnTo>
                    <a:lnTo>
                      <a:pt x="283408" y="1067385"/>
                    </a:lnTo>
                    <a:lnTo>
                      <a:pt x="310203" y="1104567"/>
                    </a:lnTo>
                    <a:lnTo>
                      <a:pt x="339849" y="1139408"/>
                    </a:lnTo>
                    <a:lnTo>
                      <a:pt x="372178" y="1171736"/>
                    </a:lnTo>
                    <a:lnTo>
                      <a:pt x="407018" y="1201382"/>
                    </a:lnTo>
                    <a:lnTo>
                      <a:pt x="444201" y="1228177"/>
                    </a:lnTo>
                    <a:lnTo>
                      <a:pt x="483556" y="1251950"/>
                    </a:lnTo>
                    <a:lnTo>
                      <a:pt x="524913" y="1272532"/>
                    </a:lnTo>
                    <a:lnTo>
                      <a:pt x="568103" y="1289753"/>
                    </a:lnTo>
                    <a:lnTo>
                      <a:pt x="612956" y="1303442"/>
                    </a:lnTo>
                    <a:lnTo>
                      <a:pt x="659302" y="1313430"/>
                    </a:lnTo>
                    <a:lnTo>
                      <a:pt x="706971" y="1319548"/>
                    </a:lnTo>
                    <a:lnTo>
                      <a:pt x="755793" y="1321625"/>
                    </a:lnTo>
                    <a:lnTo>
                      <a:pt x="804615" y="1319548"/>
                    </a:lnTo>
                    <a:lnTo>
                      <a:pt x="852284" y="1313430"/>
                    </a:lnTo>
                    <a:lnTo>
                      <a:pt x="898630" y="1303442"/>
                    </a:lnTo>
                    <a:lnTo>
                      <a:pt x="943482" y="1289753"/>
                    </a:lnTo>
                    <a:lnTo>
                      <a:pt x="986672" y="1272532"/>
                    </a:lnTo>
                    <a:lnTo>
                      <a:pt x="1028030" y="1251950"/>
                    </a:lnTo>
                    <a:lnTo>
                      <a:pt x="1067385" y="1228177"/>
                    </a:lnTo>
                    <a:lnTo>
                      <a:pt x="1104567" y="1201382"/>
                    </a:lnTo>
                    <a:lnTo>
                      <a:pt x="1139408" y="1171736"/>
                    </a:lnTo>
                    <a:lnTo>
                      <a:pt x="1171736" y="1139408"/>
                    </a:lnTo>
                    <a:lnTo>
                      <a:pt x="1201382" y="1104567"/>
                    </a:lnTo>
                    <a:lnTo>
                      <a:pt x="1228177" y="1067385"/>
                    </a:lnTo>
                    <a:lnTo>
                      <a:pt x="1251950" y="1028030"/>
                    </a:lnTo>
                    <a:lnTo>
                      <a:pt x="1272532" y="986672"/>
                    </a:lnTo>
                    <a:lnTo>
                      <a:pt x="1289753" y="943482"/>
                    </a:lnTo>
                    <a:lnTo>
                      <a:pt x="1303442" y="898630"/>
                    </a:lnTo>
                    <a:lnTo>
                      <a:pt x="1313430" y="852284"/>
                    </a:lnTo>
                    <a:lnTo>
                      <a:pt x="1319548" y="804615"/>
                    </a:lnTo>
                    <a:lnTo>
                      <a:pt x="1321625" y="755793"/>
                    </a:lnTo>
                    <a:lnTo>
                      <a:pt x="1319548" y="706971"/>
                    </a:lnTo>
                    <a:lnTo>
                      <a:pt x="1313430" y="659302"/>
                    </a:lnTo>
                    <a:lnTo>
                      <a:pt x="1303442" y="612956"/>
                    </a:lnTo>
                    <a:lnTo>
                      <a:pt x="1289753" y="568103"/>
                    </a:lnTo>
                    <a:lnTo>
                      <a:pt x="1272532" y="524913"/>
                    </a:lnTo>
                    <a:lnTo>
                      <a:pt x="1251950" y="483556"/>
                    </a:lnTo>
                    <a:lnTo>
                      <a:pt x="1228177" y="444201"/>
                    </a:lnTo>
                    <a:lnTo>
                      <a:pt x="1201382" y="407018"/>
                    </a:lnTo>
                    <a:lnTo>
                      <a:pt x="1171736" y="372178"/>
                    </a:lnTo>
                    <a:lnTo>
                      <a:pt x="1139408" y="339849"/>
                    </a:lnTo>
                    <a:lnTo>
                      <a:pt x="1104567" y="310203"/>
                    </a:lnTo>
                    <a:lnTo>
                      <a:pt x="1067385" y="283408"/>
                    </a:lnTo>
                    <a:lnTo>
                      <a:pt x="1028030" y="259635"/>
                    </a:lnTo>
                    <a:lnTo>
                      <a:pt x="986672" y="239053"/>
                    </a:lnTo>
                    <a:lnTo>
                      <a:pt x="943482" y="221833"/>
                    </a:lnTo>
                    <a:lnTo>
                      <a:pt x="898630" y="208144"/>
                    </a:lnTo>
                    <a:lnTo>
                      <a:pt x="852284" y="198155"/>
                    </a:lnTo>
                    <a:lnTo>
                      <a:pt x="804615" y="192038"/>
                    </a:lnTo>
                    <a:lnTo>
                      <a:pt x="755793" y="189961"/>
                    </a:lnTo>
                    <a:lnTo>
                      <a:pt x="706971" y="192038"/>
                    </a:lnTo>
                    <a:lnTo>
                      <a:pt x="659302" y="198155"/>
                    </a:lnTo>
                    <a:lnTo>
                      <a:pt x="612956" y="208144"/>
                    </a:lnTo>
                    <a:lnTo>
                      <a:pt x="568103" y="221833"/>
                    </a:lnTo>
                    <a:lnTo>
                      <a:pt x="524913" y="239053"/>
                    </a:lnTo>
                    <a:lnTo>
                      <a:pt x="483556" y="259635"/>
                    </a:lnTo>
                    <a:lnTo>
                      <a:pt x="444201" y="283408"/>
                    </a:lnTo>
                    <a:lnTo>
                      <a:pt x="407018" y="310203"/>
                    </a:lnTo>
                    <a:lnTo>
                      <a:pt x="372178" y="339849"/>
                    </a:lnTo>
                    <a:lnTo>
                      <a:pt x="339849" y="372178"/>
                    </a:lnTo>
                    <a:lnTo>
                      <a:pt x="310203" y="407018"/>
                    </a:lnTo>
                    <a:lnTo>
                      <a:pt x="283408" y="444201"/>
                    </a:lnTo>
                    <a:lnTo>
                      <a:pt x="259635" y="483556"/>
                    </a:lnTo>
                    <a:lnTo>
                      <a:pt x="239053" y="524913"/>
                    </a:lnTo>
                    <a:lnTo>
                      <a:pt x="221833" y="568103"/>
                    </a:lnTo>
                    <a:lnTo>
                      <a:pt x="208144" y="612956"/>
                    </a:lnTo>
                    <a:lnTo>
                      <a:pt x="198155" y="659302"/>
                    </a:lnTo>
                    <a:lnTo>
                      <a:pt x="192038" y="706971"/>
                    </a:lnTo>
                    <a:lnTo>
                      <a:pt x="189961" y="755793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77" name="object 15">
                <a:extLst>
                  <a:ext uri="{FF2B5EF4-FFF2-40B4-BE49-F238E27FC236}">
                    <a16:creationId xmlns:a16="http://schemas.microsoft.com/office/drawing/2014/main" id="{AD9D378B-21B0-4E00-B0B2-2CE2FEBE5D5F}"/>
                  </a:ext>
                </a:extLst>
              </p:cNvPr>
              <p:cNvSpPr/>
              <p:nvPr/>
            </p:nvSpPr>
            <p:spPr>
              <a:xfrm>
                <a:off x="7576827" y="8861675"/>
                <a:ext cx="567055" cy="567055"/>
              </a:xfrm>
              <a:custGeom>
                <a:avLst/>
                <a:gdLst/>
                <a:ahLst/>
                <a:cxnLst/>
                <a:rect l="l" t="t" r="r" b="b"/>
                <a:pathLst>
                  <a:path w="567054" h="567054">
                    <a:moveTo>
                      <a:pt x="176351" y="0"/>
                    </a:moveTo>
                    <a:lnTo>
                      <a:pt x="0" y="0"/>
                    </a:lnTo>
                    <a:lnTo>
                      <a:pt x="0" y="566844"/>
                    </a:lnTo>
                    <a:lnTo>
                      <a:pt x="176351" y="566844"/>
                    </a:lnTo>
                    <a:lnTo>
                      <a:pt x="176351" y="0"/>
                    </a:lnTo>
                    <a:close/>
                  </a:path>
                  <a:path w="567054" h="567054">
                    <a:moveTo>
                      <a:pt x="0" y="188948"/>
                    </a:moveTo>
                    <a:lnTo>
                      <a:pt x="176351" y="188948"/>
                    </a:lnTo>
                  </a:path>
                  <a:path w="567054" h="567054">
                    <a:moveTo>
                      <a:pt x="0" y="377896"/>
                    </a:moveTo>
                    <a:lnTo>
                      <a:pt x="176351" y="377896"/>
                    </a:lnTo>
                  </a:path>
                  <a:path w="567054" h="567054">
                    <a:moveTo>
                      <a:pt x="546690" y="68023"/>
                    </a:moveTo>
                    <a:lnTo>
                      <a:pt x="555153" y="76447"/>
                    </a:lnTo>
                    <a:lnTo>
                      <a:pt x="561491" y="86287"/>
                    </a:lnTo>
                    <a:lnTo>
                      <a:pt x="565467" y="97073"/>
                    </a:lnTo>
                    <a:lnTo>
                      <a:pt x="566844" y="108331"/>
                    </a:lnTo>
                    <a:lnTo>
                      <a:pt x="566844" y="279646"/>
                    </a:lnTo>
                    <a:lnTo>
                      <a:pt x="562869" y="299210"/>
                    </a:lnTo>
                    <a:lnTo>
                      <a:pt x="552043" y="315231"/>
                    </a:lnTo>
                    <a:lnTo>
                      <a:pt x="536022" y="326056"/>
                    </a:lnTo>
                    <a:lnTo>
                      <a:pt x="516458" y="330032"/>
                    </a:lnTo>
                    <a:lnTo>
                      <a:pt x="340106" y="330032"/>
                    </a:lnTo>
                    <a:lnTo>
                      <a:pt x="320542" y="326056"/>
                    </a:lnTo>
                    <a:lnTo>
                      <a:pt x="304521" y="315231"/>
                    </a:lnTo>
                    <a:lnTo>
                      <a:pt x="293696" y="299210"/>
                    </a:lnTo>
                    <a:lnTo>
                      <a:pt x="289720" y="279646"/>
                    </a:lnTo>
                    <a:lnTo>
                      <a:pt x="289720" y="52908"/>
                    </a:lnTo>
                    <a:lnTo>
                      <a:pt x="293696" y="33344"/>
                    </a:lnTo>
                    <a:lnTo>
                      <a:pt x="304521" y="17322"/>
                    </a:lnTo>
                    <a:lnTo>
                      <a:pt x="320542" y="6497"/>
                    </a:lnTo>
                    <a:lnTo>
                      <a:pt x="340106" y="2521"/>
                    </a:lnTo>
                    <a:lnTo>
                      <a:pt x="443398" y="2521"/>
                    </a:lnTo>
                    <a:lnTo>
                      <a:pt x="546690" y="68023"/>
                    </a:lnTo>
                    <a:close/>
                  </a:path>
                  <a:path w="567054" h="567054">
                    <a:moveTo>
                      <a:pt x="365300" y="90697"/>
                    </a:moveTo>
                    <a:lnTo>
                      <a:pt x="453475" y="90697"/>
                    </a:lnTo>
                  </a:path>
                  <a:path w="567054" h="567054">
                    <a:moveTo>
                      <a:pt x="365300" y="166277"/>
                    </a:moveTo>
                    <a:lnTo>
                      <a:pt x="491265" y="166277"/>
                    </a:lnTo>
                  </a:path>
                  <a:path w="567054" h="567054">
                    <a:moveTo>
                      <a:pt x="365300" y="241856"/>
                    </a:moveTo>
                    <a:lnTo>
                      <a:pt x="428282" y="241856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78" name="object 16">
                <a:extLst>
                  <a:ext uri="{FF2B5EF4-FFF2-40B4-BE49-F238E27FC236}">
                    <a16:creationId xmlns:a16="http://schemas.microsoft.com/office/drawing/2014/main" id="{0DC5D5CB-AE22-4357-B77C-82D110829BB3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846396" y="9257207"/>
                <a:ext cx="224218" cy="183907"/>
              </a:xfrm>
              <a:prstGeom prst="rect">
                <a:avLst/>
              </a:prstGeom>
            </p:spPr>
          </p:pic>
        </p:grpSp>
        <p:grpSp>
          <p:nvGrpSpPr>
            <p:cNvPr id="42" name="object 17">
              <a:extLst>
                <a:ext uri="{FF2B5EF4-FFF2-40B4-BE49-F238E27FC236}">
                  <a16:creationId xmlns:a16="http://schemas.microsoft.com/office/drawing/2014/main" id="{F819DEC5-0341-4CEE-A90E-517DF9DB50D3}"/>
                </a:ext>
              </a:extLst>
            </p:cNvPr>
            <p:cNvGrpSpPr/>
            <p:nvPr/>
          </p:nvGrpSpPr>
          <p:grpSpPr>
            <a:xfrm>
              <a:off x="7104456" y="7095649"/>
              <a:ext cx="4988560" cy="1511935"/>
              <a:chOff x="7104456" y="6424242"/>
              <a:chExt cx="4988560" cy="1511935"/>
            </a:xfrm>
          </p:grpSpPr>
          <p:sp>
            <p:nvSpPr>
              <p:cNvPr id="74" name="object 18">
                <a:extLst>
                  <a:ext uri="{FF2B5EF4-FFF2-40B4-BE49-F238E27FC236}">
                    <a16:creationId xmlns:a16="http://schemas.microsoft.com/office/drawing/2014/main" id="{D2117CE3-87F8-4CCD-A6D7-839010C5A97C}"/>
                  </a:ext>
                </a:extLst>
              </p:cNvPr>
              <p:cNvSpPr/>
              <p:nvPr/>
            </p:nvSpPr>
            <p:spPr>
              <a:xfrm>
                <a:off x="7104456" y="6424242"/>
                <a:ext cx="4988560" cy="1511935"/>
              </a:xfrm>
              <a:custGeom>
                <a:avLst/>
                <a:gdLst/>
                <a:ahLst/>
                <a:cxnLst/>
                <a:rect l="l" t="t" r="r" b="b"/>
                <a:pathLst>
                  <a:path w="4988559" h="1511934">
                    <a:moveTo>
                      <a:pt x="4242386" y="1511586"/>
                    </a:moveTo>
                    <a:lnTo>
                      <a:pt x="4289599" y="1510099"/>
                    </a:lnTo>
                    <a:lnTo>
                      <a:pt x="4336025" y="1505697"/>
                    </a:lnTo>
                    <a:lnTo>
                      <a:pt x="4381578" y="1498469"/>
                    </a:lnTo>
                    <a:lnTo>
                      <a:pt x="4426170" y="1488503"/>
                    </a:lnTo>
                    <a:lnTo>
                      <a:pt x="4469715" y="1475888"/>
                    </a:lnTo>
                    <a:lnTo>
                      <a:pt x="4512126" y="1460712"/>
                    </a:lnTo>
                    <a:lnTo>
                      <a:pt x="4553315" y="1443065"/>
                    </a:lnTo>
                    <a:lnTo>
                      <a:pt x="4593196" y="1423033"/>
                    </a:lnTo>
                    <a:lnTo>
                      <a:pt x="4631682" y="1400706"/>
                    </a:lnTo>
                    <a:lnTo>
                      <a:pt x="4668686" y="1376173"/>
                    </a:lnTo>
                    <a:lnTo>
                      <a:pt x="4704121" y="1349522"/>
                    </a:lnTo>
                    <a:lnTo>
                      <a:pt x="4737900" y="1320841"/>
                    </a:lnTo>
                    <a:lnTo>
                      <a:pt x="4769935" y="1290219"/>
                    </a:lnTo>
                    <a:lnTo>
                      <a:pt x="4800142" y="1257745"/>
                    </a:lnTo>
                    <a:lnTo>
                      <a:pt x="4828431" y="1223507"/>
                    </a:lnTo>
                    <a:lnTo>
                      <a:pt x="4854716" y="1187594"/>
                    </a:lnTo>
                    <a:lnTo>
                      <a:pt x="4878911" y="1150093"/>
                    </a:lnTo>
                    <a:lnTo>
                      <a:pt x="4900928" y="1111095"/>
                    </a:lnTo>
                    <a:lnTo>
                      <a:pt x="4920680" y="1070687"/>
                    </a:lnTo>
                    <a:lnTo>
                      <a:pt x="4938081" y="1028957"/>
                    </a:lnTo>
                    <a:lnTo>
                      <a:pt x="4953044" y="985995"/>
                    </a:lnTo>
                    <a:lnTo>
                      <a:pt x="4965481" y="941889"/>
                    </a:lnTo>
                    <a:lnTo>
                      <a:pt x="4975305" y="896727"/>
                    </a:lnTo>
                    <a:lnTo>
                      <a:pt x="4982430" y="850598"/>
                    </a:lnTo>
                    <a:lnTo>
                      <a:pt x="4986769" y="803590"/>
                    </a:lnTo>
                    <a:lnTo>
                      <a:pt x="4988235" y="755793"/>
                    </a:lnTo>
                    <a:lnTo>
                      <a:pt x="4986769" y="707995"/>
                    </a:lnTo>
                    <a:lnTo>
                      <a:pt x="4982430" y="660988"/>
                    </a:lnTo>
                    <a:lnTo>
                      <a:pt x="4975305" y="614859"/>
                    </a:lnTo>
                    <a:lnTo>
                      <a:pt x="4965481" y="569697"/>
                    </a:lnTo>
                    <a:lnTo>
                      <a:pt x="4953044" y="525590"/>
                    </a:lnTo>
                    <a:lnTo>
                      <a:pt x="4938081" y="482628"/>
                    </a:lnTo>
                    <a:lnTo>
                      <a:pt x="4920680" y="440899"/>
                    </a:lnTo>
                    <a:lnTo>
                      <a:pt x="4900928" y="400490"/>
                    </a:lnTo>
                    <a:lnTo>
                      <a:pt x="4878911" y="361492"/>
                    </a:lnTo>
                    <a:lnTo>
                      <a:pt x="4854716" y="323992"/>
                    </a:lnTo>
                    <a:lnTo>
                      <a:pt x="4828431" y="288078"/>
                    </a:lnTo>
                    <a:lnTo>
                      <a:pt x="4800142" y="253840"/>
                    </a:lnTo>
                    <a:lnTo>
                      <a:pt x="4769935" y="221366"/>
                    </a:lnTo>
                    <a:lnTo>
                      <a:pt x="4737900" y="190744"/>
                    </a:lnTo>
                    <a:lnTo>
                      <a:pt x="4704121" y="162064"/>
                    </a:lnTo>
                    <a:lnTo>
                      <a:pt x="4668686" y="135412"/>
                    </a:lnTo>
                    <a:lnTo>
                      <a:pt x="4631682" y="110879"/>
                    </a:lnTo>
                    <a:lnTo>
                      <a:pt x="4593196" y="88552"/>
                    </a:lnTo>
                    <a:lnTo>
                      <a:pt x="4553315" y="68521"/>
                    </a:lnTo>
                    <a:lnTo>
                      <a:pt x="4512126" y="50873"/>
                    </a:lnTo>
                    <a:lnTo>
                      <a:pt x="4469715" y="35697"/>
                    </a:lnTo>
                    <a:lnTo>
                      <a:pt x="4426170" y="23082"/>
                    </a:lnTo>
                    <a:lnTo>
                      <a:pt x="4381578" y="13116"/>
                    </a:lnTo>
                    <a:lnTo>
                      <a:pt x="4336025" y="5888"/>
                    </a:lnTo>
                    <a:lnTo>
                      <a:pt x="4289599" y="1486"/>
                    </a:lnTo>
                    <a:lnTo>
                      <a:pt x="4242386" y="0"/>
                    </a:lnTo>
                    <a:lnTo>
                      <a:pt x="1209269" y="0"/>
                    </a:lnTo>
                    <a:lnTo>
                      <a:pt x="1221699" y="6302"/>
                    </a:lnTo>
                    <a:lnTo>
                      <a:pt x="1262399" y="30239"/>
                    </a:lnTo>
                    <a:lnTo>
                      <a:pt x="1301616" y="56369"/>
                    </a:lnTo>
                    <a:lnTo>
                      <a:pt x="1339268" y="84611"/>
                    </a:lnTo>
                    <a:lnTo>
                      <a:pt x="1375274" y="114880"/>
                    </a:lnTo>
                    <a:lnTo>
                      <a:pt x="1409551" y="147093"/>
                    </a:lnTo>
                    <a:lnTo>
                      <a:pt x="1442018" y="181169"/>
                    </a:lnTo>
                    <a:lnTo>
                      <a:pt x="1472591" y="217023"/>
                    </a:lnTo>
                    <a:lnTo>
                      <a:pt x="1501190" y="254573"/>
                    </a:lnTo>
                    <a:lnTo>
                      <a:pt x="1527733" y="293735"/>
                    </a:lnTo>
                    <a:lnTo>
                      <a:pt x="1552136" y="334427"/>
                    </a:lnTo>
                    <a:lnTo>
                      <a:pt x="1574319" y="376566"/>
                    </a:lnTo>
                    <a:lnTo>
                      <a:pt x="1594199" y="420068"/>
                    </a:lnTo>
                    <a:lnTo>
                      <a:pt x="1611695" y="464851"/>
                    </a:lnTo>
                    <a:lnTo>
                      <a:pt x="1626724" y="510831"/>
                    </a:lnTo>
                    <a:lnTo>
                      <a:pt x="1639204" y="557926"/>
                    </a:lnTo>
                    <a:lnTo>
                      <a:pt x="1649054" y="606053"/>
                    </a:lnTo>
                    <a:lnTo>
                      <a:pt x="1656191" y="655128"/>
                    </a:lnTo>
                    <a:lnTo>
                      <a:pt x="1660533" y="705069"/>
                    </a:lnTo>
                    <a:lnTo>
                      <a:pt x="1661999" y="755793"/>
                    </a:lnTo>
                    <a:lnTo>
                      <a:pt x="1660533" y="806516"/>
                    </a:lnTo>
                    <a:lnTo>
                      <a:pt x="1656191" y="856457"/>
                    </a:lnTo>
                    <a:lnTo>
                      <a:pt x="1649054" y="905532"/>
                    </a:lnTo>
                    <a:lnTo>
                      <a:pt x="1639204" y="953658"/>
                    </a:lnTo>
                    <a:lnTo>
                      <a:pt x="1626724" y="1000753"/>
                    </a:lnTo>
                    <a:lnTo>
                      <a:pt x="1611695" y="1046734"/>
                    </a:lnTo>
                    <a:lnTo>
                      <a:pt x="1594199" y="1091517"/>
                    </a:lnTo>
                    <a:lnTo>
                      <a:pt x="1574319" y="1135019"/>
                    </a:lnTo>
                    <a:lnTo>
                      <a:pt x="1552136" y="1177157"/>
                    </a:lnTo>
                    <a:lnTo>
                      <a:pt x="1527733" y="1217849"/>
                    </a:lnTo>
                    <a:lnTo>
                      <a:pt x="1501190" y="1257012"/>
                    </a:lnTo>
                    <a:lnTo>
                      <a:pt x="1472591" y="1294561"/>
                    </a:lnTo>
                    <a:lnTo>
                      <a:pt x="1442018" y="1330415"/>
                    </a:lnTo>
                    <a:lnTo>
                      <a:pt x="1409551" y="1364491"/>
                    </a:lnTo>
                    <a:lnTo>
                      <a:pt x="1375274" y="1396705"/>
                    </a:lnTo>
                    <a:lnTo>
                      <a:pt x="1339268" y="1426974"/>
                    </a:lnTo>
                    <a:lnTo>
                      <a:pt x="1301616" y="1455215"/>
                    </a:lnTo>
                    <a:lnTo>
                      <a:pt x="1262399" y="1481346"/>
                    </a:lnTo>
                    <a:lnTo>
                      <a:pt x="1221699" y="1505283"/>
                    </a:lnTo>
                    <a:lnTo>
                      <a:pt x="1209269" y="1511586"/>
                    </a:lnTo>
                    <a:lnTo>
                      <a:pt x="4242386" y="1511586"/>
                    </a:lnTo>
                    <a:close/>
                  </a:path>
                  <a:path w="4988559" h="1511934">
                    <a:moveTo>
                      <a:pt x="1511586" y="755793"/>
                    </a:moveTo>
                    <a:lnTo>
                      <a:pt x="1510099" y="803590"/>
                    </a:lnTo>
                    <a:lnTo>
                      <a:pt x="1505697" y="850598"/>
                    </a:lnTo>
                    <a:lnTo>
                      <a:pt x="1498469" y="896727"/>
                    </a:lnTo>
                    <a:lnTo>
                      <a:pt x="1488503" y="941889"/>
                    </a:lnTo>
                    <a:lnTo>
                      <a:pt x="1475888" y="985995"/>
                    </a:lnTo>
                    <a:lnTo>
                      <a:pt x="1460712" y="1028957"/>
                    </a:lnTo>
                    <a:lnTo>
                      <a:pt x="1443065" y="1070687"/>
                    </a:lnTo>
                    <a:lnTo>
                      <a:pt x="1423033" y="1111095"/>
                    </a:lnTo>
                    <a:lnTo>
                      <a:pt x="1400706" y="1150093"/>
                    </a:lnTo>
                    <a:lnTo>
                      <a:pt x="1376173" y="1187594"/>
                    </a:lnTo>
                    <a:lnTo>
                      <a:pt x="1349522" y="1223507"/>
                    </a:lnTo>
                    <a:lnTo>
                      <a:pt x="1320841" y="1257745"/>
                    </a:lnTo>
                    <a:lnTo>
                      <a:pt x="1290219" y="1290219"/>
                    </a:lnTo>
                    <a:lnTo>
                      <a:pt x="1257745" y="1320841"/>
                    </a:lnTo>
                    <a:lnTo>
                      <a:pt x="1223507" y="1349522"/>
                    </a:lnTo>
                    <a:lnTo>
                      <a:pt x="1187594" y="1376173"/>
                    </a:lnTo>
                    <a:lnTo>
                      <a:pt x="1150093" y="1400706"/>
                    </a:lnTo>
                    <a:lnTo>
                      <a:pt x="1111095" y="1423033"/>
                    </a:lnTo>
                    <a:lnTo>
                      <a:pt x="1070687" y="1443065"/>
                    </a:lnTo>
                    <a:lnTo>
                      <a:pt x="1028957" y="1460712"/>
                    </a:lnTo>
                    <a:lnTo>
                      <a:pt x="985995" y="1475888"/>
                    </a:lnTo>
                    <a:lnTo>
                      <a:pt x="941889" y="1488503"/>
                    </a:lnTo>
                    <a:lnTo>
                      <a:pt x="896727" y="1498469"/>
                    </a:lnTo>
                    <a:lnTo>
                      <a:pt x="850598" y="1505697"/>
                    </a:lnTo>
                    <a:lnTo>
                      <a:pt x="803590" y="1510099"/>
                    </a:lnTo>
                    <a:lnTo>
                      <a:pt x="755793" y="1511586"/>
                    </a:lnTo>
                    <a:lnTo>
                      <a:pt x="707995" y="1510099"/>
                    </a:lnTo>
                    <a:lnTo>
                      <a:pt x="660988" y="1505697"/>
                    </a:lnTo>
                    <a:lnTo>
                      <a:pt x="614859" y="1498469"/>
                    </a:lnTo>
                    <a:lnTo>
                      <a:pt x="569697" y="1488503"/>
                    </a:lnTo>
                    <a:lnTo>
                      <a:pt x="525590" y="1475888"/>
                    </a:lnTo>
                    <a:lnTo>
                      <a:pt x="482628" y="1460712"/>
                    </a:lnTo>
                    <a:lnTo>
                      <a:pt x="440899" y="1443065"/>
                    </a:lnTo>
                    <a:lnTo>
                      <a:pt x="400490" y="1423033"/>
                    </a:lnTo>
                    <a:lnTo>
                      <a:pt x="361492" y="1400706"/>
                    </a:lnTo>
                    <a:lnTo>
                      <a:pt x="323992" y="1376173"/>
                    </a:lnTo>
                    <a:lnTo>
                      <a:pt x="288078" y="1349522"/>
                    </a:lnTo>
                    <a:lnTo>
                      <a:pt x="253840" y="1320841"/>
                    </a:lnTo>
                    <a:lnTo>
                      <a:pt x="221366" y="1290219"/>
                    </a:lnTo>
                    <a:lnTo>
                      <a:pt x="190744" y="1257745"/>
                    </a:lnTo>
                    <a:lnTo>
                      <a:pt x="162064" y="1223507"/>
                    </a:lnTo>
                    <a:lnTo>
                      <a:pt x="135412" y="1187594"/>
                    </a:lnTo>
                    <a:lnTo>
                      <a:pt x="110879" y="1150093"/>
                    </a:lnTo>
                    <a:lnTo>
                      <a:pt x="88552" y="1111095"/>
                    </a:lnTo>
                    <a:lnTo>
                      <a:pt x="68521" y="1070687"/>
                    </a:lnTo>
                    <a:lnTo>
                      <a:pt x="50873" y="1028957"/>
                    </a:lnTo>
                    <a:lnTo>
                      <a:pt x="35697" y="985995"/>
                    </a:lnTo>
                    <a:lnTo>
                      <a:pt x="23082" y="941889"/>
                    </a:lnTo>
                    <a:lnTo>
                      <a:pt x="13116" y="896727"/>
                    </a:lnTo>
                    <a:lnTo>
                      <a:pt x="5888" y="850598"/>
                    </a:lnTo>
                    <a:lnTo>
                      <a:pt x="1486" y="803590"/>
                    </a:lnTo>
                    <a:lnTo>
                      <a:pt x="0" y="755793"/>
                    </a:lnTo>
                    <a:lnTo>
                      <a:pt x="1486" y="707995"/>
                    </a:lnTo>
                    <a:lnTo>
                      <a:pt x="5888" y="660988"/>
                    </a:lnTo>
                    <a:lnTo>
                      <a:pt x="13116" y="614859"/>
                    </a:lnTo>
                    <a:lnTo>
                      <a:pt x="23082" y="569697"/>
                    </a:lnTo>
                    <a:lnTo>
                      <a:pt x="35697" y="525590"/>
                    </a:lnTo>
                    <a:lnTo>
                      <a:pt x="50873" y="482628"/>
                    </a:lnTo>
                    <a:lnTo>
                      <a:pt x="68521" y="440899"/>
                    </a:lnTo>
                    <a:lnTo>
                      <a:pt x="88552" y="400490"/>
                    </a:lnTo>
                    <a:lnTo>
                      <a:pt x="110879" y="361492"/>
                    </a:lnTo>
                    <a:lnTo>
                      <a:pt x="135412" y="323992"/>
                    </a:lnTo>
                    <a:lnTo>
                      <a:pt x="162064" y="288078"/>
                    </a:lnTo>
                    <a:lnTo>
                      <a:pt x="190744" y="253840"/>
                    </a:lnTo>
                    <a:lnTo>
                      <a:pt x="221366" y="221366"/>
                    </a:lnTo>
                    <a:lnTo>
                      <a:pt x="253840" y="190744"/>
                    </a:lnTo>
                    <a:lnTo>
                      <a:pt x="288078" y="162064"/>
                    </a:lnTo>
                    <a:lnTo>
                      <a:pt x="323992" y="135412"/>
                    </a:lnTo>
                    <a:lnTo>
                      <a:pt x="361492" y="110879"/>
                    </a:lnTo>
                    <a:lnTo>
                      <a:pt x="400490" y="88552"/>
                    </a:lnTo>
                    <a:lnTo>
                      <a:pt x="440899" y="68521"/>
                    </a:lnTo>
                    <a:lnTo>
                      <a:pt x="482628" y="50873"/>
                    </a:lnTo>
                    <a:lnTo>
                      <a:pt x="525590" y="35697"/>
                    </a:lnTo>
                    <a:lnTo>
                      <a:pt x="569697" y="23082"/>
                    </a:lnTo>
                    <a:lnTo>
                      <a:pt x="614859" y="13116"/>
                    </a:lnTo>
                    <a:lnTo>
                      <a:pt x="660988" y="5888"/>
                    </a:lnTo>
                    <a:lnTo>
                      <a:pt x="707995" y="1486"/>
                    </a:lnTo>
                    <a:lnTo>
                      <a:pt x="755793" y="0"/>
                    </a:lnTo>
                    <a:lnTo>
                      <a:pt x="803590" y="1486"/>
                    </a:lnTo>
                    <a:lnTo>
                      <a:pt x="850598" y="5888"/>
                    </a:lnTo>
                    <a:lnTo>
                      <a:pt x="896727" y="13116"/>
                    </a:lnTo>
                    <a:lnTo>
                      <a:pt x="941889" y="23082"/>
                    </a:lnTo>
                    <a:lnTo>
                      <a:pt x="985995" y="35697"/>
                    </a:lnTo>
                    <a:lnTo>
                      <a:pt x="1028957" y="50873"/>
                    </a:lnTo>
                    <a:lnTo>
                      <a:pt x="1070687" y="68521"/>
                    </a:lnTo>
                    <a:lnTo>
                      <a:pt x="1111095" y="88552"/>
                    </a:lnTo>
                    <a:lnTo>
                      <a:pt x="1150093" y="110879"/>
                    </a:lnTo>
                    <a:lnTo>
                      <a:pt x="1187594" y="135412"/>
                    </a:lnTo>
                    <a:lnTo>
                      <a:pt x="1223507" y="162064"/>
                    </a:lnTo>
                    <a:lnTo>
                      <a:pt x="1257745" y="190744"/>
                    </a:lnTo>
                    <a:lnTo>
                      <a:pt x="1290219" y="221366"/>
                    </a:lnTo>
                    <a:lnTo>
                      <a:pt x="1320841" y="253840"/>
                    </a:lnTo>
                    <a:lnTo>
                      <a:pt x="1349522" y="288078"/>
                    </a:lnTo>
                    <a:lnTo>
                      <a:pt x="1376173" y="323992"/>
                    </a:lnTo>
                    <a:lnTo>
                      <a:pt x="1400706" y="361492"/>
                    </a:lnTo>
                    <a:lnTo>
                      <a:pt x="1423033" y="400490"/>
                    </a:lnTo>
                    <a:lnTo>
                      <a:pt x="1443065" y="440899"/>
                    </a:lnTo>
                    <a:lnTo>
                      <a:pt x="1460712" y="482628"/>
                    </a:lnTo>
                    <a:lnTo>
                      <a:pt x="1475888" y="525590"/>
                    </a:lnTo>
                    <a:lnTo>
                      <a:pt x="1488503" y="569697"/>
                    </a:lnTo>
                    <a:lnTo>
                      <a:pt x="1498469" y="614859"/>
                    </a:lnTo>
                    <a:lnTo>
                      <a:pt x="1505697" y="660988"/>
                    </a:lnTo>
                    <a:lnTo>
                      <a:pt x="1510099" y="707995"/>
                    </a:lnTo>
                    <a:lnTo>
                      <a:pt x="1511586" y="755793"/>
                    </a:lnTo>
                    <a:close/>
                  </a:path>
                  <a:path w="4988559" h="1511934">
                    <a:moveTo>
                      <a:pt x="189961" y="755793"/>
                    </a:moveTo>
                    <a:lnTo>
                      <a:pt x="192038" y="804615"/>
                    </a:lnTo>
                    <a:lnTo>
                      <a:pt x="198155" y="852284"/>
                    </a:lnTo>
                    <a:lnTo>
                      <a:pt x="208144" y="898630"/>
                    </a:lnTo>
                    <a:lnTo>
                      <a:pt x="221833" y="943482"/>
                    </a:lnTo>
                    <a:lnTo>
                      <a:pt x="239053" y="986672"/>
                    </a:lnTo>
                    <a:lnTo>
                      <a:pt x="259635" y="1028030"/>
                    </a:lnTo>
                    <a:lnTo>
                      <a:pt x="283408" y="1067385"/>
                    </a:lnTo>
                    <a:lnTo>
                      <a:pt x="310203" y="1104567"/>
                    </a:lnTo>
                    <a:lnTo>
                      <a:pt x="339849" y="1139408"/>
                    </a:lnTo>
                    <a:lnTo>
                      <a:pt x="372178" y="1171736"/>
                    </a:lnTo>
                    <a:lnTo>
                      <a:pt x="407018" y="1201382"/>
                    </a:lnTo>
                    <a:lnTo>
                      <a:pt x="444201" y="1228177"/>
                    </a:lnTo>
                    <a:lnTo>
                      <a:pt x="483556" y="1251950"/>
                    </a:lnTo>
                    <a:lnTo>
                      <a:pt x="524913" y="1272532"/>
                    </a:lnTo>
                    <a:lnTo>
                      <a:pt x="568103" y="1289753"/>
                    </a:lnTo>
                    <a:lnTo>
                      <a:pt x="612956" y="1303442"/>
                    </a:lnTo>
                    <a:lnTo>
                      <a:pt x="659302" y="1313430"/>
                    </a:lnTo>
                    <a:lnTo>
                      <a:pt x="706971" y="1319548"/>
                    </a:lnTo>
                    <a:lnTo>
                      <a:pt x="755793" y="1321625"/>
                    </a:lnTo>
                    <a:lnTo>
                      <a:pt x="804615" y="1319548"/>
                    </a:lnTo>
                    <a:lnTo>
                      <a:pt x="852284" y="1313430"/>
                    </a:lnTo>
                    <a:lnTo>
                      <a:pt x="898630" y="1303442"/>
                    </a:lnTo>
                    <a:lnTo>
                      <a:pt x="943482" y="1289753"/>
                    </a:lnTo>
                    <a:lnTo>
                      <a:pt x="986672" y="1272532"/>
                    </a:lnTo>
                    <a:lnTo>
                      <a:pt x="1028030" y="1251950"/>
                    </a:lnTo>
                    <a:lnTo>
                      <a:pt x="1067385" y="1228177"/>
                    </a:lnTo>
                    <a:lnTo>
                      <a:pt x="1104567" y="1201382"/>
                    </a:lnTo>
                    <a:lnTo>
                      <a:pt x="1139408" y="1171736"/>
                    </a:lnTo>
                    <a:lnTo>
                      <a:pt x="1171736" y="1139408"/>
                    </a:lnTo>
                    <a:lnTo>
                      <a:pt x="1201382" y="1104567"/>
                    </a:lnTo>
                    <a:lnTo>
                      <a:pt x="1228177" y="1067385"/>
                    </a:lnTo>
                    <a:lnTo>
                      <a:pt x="1251950" y="1028030"/>
                    </a:lnTo>
                    <a:lnTo>
                      <a:pt x="1272532" y="986672"/>
                    </a:lnTo>
                    <a:lnTo>
                      <a:pt x="1289753" y="943482"/>
                    </a:lnTo>
                    <a:lnTo>
                      <a:pt x="1303442" y="898630"/>
                    </a:lnTo>
                    <a:lnTo>
                      <a:pt x="1313430" y="852284"/>
                    </a:lnTo>
                    <a:lnTo>
                      <a:pt x="1319548" y="804615"/>
                    </a:lnTo>
                    <a:lnTo>
                      <a:pt x="1321625" y="755793"/>
                    </a:lnTo>
                    <a:lnTo>
                      <a:pt x="1319548" y="706971"/>
                    </a:lnTo>
                    <a:lnTo>
                      <a:pt x="1313430" y="659302"/>
                    </a:lnTo>
                    <a:lnTo>
                      <a:pt x="1303442" y="612956"/>
                    </a:lnTo>
                    <a:lnTo>
                      <a:pt x="1289753" y="568103"/>
                    </a:lnTo>
                    <a:lnTo>
                      <a:pt x="1272532" y="524913"/>
                    </a:lnTo>
                    <a:lnTo>
                      <a:pt x="1251950" y="483556"/>
                    </a:lnTo>
                    <a:lnTo>
                      <a:pt x="1228177" y="444201"/>
                    </a:lnTo>
                    <a:lnTo>
                      <a:pt x="1201382" y="407018"/>
                    </a:lnTo>
                    <a:lnTo>
                      <a:pt x="1171736" y="372178"/>
                    </a:lnTo>
                    <a:lnTo>
                      <a:pt x="1139408" y="339849"/>
                    </a:lnTo>
                    <a:lnTo>
                      <a:pt x="1104567" y="310203"/>
                    </a:lnTo>
                    <a:lnTo>
                      <a:pt x="1067385" y="283408"/>
                    </a:lnTo>
                    <a:lnTo>
                      <a:pt x="1028030" y="259635"/>
                    </a:lnTo>
                    <a:lnTo>
                      <a:pt x="986672" y="239053"/>
                    </a:lnTo>
                    <a:lnTo>
                      <a:pt x="943482" y="221833"/>
                    </a:lnTo>
                    <a:lnTo>
                      <a:pt x="898630" y="208144"/>
                    </a:lnTo>
                    <a:lnTo>
                      <a:pt x="852284" y="198155"/>
                    </a:lnTo>
                    <a:lnTo>
                      <a:pt x="804615" y="192038"/>
                    </a:lnTo>
                    <a:lnTo>
                      <a:pt x="755793" y="189961"/>
                    </a:lnTo>
                    <a:lnTo>
                      <a:pt x="706971" y="192038"/>
                    </a:lnTo>
                    <a:lnTo>
                      <a:pt x="659302" y="198155"/>
                    </a:lnTo>
                    <a:lnTo>
                      <a:pt x="612956" y="208144"/>
                    </a:lnTo>
                    <a:lnTo>
                      <a:pt x="568103" y="221833"/>
                    </a:lnTo>
                    <a:lnTo>
                      <a:pt x="524913" y="239053"/>
                    </a:lnTo>
                    <a:lnTo>
                      <a:pt x="483556" y="259635"/>
                    </a:lnTo>
                    <a:lnTo>
                      <a:pt x="444201" y="283408"/>
                    </a:lnTo>
                    <a:lnTo>
                      <a:pt x="407018" y="310203"/>
                    </a:lnTo>
                    <a:lnTo>
                      <a:pt x="372178" y="339849"/>
                    </a:lnTo>
                    <a:lnTo>
                      <a:pt x="339849" y="372178"/>
                    </a:lnTo>
                    <a:lnTo>
                      <a:pt x="310203" y="407018"/>
                    </a:lnTo>
                    <a:lnTo>
                      <a:pt x="283408" y="444201"/>
                    </a:lnTo>
                    <a:lnTo>
                      <a:pt x="259635" y="483556"/>
                    </a:lnTo>
                    <a:lnTo>
                      <a:pt x="239053" y="524913"/>
                    </a:lnTo>
                    <a:lnTo>
                      <a:pt x="221833" y="568103"/>
                    </a:lnTo>
                    <a:lnTo>
                      <a:pt x="208144" y="612956"/>
                    </a:lnTo>
                    <a:lnTo>
                      <a:pt x="198155" y="659302"/>
                    </a:lnTo>
                    <a:lnTo>
                      <a:pt x="192038" y="706971"/>
                    </a:lnTo>
                    <a:lnTo>
                      <a:pt x="189961" y="755793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75" name="object 19">
                <a:extLst>
                  <a:ext uri="{FF2B5EF4-FFF2-40B4-BE49-F238E27FC236}">
                    <a16:creationId xmlns:a16="http://schemas.microsoft.com/office/drawing/2014/main" id="{45621C03-1240-4A03-97C7-CDE66E834589}"/>
                  </a:ext>
                </a:extLst>
              </p:cNvPr>
              <p:cNvSpPr/>
              <p:nvPr/>
            </p:nvSpPr>
            <p:spPr>
              <a:xfrm>
                <a:off x="7576827" y="6890314"/>
                <a:ext cx="567055" cy="579755"/>
              </a:xfrm>
              <a:custGeom>
                <a:avLst/>
                <a:gdLst/>
                <a:ahLst/>
                <a:cxnLst/>
                <a:rect l="l" t="t" r="r" b="b"/>
                <a:pathLst>
                  <a:path w="567054" h="579754">
                    <a:moveTo>
                      <a:pt x="296925" y="552459"/>
                    </a:moveTo>
                    <a:lnTo>
                      <a:pt x="294796" y="562963"/>
                    </a:lnTo>
                    <a:lnTo>
                      <a:pt x="289006" y="571540"/>
                    </a:lnTo>
                    <a:lnTo>
                      <a:pt x="280425" y="577321"/>
                    </a:lnTo>
                    <a:lnTo>
                      <a:pt x="269918" y="579441"/>
                    </a:lnTo>
                    <a:lnTo>
                      <a:pt x="26981" y="579441"/>
                    </a:lnTo>
                    <a:lnTo>
                      <a:pt x="16483" y="577314"/>
                    </a:lnTo>
                    <a:lnTo>
                      <a:pt x="7910" y="571531"/>
                    </a:lnTo>
                    <a:lnTo>
                      <a:pt x="2127" y="562957"/>
                    </a:lnTo>
                    <a:lnTo>
                      <a:pt x="0" y="552459"/>
                    </a:lnTo>
                    <a:lnTo>
                      <a:pt x="0" y="484967"/>
                    </a:lnTo>
                    <a:lnTo>
                      <a:pt x="7568" y="438041"/>
                    </a:lnTo>
                    <a:lnTo>
                      <a:pt x="28644" y="397286"/>
                    </a:lnTo>
                    <a:lnTo>
                      <a:pt x="60782" y="365149"/>
                    </a:lnTo>
                    <a:lnTo>
                      <a:pt x="101537" y="344073"/>
                    </a:lnTo>
                    <a:lnTo>
                      <a:pt x="148462" y="336504"/>
                    </a:lnTo>
                    <a:lnTo>
                      <a:pt x="195388" y="344073"/>
                    </a:lnTo>
                    <a:lnTo>
                      <a:pt x="236143" y="365149"/>
                    </a:lnTo>
                    <a:lnTo>
                      <a:pt x="268281" y="397286"/>
                    </a:lnTo>
                    <a:lnTo>
                      <a:pt x="289357" y="438041"/>
                    </a:lnTo>
                    <a:lnTo>
                      <a:pt x="296925" y="484967"/>
                    </a:lnTo>
                    <a:lnTo>
                      <a:pt x="296925" y="552459"/>
                    </a:lnTo>
                    <a:close/>
                  </a:path>
                  <a:path w="567054" h="579754">
                    <a:moveTo>
                      <a:pt x="91778" y="428282"/>
                    </a:moveTo>
                    <a:lnTo>
                      <a:pt x="91778" y="431761"/>
                    </a:lnTo>
                    <a:lnTo>
                      <a:pt x="94598" y="434581"/>
                    </a:lnTo>
                    <a:lnTo>
                      <a:pt x="98076" y="434581"/>
                    </a:lnTo>
                    <a:lnTo>
                      <a:pt x="101555" y="434581"/>
                    </a:lnTo>
                    <a:lnTo>
                      <a:pt x="104375" y="431761"/>
                    </a:lnTo>
                    <a:lnTo>
                      <a:pt x="104375" y="428282"/>
                    </a:lnTo>
                    <a:lnTo>
                      <a:pt x="104375" y="424804"/>
                    </a:lnTo>
                    <a:lnTo>
                      <a:pt x="101555" y="421984"/>
                    </a:lnTo>
                    <a:lnTo>
                      <a:pt x="98076" y="421984"/>
                    </a:lnTo>
                    <a:lnTo>
                      <a:pt x="94598" y="421984"/>
                    </a:lnTo>
                    <a:lnTo>
                      <a:pt x="91778" y="424804"/>
                    </a:lnTo>
                    <a:lnTo>
                      <a:pt x="91778" y="428282"/>
                    </a:lnTo>
                  </a:path>
                  <a:path w="567054" h="579754">
                    <a:moveTo>
                      <a:pt x="192550" y="428131"/>
                    </a:moveTo>
                    <a:lnTo>
                      <a:pt x="192550" y="431610"/>
                    </a:lnTo>
                    <a:lnTo>
                      <a:pt x="195370" y="434429"/>
                    </a:lnTo>
                    <a:lnTo>
                      <a:pt x="198849" y="434429"/>
                    </a:lnTo>
                    <a:lnTo>
                      <a:pt x="202327" y="434429"/>
                    </a:lnTo>
                    <a:lnTo>
                      <a:pt x="205147" y="431610"/>
                    </a:lnTo>
                    <a:lnTo>
                      <a:pt x="205147" y="428131"/>
                    </a:lnTo>
                    <a:lnTo>
                      <a:pt x="205147" y="424653"/>
                    </a:lnTo>
                    <a:lnTo>
                      <a:pt x="202327" y="421833"/>
                    </a:lnTo>
                    <a:lnTo>
                      <a:pt x="198849" y="421833"/>
                    </a:lnTo>
                    <a:lnTo>
                      <a:pt x="195370" y="421833"/>
                    </a:lnTo>
                    <a:lnTo>
                      <a:pt x="192550" y="424653"/>
                    </a:lnTo>
                    <a:lnTo>
                      <a:pt x="192550" y="428131"/>
                    </a:lnTo>
                  </a:path>
                  <a:path w="567054" h="579754">
                    <a:moveTo>
                      <a:pt x="148462" y="336504"/>
                    </a:moveTo>
                    <a:lnTo>
                      <a:pt x="148462" y="282515"/>
                    </a:lnTo>
                  </a:path>
                  <a:path w="567054" h="579754">
                    <a:moveTo>
                      <a:pt x="107977" y="242030"/>
                    </a:moveTo>
                    <a:lnTo>
                      <a:pt x="111159" y="257788"/>
                    </a:lnTo>
                    <a:lnTo>
                      <a:pt x="119835" y="270657"/>
                    </a:lnTo>
                    <a:lnTo>
                      <a:pt x="132704" y="279333"/>
                    </a:lnTo>
                    <a:lnTo>
                      <a:pt x="148462" y="282515"/>
                    </a:lnTo>
                    <a:lnTo>
                      <a:pt x="164221" y="279333"/>
                    </a:lnTo>
                    <a:lnTo>
                      <a:pt x="177090" y="270657"/>
                    </a:lnTo>
                    <a:lnTo>
                      <a:pt x="185766" y="257788"/>
                    </a:lnTo>
                    <a:lnTo>
                      <a:pt x="188948" y="242030"/>
                    </a:lnTo>
                    <a:lnTo>
                      <a:pt x="185766" y="226271"/>
                    </a:lnTo>
                    <a:lnTo>
                      <a:pt x="177090" y="213402"/>
                    </a:lnTo>
                    <a:lnTo>
                      <a:pt x="164221" y="204726"/>
                    </a:lnTo>
                    <a:lnTo>
                      <a:pt x="148462" y="201544"/>
                    </a:lnTo>
                    <a:lnTo>
                      <a:pt x="132704" y="204726"/>
                    </a:lnTo>
                    <a:lnTo>
                      <a:pt x="119835" y="213402"/>
                    </a:lnTo>
                    <a:lnTo>
                      <a:pt x="111159" y="226271"/>
                    </a:lnTo>
                    <a:lnTo>
                      <a:pt x="107977" y="242030"/>
                    </a:lnTo>
                  </a:path>
                  <a:path w="567054" h="579754">
                    <a:moveTo>
                      <a:pt x="0" y="511797"/>
                    </a:moveTo>
                    <a:lnTo>
                      <a:pt x="296925" y="511797"/>
                    </a:lnTo>
                  </a:path>
                  <a:path w="567054" h="579754">
                    <a:moveTo>
                      <a:pt x="466072" y="12596"/>
                    </a:moveTo>
                    <a:lnTo>
                      <a:pt x="566844" y="113368"/>
                    </a:lnTo>
                    <a:lnTo>
                      <a:pt x="466072" y="214141"/>
                    </a:lnTo>
                  </a:path>
                  <a:path w="567054" h="579754">
                    <a:moveTo>
                      <a:pt x="264527" y="12596"/>
                    </a:moveTo>
                    <a:lnTo>
                      <a:pt x="163755" y="113368"/>
                    </a:lnTo>
                    <a:lnTo>
                      <a:pt x="264527" y="214141"/>
                    </a:lnTo>
                  </a:path>
                  <a:path w="567054" h="579754">
                    <a:moveTo>
                      <a:pt x="390493" y="0"/>
                    </a:moveTo>
                    <a:lnTo>
                      <a:pt x="340106" y="226737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43" name="object 20">
              <a:extLst>
                <a:ext uri="{FF2B5EF4-FFF2-40B4-BE49-F238E27FC236}">
                  <a16:creationId xmlns:a16="http://schemas.microsoft.com/office/drawing/2014/main" id="{46B402BE-1074-4628-A94A-A6833052707E}"/>
                </a:ext>
              </a:extLst>
            </p:cNvPr>
            <p:cNvGrpSpPr/>
            <p:nvPr/>
          </p:nvGrpSpPr>
          <p:grpSpPr>
            <a:xfrm>
              <a:off x="7104456" y="5130587"/>
              <a:ext cx="4988560" cy="1511935"/>
              <a:chOff x="7104456" y="4459180"/>
              <a:chExt cx="4988560" cy="1511935"/>
            </a:xfrm>
          </p:grpSpPr>
          <p:sp>
            <p:nvSpPr>
              <p:cNvPr id="72" name="object 21">
                <a:extLst>
                  <a:ext uri="{FF2B5EF4-FFF2-40B4-BE49-F238E27FC236}">
                    <a16:creationId xmlns:a16="http://schemas.microsoft.com/office/drawing/2014/main" id="{8A4A9515-7F19-436D-8A32-3B6EF8017189}"/>
                  </a:ext>
                </a:extLst>
              </p:cNvPr>
              <p:cNvSpPr/>
              <p:nvPr/>
            </p:nvSpPr>
            <p:spPr>
              <a:xfrm>
                <a:off x="7104456" y="4459180"/>
                <a:ext cx="4988560" cy="1511935"/>
              </a:xfrm>
              <a:custGeom>
                <a:avLst/>
                <a:gdLst/>
                <a:ahLst/>
                <a:cxnLst/>
                <a:rect l="l" t="t" r="r" b="b"/>
                <a:pathLst>
                  <a:path w="4988559" h="1511935">
                    <a:moveTo>
                      <a:pt x="4242386" y="1511586"/>
                    </a:moveTo>
                    <a:lnTo>
                      <a:pt x="4289599" y="1510099"/>
                    </a:lnTo>
                    <a:lnTo>
                      <a:pt x="4336025" y="1505697"/>
                    </a:lnTo>
                    <a:lnTo>
                      <a:pt x="4381578" y="1498469"/>
                    </a:lnTo>
                    <a:lnTo>
                      <a:pt x="4426170" y="1488503"/>
                    </a:lnTo>
                    <a:lnTo>
                      <a:pt x="4469715" y="1475888"/>
                    </a:lnTo>
                    <a:lnTo>
                      <a:pt x="4512126" y="1460712"/>
                    </a:lnTo>
                    <a:lnTo>
                      <a:pt x="4553315" y="1443065"/>
                    </a:lnTo>
                    <a:lnTo>
                      <a:pt x="4593196" y="1423033"/>
                    </a:lnTo>
                    <a:lnTo>
                      <a:pt x="4631682" y="1400706"/>
                    </a:lnTo>
                    <a:lnTo>
                      <a:pt x="4668686" y="1376173"/>
                    </a:lnTo>
                    <a:lnTo>
                      <a:pt x="4704121" y="1349522"/>
                    </a:lnTo>
                    <a:lnTo>
                      <a:pt x="4737900" y="1320841"/>
                    </a:lnTo>
                    <a:lnTo>
                      <a:pt x="4769935" y="1290219"/>
                    </a:lnTo>
                    <a:lnTo>
                      <a:pt x="4800142" y="1257745"/>
                    </a:lnTo>
                    <a:lnTo>
                      <a:pt x="4828431" y="1223507"/>
                    </a:lnTo>
                    <a:lnTo>
                      <a:pt x="4854716" y="1187594"/>
                    </a:lnTo>
                    <a:lnTo>
                      <a:pt x="4878911" y="1150093"/>
                    </a:lnTo>
                    <a:lnTo>
                      <a:pt x="4900928" y="1111095"/>
                    </a:lnTo>
                    <a:lnTo>
                      <a:pt x="4920680" y="1070687"/>
                    </a:lnTo>
                    <a:lnTo>
                      <a:pt x="4938081" y="1028957"/>
                    </a:lnTo>
                    <a:lnTo>
                      <a:pt x="4953044" y="985995"/>
                    </a:lnTo>
                    <a:lnTo>
                      <a:pt x="4965481" y="941889"/>
                    </a:lnTo>
                    <a:lnTo>
                      <a:pt x="4975305" y="896727"/>
                    </a:lnTo>
                    <a:lnTo>
                      <a:pt x="4982430" y="850598"/>
                    </a:lnTo>
                    <a:lnTo>
                      <a:pt x="4986769" y="803590"/>
                    </a:lnTo>
                    <a:lnTo>
                      <a:pt x="4988235" y="755793"/>
                    </a:lnTo>
                    <a:lnTo>
                      <a:pt x="4986769" y="707995"/>
                    </a:lnTo>
                    <a:lnTo>
                      <a:pt x="4982430" y="660988"/>
                    </a:lnTo>
                    <a:lnTo>
                      <a:pt x="4975305" y="614859"/>
                    </a:lnTo>
                    <a:lnTo>
                      <a:pt x="4965481" y="569697"/>
                    </a:lnTo>
                    <a:lnTo>
                      <a:pt x="4953044" y="525590"/>
                    </a:lnTo>
                    <a:lnTo>
                      <a:pt x="4938081" y="482628"/>
                    </a:lnTo>
                    <a:lnTo>
                      <a:pt x="4920680" y="440899"/>
                    </a:lnTo>
                    <a:lnTo>
                      <a:pt x="4900928" y="400490"/>
                    </a:lnTo>
                    <a:lnTo>
                      <a:pt x="4878911" y="361492"/>
                    </a:lnTo>
                    <a:lnTo>
                      <a:pt x="4854716" y="323992"/>
                    </a:lnTo>
                    <a:lnTo>
                      <a:pt x="4828431" y="288078"/>
                    </a:lnTo>
                    <a:lnTo>
                      <a:pt x="4800142" y="253840"/>
                    </a:lnTo>
                    <a:lnTo>
                      <a:pt x="4769935" y="221366"/>
                    </a:lnTo>
                    <a:lnTo>
                      <a:pt x="4737900" y="190744"/>
                    </a:lnTo>
                    <a:lnTo>
                      <a:pt x="4704121" y="162064"/>
                    </a:lnTo>
                    <a:lnTo>
                      <a:pt x="4668686" y="135412"/>
                    </a:lnTo>
                    <a:lnTo>
                      <a:pt x="4631682" y="110879"/>
                    </a:lnTo>
                    <a:lnTo>
                      <a:pt x="4593196" y="88552"/>
                    </a:lnTo>
                    <a:lnTo>
                      <a:pt x="4553315" y="68521"/>
                    </a:lnTo>
                    <a:lnTo>
                      <a:pt x="4512126" y="50873"/>
                    </a:lnTo>
                    <a:lnTo>
                      <a:pt x="4469715" y="35697"/>
                    </a:lnTo>
                    <a:lnTo>
                      <a:pt x="4426170" y="23082"/>
                    </a:lnTo>
                    <a:lnTo>
                      <a:pt x="4381578" y="13116"/>
                    </a:lnTo>
                    <a:lnTo>
                      <a:pt x="4336025" y="5888"/>
                    </a:lnTo>
                    <a:lnTo>
                      <a:pt x="4289599" y="1486"/>
                    </a:lnTo>
                    <a:lnTo>
                      <a:pt x="4242386" y="0"/>
                    </a:lnTo>
                    <a:lnTo>
                      <a:pt x="1209269" y="0"/>
                    </a:lnTo>
                    <a:lnTo>
                      <a:pt x="1221699" y="6302"/>
                    </a:lnTo>
                    <a:lnTo>
                      <a:pt x="1262399" y="30239"/>
                    </a:lnTo>
                    <a:lnTo>
                      <a:pt x="1301616" y="56369"/>
                    </a:lnTo>
                    <a:lnTo>
                      <a:pt x="1339268" y="84611"/>
                    </a:lnTo>
                    <a:lnTo>
                      <a:pt x="1375274" y="114880"/>
                    </a:lnTo>
                    <a:lnTo>
                      <a:pt x="1409551" y="147093"/>
                    </a:lnTo>
                    <a:lnTo>
                      <a:pt x="1442018" y="181169"/>
                    </a:lnTo>
                    <a:lnTo>
                      <a:pt x="1472591" y="217023"/>
                    </a:lnTo>
                    <a:lnTo>
                      <a:pt x="1501190" y="254573"/>
                    </a:lnTo>
                    <a:lnTo>
                      <a:pt x="1527733" y="293735"/>
                    </a:lnTo>
                    <a:lnTo>
                      <a:pt x="1552136" y="334427"/>
                    </a:lnTo>
                    <a:lnTo>
                      <a:pt x="1574319" y="376566"/>
                    </a:lnTo>
                    <a:lnTo>
                      <a:pt x="1594199" y="420068"/>
                    </a:lnTo>
                    <a:lnTo>
                      <a:pt x="1611695" y="464851"/>
                    </a:lnTo>
                    <a:lnTo>
                      <a:pt x="1626724" y="510831"/>
                    </a:lnTo>
                    <a:lnTo>
                      <a:pt x="1639204" y="557926"/>
                    </a:lnTo>
                    <a:lnTo>
                      <a:pt x="1649054" y="606053"/>
                    </a:lnTo>
                    <a:lnTo>
                      <a:pt x="1656191" y="655128"/>
                    </a:lnTo>
                    <a:lnTo>
                      <a:pt x="1660533" y="705069"/>
                    </a:lnTo>
                    <a:lnTo>
                      <a:pt x="1661999" y="755793"/>
                    </a:lnTo>
                    <a:lnTo>
                      <a:pt x="1660533" y="806516"/>
                    </a:lnTo>
                    <a:lnTo>
                      <a:pt x="1656191" y="856457"/>
                    </a:lnTo>
                    <a:lnTo>
                      <a:pt x="1649054" y="905532"/>
                    </a:lnTo>
                    <a:lnTo>
                      <a:pt x="1639204" y="953658"/>
                    </a:lnTo>
                    <a:lnTo>
                      <a:pt x="1626724" y="1000753"/>
                    </a:lnTo>
                    <a:lnTo>
                      <a:pt x="1611695" y="1046734"/>
                    </a:lnTo>
                    <a:lnTo>
                      <a:pt x="1594199" y="1091517"/>
                    </a:lnTo>
                    <a:lnTo>
                      <a:pt x="1574319" y="1135019"/>
                    </a:lnTo>
                    <a:lnTo>
                      <a:pt x="1552136" y="1177157"/>
                    </a:lnTo>
                    <a:lnTo>
                      <a:pt x="1527733" y="1217849"/>
                    </a:lnTo>
                    <a:lnTo>
                      <a:pt x="1501190" y="1257012"/>
                    </a:lnTo>
                    <a:lnTo>
                      <a:pt x="1472591" y="1294561"/>
                    </a:lnTo>
                    <a:lnTo>
                      <a:pt x="1442018" y="1330415"/>
                    </a:lnTo>
                    <a:lnTo>
                      <a:pt x="1409551" y="1364491"/>
                    </a:lnTo>
                    <a:lnTo>
                      <a:pt x="1375274" y="1396705"/>
                    </a:lnTo>
                    <a:lnTo>
                      <a:pt x="1339268" y="1426974"/>
                    </a:lnTo>
                    <a:lnTo>
                      <a:pt x="1301616" y="1455215"/>
                    </a:lnTo>
                    <a:lnTo>
                      <a:pt x="1262399" y="1481346"/>
                    </a:lnTo>
                    <a:lnTo>
                      <a:pt x="1221699" y="1505283"/>
                    </a:lnTo>
                    <a:lnTo>
                      <a:pt x="1209269" y="1511586"/>
                    </a:lnTo>
                    <a:lnTo>
                      <a:pt x="4242386" y="1511586"/>
                    </a:lnTo>
                    <a:close/>
                  </a:path>
                  <a:path w="4988559" h="1511935">
                    <a:moveTo>
                      <a:pt x="1511586" y="755793"/>
                    </a:moveTo>
                    <a:lnTo>
                      <a:pt x="1510099" y="803590"/>
                    </a:lnTo>
                    <a:lnTo>
                      <a:pt x="1505697" y="850598"/>
                    </a:lnTo>
                    <a:lnTo>
                      <a:pt x="1498469" y="896727"/>
                    </a:lnTo>
                    <a:lnTo>
                      <a:pt x="1488503" y="941889"/>
                    </a:lnTo>
                    <a:lnTo>
                      <a:pt x="1475888" y="985995"/>
                    </a:lnTo>
                    <a:lnTo>
                      <a:pt x="1460712" y="1028957"/>
                    </a:lnTo>
                    <a:lnTo>
                      <a:pt x="1443065" y="1070687"/>
                    </a:lnTo>
                    <a:lnTo>
                      <a:pt x="1423033" y="1111095"/>
                    </a:lnTo>
                    <a:lnTo>
                      <a:pt x="1400706" y="1150093"/>
                    </a:lnTo>
                    <a:lnTo>
                      <a:pt x="1376173" y="1187594"/>
                    </a:lnTo>
                    <a:lnTo>
                      <a:pt x="1349522" y="1223507"/>
                    </a:lnTo>
                    <a:lnTo>
                      <a:pt x="1320841" y="1257745"/>
                    </a:lnTo>
                    <a:lnTo>
                      <a:pt x="1290219" y="1290219"/>
                    </a:lnTo>
                    <a:lnTo>
                      <a:pt x="1257745" y="1320841"/>
                    </a:lnTo>
                    <a:lnTo>
                      <a:pt x="1223507" y="1349522"/>
                    </a:lnTo>
                    <a:lnTo>
                      <a:pt x="1187594" y="1376173"/>
                    </a:lnTo>
                    <a:lnTo>
                      <a:pt x="1150093" y="1400706"/>
                    </a:lnTo>
                    <a:lnTo>
                      <a:pt x="1111095" y="1423033"/>
                    </a:lnTo>
                    <a:lnTo>
                      <a:pt x="1070687" y="1443065"/>
                    </a:lnTo>
                    <a:lnTo>
                      <a:pt x="1028957" y="1460712"/>
                    </a:lnTo>
                    <a:lnTo>
                      <a:pt x="985995" y="1475888"/>
                    </a:lnTo>
                    <a:lnTo>
                      <a:pt x="941889" y="1488503"/>
                    </a:lnTo>
                    <a:lnTo>
                      <a:pt x="896727" y="1498469"/>
                    </a:lnTo>
                    <a:lnTo>
                      <a:pt x="850598" y="1505697"/>
                    </a:lnTo>
                    <a:lnTo>
                      <a:pt x="803590" y="1510099"/>
                    </a:lnTo>
                    <a:lnTo>
                      <a:pt x="755793" y="1511586"/>
                    </a:lnTo>
                    <a:lnTo>
                      <a:pt x="707995" y="1510099"/>
                    </a:lnTo>
                    <a:lnTo>
                      <a:pt x="660988" y="1505697"/>
                    </a:lnTo>
                    <a:lnTo>
                      <a:pt x="614859" y="1498469"/>
                    </a:lnTo>
                    <a:lnTo>
                      <a:pt x="569697" y="1488503"/>
                    </a:lnTo>
                    <a:lnTo>
                      <a:pt x="525590" y="1475888"/>
                    </a:lnTo>
                    <a:lnTo>
                      <a:pt x="482628" y="1460712"/>
                    </a:lnTo>
                    <a:lnTo>
                      <a:pt x="440899" y="1443065"/>
                    </a:lnTo>
                    <a:lnTo>
                      <a:pt x="400490" y="1423033"/>
                    </a:lnTo>
                    <a:lnTo>
                      <a:pt x="361492" y="1400706"/>
                    </a:lnTo>
                    <a:lnTo>
                      <a:pt x="323992" y="1376173"/>
                    </a:lnTo>
                    <a:lnTo>
                      <a:pt x="288078" y="1349522"/>
                    </a:lnTo>
                    <a:lnTo>
                      <a:pt x="253840" y="1320841"/>
                    </a:lnTo>
                    <a:lnTo>
                      <a:pt x="221366" y="1290219"/>
                    </a:lnTo>
                    <a:lnTo>
                      <a:pt x="190744" y="1257745"/>
                    </a:lnTo>
                    <a:lnTo>
                      <a:pt x="162064" y="1223507"/>
                    </a:lnTo>
                    <a:lnTo>
                      <a:pt x="135412" y="1187594"/>
                    </a:lnTo>
                    <a:lnTo>
                      <a:pt x="110879" y="1150093"/>
                    </a:lnTo>
                    <a:lnTo>
                      <a:pt x="88552" y="1111095"/>
                    </a:lnTo>
                    <a:lnTo>
                      <a:pt x="68521" y="1070687"/>
                    </a:lnTo>
                    <a:lnTo>
                      <a:pt x="50873" y="1028957"/>
                    </a:lnTo>
                    <a:lnTo>
                      <a:pt x="35697" y="985995"/>
                    </a:lnTo>
                    <a:lnTo>
                      <a:pt x="23082" y="941889"/>
                    </a:lnTo>
                    <a:lnTo>
                      <a:pt x="13116" y="896727"/>
                    </a:lnTo>
                    <a:lnTo>
                      <a:pt x="5888" y="850598"/>
                    </a:lnTo>
                    <a:lnTo>
                      <a:pt x="1486" y="803590"/>
                    </a:lnTo>
                    <a:lnTo>
                      <a:pt x="0" y="755793"/>
                    </a:lnTo>
                    <a:lnTo>
                      <a:pt x="1486" y="707995"/>
                    </a:lnTo>
                    <a:lnTo>
                      <a:pt x="5888" y="660988"/>
                    </a:lnTo>
                    <a:lnTo>
                      <a:pt x="13116" y="614859"/>
                    </a:lnTo>
                    <a:lnTo>
                      <a:pt x="23082" y="569697"/>
                    </a:lnTo>
                    <a:lnTo>
                      <a:pt x="35697" y="525590"/>
                    </a:lnTo>
                    <a:lnTo>
                      <a:pt x="50873" y="482628"/>
                    </a:lnTo>
                    <a:lnTo>
                      <a:pt x="68521" y="440899"/>
                    </a:lnTo>
                    <a:lnTo>
                      <a:pt x="88552" y="400490"/>
                    </a:lnTo>
                    <a:lnTo>
                      <a:pt x="110879" y="361492"/>
                    </a:lnTo>
                    <a:lnTo>
                      <a:pt x="135412" y="323992"/>
                    </a:lnTo>
                    <a:lnTo>
                      <a:pt x="162064" y="288078"/>
                    </a:lnTo>
                    <a:lnTo>
                      <a:pt x="190744" y="253840"/>
                    </a:lnTo>
                    <a:lnTo>
                      <a:pt x="221366" y="221366"/>
                    </a:lnTo>
                    <a:lnTo>
                      <a:pt x="253840" y="190744"/>
                    </a:lnTo>
                    <a:lnTo>
                      <a:pt x="288078" y="162064"/>
                    </a:lnTo>
                    <a:lnTo>
                      <a:pt x="323992" y="135412"/>
                    </a:lnTo>
                    <a:lnTo>
                      <a:pt x="361492" y="110879"/>
                    </a:lnTo>
                    <a:lnTo>
                      <a:pt x="400490" y="88552"/>
                    </a:lnTo>
                    <a:lnTo>
                      <a:pt x="440899" y="68521"/>
                    </a:lnTo>
                    <a:lnTo>
                      <a:pt x="482628" y="50873"/>
                    </a:lnTo>
                    <a:lnTo>
                      <a:pt x="525590" y="35697"/>
                    </a:lnTo>
                    <a:lnTo>
                      <a:pt x="569697" y="23082"/>
                    </a:lnTo>
                    <a:lnTo>
                      <a:pt x="614859" y="13116"/>
                    </a:lnTo>
                    <a:lnTo>
                      <a:pt x="660988" y="5888"/>
                    </a:lnTo>
                    <a:lnTo>
                      <a:pt x="707995" y="1486"/>
                    </a:lnTo>
                    <a:lnTo>
                      <a:pt x="755793" y="0"/>
                    </a:lnTo>
                    <a:lnTo>
                      <a:pt x="803590" y="1486"/>
                    </a:lnTo>
                    <a:lnTo>
                      <a:pt x="850598" y="5888"/>
                    </a:lnTo>
                    <a:lnTo>
                      <a:pt x="896727" y="13116"/>
                    </a:lnTo>
                    <a:lnTo>
                      <a:pt x="941889" y="23082"/>
                    </a:lnTo>
                    <a:lnTo>
                      <a:pt x="985995" y="35697"/>
                    </a:lnTo>
                    <a:lnTo>
                      <a:pt x="1028957" y="50873"/>
                    </a:lnTo>
                    <a:lnTo>
                      <a:pt x="1070687" y="68521"/>
                    </a:lnTo>
                    <a:lnTo>
                      <a:pt x="1111095" y="88552"/>
                    </a:lnTo>
                    <a:lnTo>
                      <a:pt x="1150093" y="110879"/>
                    </a:lnTo>
                    <a:lnTo>
                      <a:pt x="1187594" y="135412"/>
                    </a:lnTo>
                    <a:lnTo>
                      <a:pt x="1223507" y="162064"/>
                    </a:lnTo>
                    <a:lnTo>
                      <a:pt x="1257745" y="190744"/>
                    </a:lnTo>
                    <a:lnTo>
                      <a:pt x="1290219" y="221366"/>
                    </a:lnTo>
                    <a:lnTo>
                      <a:pt x="1320841" y="253840"/>
                    </a:lnTo>
                    <a:lnTo>
                      <a:pt x="1349522" y="288078"/>
                    </a:lnTo>
                    <a:lnTo>
                      <a:pt x="1376173" y="323992"/>
                    </a:lnTo>
                    <a:lnTo>
                      <a:pt x="1400706" y="361492"/>
                    </a:lnTo>
                    <a:lnTo>
                      <a:pt x="1423033" y="400490"/>
                    </a:lnTo>
                    <a:lnTo>
                      <a:pt x="1443065" y="440899"/>
                    </a:lnTo>
                    <a:lnTo>
                      <a:pt x="1460712" y="482628"/>
                    </a:lnTo>
                    <a:lnTo>
                      <a:pt x="1475888" y="525590"/>
                    </a:lnTo>
                    <a:lnTo>
                      <a:pt x="1488503" y="569697"/>
                    </a:lnTo>
                    <a:lnTo>
                      <a:pt x="1498469" y="614859"/>
                    </a:lnTo>
                    <a:lnTo>
                      <a:pt x="1505697" y="660988"/>
                    </a:lnTo>
                    <a:lnTo>
                      <a:pt x="1510099" y="707995"/>
                    </a:lnTo>
                    <a:lnTo>
                      <a:pt x="1511586" y="755793"/>
                    </a:lnTo>
                    <a:close/>
                  </a:path>
                  <a:path w="4988559" h="1511935">
                    <a:moveTo>
                      <a:pt x="189961" y="755793"/>
                    </a:moveTo>
                    <a:lnTo>
                      <a:pt x="192038" y="804615"/>
                    </a:lnTo>
                    <a:lnTo>
                      <a:pt x="198155" y="852284"/>
                    </a:lnTo>
                    <a:lnTo>
                      <a:pt x="208144" y="898630"/>
                    </a:lnTo>
                    <a:lnTo>
                      <a:pt x="221833" y="943482"/>
                    </a:lnTo>
                    <a:lnTo>
                      <a:pt x="239053" y="986672"/>
                    </a:lnTo>
                    <a:lnTo>
                      <a:pt x="259635" y="1028030"/>
                    </a:lnTo>
                    <a:lnTo>
                      <a:pt x="283408" y="1067385"/>
                    </a:lnTo>
                    <a:lnTo>
                      <a:pt x="310203" y="1104567"/>
                    </a:lnTo>
                    <a:lnTo>
                      <a:pt x="339849" y="1139408"/>
                    </a:lnTo>
                    <a:lnTo>
                      <a:pt x="372178" y="1171736"/>
                    </a:lnTo>
                    <a:lnTo>
                      <a:pt x="407018" y="1201382"/>
                    </a:lnTo>
                    <a:lnTo>
                      <a:pt x="444201" y="1228177"/>
                    </a:lnTo>
                    <a:lnTo>
                      <a:pt x="483556" y="1251950"/>
                    </a:lnTo>
                    <a:lnTo>
                      <a:pt x="524913" y="1272532"/>
                    </a:lnTo>
                    <a:lnTo>
                      <a:pt x="568103" y="1289753"/>
                    </a:lnTo>
                    <a:lnTo>
                      <a:pt x="612956" y="1303442"/>
                    </a:lnTo>
                    <a:lnTo>
                      <a:pt x="659302" y="1313430"/>
                    </a:lnTo>
                    <a:lnTo>
                      <a:pt x="706971" y="1319548"/>
                    </a:lnTo>
                    <a:lnTo>
                      <a:pt x="755793" y="1321625"/>
                    </a:lnTo>
                    <a:lnTo>
                      <a:pt x="804615" y="1319548"/>
                    </a:lnTo>
                    <a:lnTo>
                      <a:pt x="852284" y="1313430"/>
                    </a:lnTo>
                    <a:lnTo>
                      <a:pt x="898630" y="1303442"/>
                    </a:lnTo>
                    <a:lnTo>
                      <a:pt x="943482" y="1289753"/>
                    </a:lnTo>
                    <a:lnTo>
                      <a:pt x="986672" y="1272532"/>
                    </a:lnTo>
                    <a:lnTo>
                      <a:pt x="1028030" y="1251950"/>
                    </a:lnTo>
                    <a:lnTo>
                      <a:pt x="1067385" y="1228177"/>
                    </a:lnTo>
                    <a:lnTo>
                      <a:pt x="1104567" y="1201382"/>
                    </a:lnTo>
                    <a:lnTo>
                      <a:pt x="1139408" y="1171736"/>
                    </a:lnTo>
                    <a:lnTo>
                      <a:pt x="1171736" y="1139408"/>
                    </a:lnTo>
                    <a:lnTo>
                      <a:pt x="1201382" y="1104567"/>
                    </a:lnTo>
                    <a:lnTo>
                      <a:pt x="1228177" y="1067385"/>
                    </a:lnTo>
                    <a:lnTo>
                      <a:pt x="1251950" y="1028030"/>
                    </a:lnTo>
                    <a:lnTo>
                      <a:pt x="1272532" y="986672"/>
                    </a:lnTo>
                    <a:lnTo>
                      <a:pt x="1289753" y="943482"/>
                    </a:lnTo>
                    <a:lnTo>
                      <a:pt x="1303442" y="898630"/>
                    </a:lnTo>
                    <a:lnTo>
                      <a:pt x="1313430" y="852284"/>
                    </a:lnTo>
                    <a:lnTo>
                      <a:pt x="1319548" y="804615"/>
                    </a:lnTo>
                    <a:lnTo>
                      <a:pt x="1321625" y="755793"/>
                    </a:lnTo>
                    <a:lnTo>
                      <a:pt x="1319548" y="706971"/>
                    </a:lnTo>
                    <a:lnTo>
                      <a:pt x="1313430" y="659302"/>
                    </a:lnTo>
                    <a:lnTo>
                      <a:pt x="1303442" y="612956"/>
                    </a:lnTo>
                    <a:lnTo>
                      <a:pt x="1289753" y="568103"/>
                    </a:lnTo>
                    <a:lnTo>
                      <a:pt x="1272532" y="524913"/>
                    </a:lnTo>
                    <a:lnTo>
                      <a:pt x="1251950" y="483556"/>
                    </a:lnTo>
                    <a:lnTo>
                      <a:pt x="1228177" y="444201"/>
                    </a:lnTo>
                    <a:lnTo>
                      <a:pt x="1201382" y="407018"/>
                    </a:lnTo>
                    <a:lnTo>
                      <a:pt x="1171736" y="372178"/>
                    </a:lnTo>
                    <a:lnTo>
                      <a:pt x="1139408" y="339849"/>
                    </a:lnTo>
                    <a:lnTo>
                      <a:pt x="1104567" y="310203"/>
                    </a:lnTo>
                    <a:lnTo>
                      <a:pt x="1067385" y="283408"/>
                    </a:lnTo>
                    <a:lnTo>
                      <a:pt x="1028030" y="259635"/>
                    </a:lnTo>
                    <a:lnTo>
                      <a:pt x="986672" y="239053"/>
                    </a:lnTo>
                    <a:lnTo>
                      <a:pt x="943482" y="221833"/>
                    </a:lnTo>
                    <a:lnTo>
                      <a:pt x="898630" y="208144"/>
                    </a:lnTo>
                    <a:lnTo>
                      <a:pt x="852284" y="198155"/>
                    </a:lnTo>
                    <a:lnTo>
                      <a:pt x="804615" y="192038"/>
                    </a:lnTo>
                    <a:lnTo>
                      <a:pt x="755793" y="189961"/>
                    </a:lnTo>
                    <a:lnTo>
                      <a:pt x="706971" y="192038"/>
                    </a:lnTo>
                    <a:lnTo>
                      <a:pt x="659302" y="198155"/>
                    </a:lnTo>
                    <a:lnTo>
                      <a:pt x="612956" y="208144"/>
                    </a:lnTo>
                    <a:lnTo>
                      <a:pt x="568103" y="221833"/>
                    </a:lnTo>
                    <a:lnTo>
                      <a:pt x="524913" y="239053"/>
                    </a:lnTo>
                    <a:lnTo>
                      <a:pt x="483556" y="259635"/>
                    </a:lnTo>
                    <a:lnTo>
                      <a:pt x="444201" y="283408"/>
                    </a:lnTo>
                    <a:lnTo>
                      <a:pt x="407018" y="310203"/>
                    </a:lnTo>
                    <a:lnTo>
                      <a:pt x="372178" y="339849"/>
                    </a:lnTo>
                    <a:lnTo>
                      <a:pt x="339849" y="372178"/>
                    </a:lnTo>
                    <a:lnTo>
                      <a:pt x="310203" y="407018"/>
                    </a:lnTo>
                    <a:lnTo>
                      <a:pt x="283408" y="444201"/>
                    </a:lnTo>
                    <a:lnTo>
                      <a:pt x="259635" y="483556"/>
                    </a:lnTo>
                    <a:lnTo>
                      <a:pt x="239053" y="524913"/>
                    </a:lnTo>
                    <a:lnTo>
                      <a:pt x="221833" y="568103"/>
                    </a:lnTo>
                    <a:lnTo>
                      <a:pt x="208144" y="612956"/>
                    </a:lnTo>
                    <a:lnTo>
                      <a:pt x="198155" y="659302"/>
                    </a:lnTo>
                    <a:lnTo>
                      <a:pt x="192038" y="706971"/>
                    </a:lnTo>
                    <a:lnTo>
                      <a:pt x="189961" y="755793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73" name="object 22">
                <a:extLst>
                  <a:ext uri="{FF2B5EF4-FFF2-40B4-BE49-F238E27FC236}">
                    <a16:creationId xmlns:a16="http://schemas.microsoft.com/office/drawing/2014/main" id="{0E8E2B4F-4967-4C88-A790-AD0C04F68804}"/>
                  </a:ext>
                </a:extLst>
              </p:cNvPr>
              <p:cNvSpPr/>
              <p:nvPr/>
            </p:nvSpPr>
            <p:spPr>
              <a:xfrm>
                <a:off x="7581231" y="4997873"/>
                <a:ext cx="55816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558165" h="433704">
                    <a:moveTo>
                      <a:pt x="88741" y="0"/>
                    </a:moveTo>
                    <a:lnTo>
                      <a:pt x="250207" y="0"/>
                    </a:lnTo>
                  </a:path>
                  <a:path w="558165" h="433704">
                    <a:moveTo>
                      <a:pt x="307829" y="0"/>
                    </a:moveTo>
                    <a:lnTo>
                      <a:pt x="469294" y="0"/>
                    </a:lnTo>
                  </a:path>
                  <a:path w="558165" h="433704">
                    <a:moveTo>
                      <a:pt x="218547" y="0"/>
                    </a:moveTo>
                    <a:lnTo>
                      <a:pt x="218547" y="296012"/>
                    </a:lnTo>
                    <a:lnTo>
                      <a:pt x="217595" y="305630"/>
                    </a:lnTo>
                    <a:lnTo>
                      <a:pt x="188254" y="341348"/>
                    </a:lnTo>
                    <a:lnTo>
                      <a:pt x="169476" y="345083"/>
                    </a:lnTo>
                    <a:lnTo>
                      <a:pt x="159858" y="344131"/>
                    </a:lnTo>
                    <a:lnTo>
                      <a:pt x="124140" y="314790"/>
                    </a:lnTo>
                    <a:lnTo>
                      <a:pt x="120405" y="296012"/>
                    </a:lnTo>
                    <a:lnTo>
                      <a:pt x="120405" y="0"/>
                    </a:lnTo>
                  </a:path>
                  <a:path w="558165" h="433704">
                    <a:moveTo>
                      <a:pt x="437634" y="0"/>
                    </a:moveTo>
                    <a:lnTo>
                      <a:pt x="437634" y="296012"/>
                    </a:lnTo>
                    <a:lnTo>
                      <a:pt x="436682" y="305630"/>
                    </a:lnTo>
                    <a:lnTo>
                      <a:pt x="407341" y="341348"/>
                    </a:lnTo>
                    <a:lnTo>
                      <a:pt x="388563" y="345083"/>
                    </a:lnTo>
                    <a:lnTo>
                      <a:pt x="378945" y="344131"/>
                    </a:lnTo>
                    <a:lnTo>
                      <a:pt x="343227" y="314790"/>
                    </a:lnTo>
                    <a:lnTo>
                      <a:pt x="339492" y="296012"/>
                    </a:lnTo>
                    <a:lnTo>
                      <a:pt x="339492" y="0"/>
                    </a:lnTo>
                  </a:path>
                  <a:path w="558165" h="433704">
                    <a:moveTo>
                      <a:pt x="505169" y="81920"/>
                    </a:moveTo>
                    <a:lnTo>
                      <a:pt x="529256" y="81920"/>
                    </a:lnTo>
                    <a:lnTo>
                      <a:pt x="529256" y="433410"/>
                    </a:lnTo>
                    <a:lnTo>
                      <a:pt x="28785" y="433410"/>
                    </a:lnTo>
                    <a:lnTo>
                      <a:pt x="28785" y="81920"/>
                    </a:lnTo>
                    <a:lnTo>
                      <a:pt x="59116" y="81920"/>
                    </a:lnTo>
                  </a:path>
                  <a:path w="558165" h="433704">
                    <a:moveTo>
                      <a:pt x="0" y="433405"/>
                    </a:moveTo>
                    <a:lnTo>
                      <a:pt x="558037" y="433405"/>
                    </a:lnTo>
                  </a:path>
                  <a:path w="558165" h="433704">
                    <a:moveTo>
                      <a:pt x="122680" y="169217"/>
                    </a:moveTo>
                    <a:lnTo>
                      <a:pt x="151219" y="168033"/>
                    </a:lnTo>
                    <a:lnTo>
                      <a:pt x="173141" y="172110"/>
                    </a:lnTo>
                    <a:lnTo>
                      <a:pt x="192833" y="177272"/>
                    </a:lnTo>
                    <a:lnTo>
                      <a:pt x="214682" y="179342"/>
                    </a:lnTo>
                  </a:path>
                  <a:path w="558165" h="433704">
                    <a:moveTo>
                      <a:pt x="345629" y="240239"/>
                    </a:moveTo>
                    <a:lnTo>
                      <a:pt x="374167" y="238926"/>
                    </a:lnTo>
                    <a:lnTo>
                      <a:pt x="396089" y="243443"/>
                    </a:lnTo>
                    <a:lnTo>
                      <a:pt x="415781" y="249162"/>
                    </a:lnTo>
                    <a:lnTo>
                      <a:pt x="437631" y="251455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44" name="object 23">
              <a:extLst>
                <a:ext uri="{FF2B5EF4-FFF2-40B4-BE49-F238E27FC236}">
                  <a16:creationId xmlns:a16="http://schemas.microsoft.com/office/drawing/2014/main" id="{392C3AB6-FB49-4F9F-ADC7-D09540934CBD}"/>
                </a:ext>
              </a:extLst>
            </p:cNvPr>
            <p:cNvGrpSpPr/>
            <p:nvPr/>
          </p:nvGrpSpPr>
          <p:grpSpPr>
            <a:xfrm>
              <a:off x="7104456" y="3165524"/>
              <a:ext cx="4988560" cy="1511935"/>
              <a:chOff x="7104456" y="2494117"/>
              <a:chExt cx="4988560" cy="1511935"/>
            </a:xfrm>
          </p:grpSpPr>
          <p:sp>
            <p:nvSpPr>
              <p:cNvPr id="68" name="object 24">
                <a:extLst>
                  <a:ext uri="{FF2B5EF4-FFF2-40B4-BE49-F238E27FC236}">
                    <a16:creationId xmlns:a16="http://schemas.microsoft.com/office/drawing/2014/main" id="{3D3872C7-A52D-441F-A601-F75492815078}"/>
                  </a:ext>
                </a:extLst>
              </p:cNvPr>
              <p:cNvSpPr/>
              <p:nvPr/>
            </p:nvSpPr>
            <p:spPr>
              <a:xfrm>
                <a:off x="7104456" y="2494117"/>
                <a:ext cx="4988560" cy="1511935"/>
              </a:xfrm>
              <a:custGeom>
                <a:avLst/>
                <a:gdLst/>
                <a:ahLst/>
                <a:cxnLst/>
                <a:rect l="l" t="t" r="r" b="b"/>
                <a:pathLst>
                  <a:path w="4988559" h="1511935">
                    <a:moveTo>
                      <a:pt x="4242386" y="1511586"/>
                    </a:moveTo>
                    <a:lnTo>
                      <a:pt x="4289599" y="1510099"/>
                    </a:lnTo>
                    <a:lnTo>
                      <a:pt x="4336025" y="1505697"/>
                    </a:lnTo>
                    <a:lnTo>
                      <a:pt x="4381578" y="1498469"/>
                    </a:lnTo>
                    <a:lnTo>
                      <a:pt x="4426170" y="1488503"/>
                    </a:lnTo>
                    <a:lnTo>
                      <a:pt x="4469715" y="1475888"/>
                    </a:lnTo>
                    <a:lnTo>
                      <a:pt x="4512126" y="1460712"/>
                    </a:lnTo>
                    <a:lnTo>
                      <a:pt x="4553315" y="1443065"/>
                    </a:lnTo>
                    <a:lnTo>
                      <a:pt x="4593196" y="1423033"/>
                    </a:lnTo>
                    <a:lnTo>
                      <a:pt x="4631682" y="1400706"/>
                    </a:lnTo>
                    <a:lnTo>
                      <a:pt x="4668686" y="1376173"/>
                    </a:lnTo>
                    <a:lnTo>
                      <a:pt x="4704121" y="1349522"/>
                    </a:lnTo>
                    <a:lnTo>
                      <a:pt x="4737900" y="1320841"/>
                    </a:lnTo>
                    <a:lnTo>
                      <a:pt x="4769935" y="1290219"/>
                    </a:lnTo>
                    <a:lnTo>
                      <a:pt x="4800142" y="1257745"/>
                    </a:lnTo>
                    <a:lnTo>
                      <a:pt x="4828431" y="1223507"/>
                    </a:lnTo>
                    <a:lnTo>
                      <a:pt x="4854716" y="1187594"/>
                    </a:lnTo>
                    <a:lnTo>
                      <a:pt x="4878911" y="1150093"/>
                    </a:lnTo>
                    <a:lnTo>
                      <a:pt x="4900928" y="1111095"/>
                    </a:lnTo>
                    <a:lnTo>
                      <a:pt x="4920680" y="1070687"/>
                    </a:lnTo>
                    <a:lnTo>
                      <a:pt x="4938081" y="1028957"/>
                    </a:lnTo>
                    <a:lnTo>
                      <a:pt x="4953044" y="985995"/>
                    </a:lnTo>
                    <a:lnTo>
                      <a:pt x="4965481" y="941889"/>
                    </a:lnTo>
                    <a:lnTo>
                      <a:pt x="4975305" y="896727"/>
                    </a:lnTo>
                    <a:lnTo>
                      <a:pt x="4982430" y="850598"/>
                    </a:lnTo>
                    <a:lnTo>
                      <a:pt x="4986769" y="803590"/>
                    </a:lnTo>
                    <a:lnTo>
                      <a:pt x="4988235" y="755793"/>
                    </a:lnTo>
                    <a:lnTo>
                      <a:pt x="4986769" y="707995"/>
                    </a:lnTo>
                    <a:lnTo>
                      <a:pt x="4982430" y="660988"/>
                    </a:lnTo>
                    <a:lnTo>
                      <a:pt x="4975305" y="614859"/>
                    </a:lnTo>
                    <a:lnTo>
                      <a:pt x="4965481" y="569697"/>
                    </a:lnTo>
                    <a:lnTo>
                      <a:pt x="4953044" y="525590"/>
                    </a:lnTo>
                    <a:lnTo>
                      <a:pt x="4938081" y="482628"/>
                    </a:lnTo>
                    <a:lnTo>
                      <a:pt x="4920680" y="440899"/>
                    </a:lnTo>
                    <a:lnTo>
                      <a:pt x="4900928" y="400490"/>
                    </a:lnTo>
                    <a:lnTo>
                      <a:pt x="4878911" y="361492"/>
                    </a:lnTo>
                    <a:lnTo>
                      <a:pt x="4854716" y="323992"/>
                    </a:lnTo>
                    <a:lnTo>
                      <a:pt x="4828431" y="288078"/>
                    </a:lnTo>
                    <a:lnTo>
                      <a:pt x="4800142" y="253840"/>
                    </a:lnTo>
                    <a:lnTo>
                      <a:pt x="4769935" y="221366"/>
                    </a:lnTo>
                    <a:lnTo>
                      <a:pt x="4737900" y="190744"/>
                    </a:lnTo>
                    <a:lnTo>
                      <a:pt x="4704121" y="162064"/>
                    </a:lnTo>
                    <a:lnTo>
                      <a:pt x="4668686" y="135412"/>
                    </a:lnTo>
                    <a:lnTo>
                      <a:pt x="4631682" y="110879"/>
                    </a:lnTo>
                    <a:lnTo>
                      <a:pt x="4593196" y="88552"/>
                    </a:lnTo>
                    <a:lnTo>
                      <a:pt x="4553315" y="68521"/>
                    </a:lnTo>
                    <a:lnTo>
                      <a:pt x="4512126" y="50873"/>
                    </a:lnTo>
                    <a:lnTo>
                      <a:pt x="4469715" y="35697"/>
                    </a:lnTo>
                    <a:lnTo>
                      <a:pt x="4426170" y="23082"/>
                    </a:lnTo>
                    <a:lnTo>
                      <a:pt x="4381578" y="13116"/>
                    </a:lnTo>
                    <a:lnTo>
                      <a:pt x="4336025" y="5888"/>
                    </a:lnTo>
                    <a:lnTo>
                      <a:pt x="4289599" y="1486"/>
                    </a:lnTo>
                    <a:lnTo>
                      <a:pt x="4242386" y="0"/>
                    </a:lnTo>
                    <a:lnTo>
                      <a:pt x="1209269" y="0"/>
                    </a:lnTo>
                    <a:lnTo>
                      <a:pt x="1221699" y="6302"/>
                    </a:lnTo>
                    <a:lnTo>
                      <a:pt x="1262399" y="30239"/>
                    </a:lnTo>
                    <a:lnTo>
                      <a:pt x="1301616" y="56369"/>
                    </a:lnTo>
                    <a:lnTo>
                      <a:pt x="1339268" y="84611"/>
                    </a:lnTo>
                    <a:lnTo>
                      <a:pt x="1375274" y="114880"/>
                    </a:lnTo>
                    <a:lnTo>
                      <a:pt x="1409551" y="147093"/>
                    </a:lnTo>
                    <a:lnTo>
                      <a:pt x="1442018" y="181169"/>
                    </a:lnTo>
                    <a:lnTo>
                      <a:pt x="1472591" y="217023"/>
                    </a:lnTo>
                    <a:lnTo>
                      <a:pt x="1501190" y="254573"/>
                    </a:lnTo>
                    <a:lnTo>
                      <a:pt x="1527733" y="293735"/>
                    </a:lnTo>
                    <a:lnTo>
                      <a:pt x="1552136" y="334427"/>
                    </a:lnTo>
                    <a:lnTo>
                      <a:pt x="1574319" y="376566"/>
                    </a:lnTo>
                    <a:lnTo>
                      <a:pt x="1594199" y="420068"/>
                    </a:lnTo>
                    <a:lnTo>
                      <a:pt x="1611695" y="464851"/>
                    </a:lnTo>
                    <a:lnTo>
                      <a:pt x="1626724" y="510831"/>
                    </a:lnTo>
                    <a:lnTo>
                      <a:pt x="1639204" y="557926"/>
                    </a:lnTo>
                    <a:lnTo>
                      <a:pt x="1649054" y="606053"/>
                    </a:lnTo>
                    <a:lnTo>
                      <a:pt x="1656191" y="655128"/>
                    </a:lnTo>
                    <a:lnTo>
                      <a:pt x="1660533" y="705069"/>
                    </a:lnTo>
                    <a:lnTo>
                      <a:pt x="1661999" y="755793"/>
                    </a:lnTo>
                    <a:lnTo>
                      <a:pt x="1660533" y="806516"/>
                    </a:lnTo>
                    <a:lnTo>
                      <a:pt x="1656191" y="856457"/>
                    </a:lnTo>
                    <a:lnTo>
                      <a:pt x="1649054" y="905532"/>
                    </a:lnTo>
                    <a:lnTo>
                      <a:pt x="1639204" y="953658"/>
                    </a:lnTo>
                    <a:lnTo>
                      <a:pt x="1626724" y="1000753"/>
                    </a:lnTo>
                    <a:lnTo>
                      <a:pt x="1611695" y="1046734"/>
                    </a:lnTo>
                    <a:lnTo>
                      <a:pt x="1594199" y="1091517"/>
                    </a:lnTo>
                    <a:lnTo>
                      <a:pt x="1574319" y="1135019"/>
                    </a:lnTo>
                    <a:lnTo>
                      <a:pt x="1552136" y="1177157"/>
                    </a:lnTo>
                    <a:lnTo>
                      <a:pt x="1527733" y="1217849"/>
                    </a:lnTo>
                    <a:lnTo>
                      <a:pt x="1501190" y="1257012"/>
                    </a:lnTo>
                    <a:lnTo>
                      <a:pt x="1472591" y="1294561"/>
                    </a:lnTo>
                    <a:lnTo>
                      <a:pt x="1442018" y="1330415"/>
                    </a:lnTo>
                    <a:lnTo>
                      <a:pt x="1409551" y="1364491"/>
                    </a:lnTo>
                    <a:lnTo>
                      <a:pt x="1375274" y="1396705"/>
                    </a:lnTo>
                    <a:lnTo>
                      <a:pt x="1339268" y="1426974"/>
                    </a:lnTo>
                    <a:lnTo>
                      <a:pt x="1301616" y="1455215"/>
                    </a:lnTo>
                    <a:lnTo>
                      <a:pt x="1262399" y="1481346"/>
                    </a:lnTo>
                    <a:lnTo>
                      <a:pt x="1221699" y="1505283"/>
                    </a:lnTo>
                    <a:lnTo>
                      <a:pt x="1209269" y="1511586"/>
                    </a:lnTo>
                    <a:lnTo>
                      <a:pt x="4242386" y="1511586"/>
                    </a:lnTo>
                    <a:close/>
                  </a:path>
                  <a:path w="4988559" h="1511935">
                    <a:moveTo>
                      <a:pt x="1511586" y="755793"/>
                    </a:moveTo>
                    <a:lnTo>
                      <a:pt x="1510099" y="803590"/>
                    </a:lnTo>
                    <a:lnTo>
                      <a:pt x="1505697" y="850598"/>
                    </a:lnTo>
                    <a:lnTo>
                      <a:pt x="1498469" y="896727"/>
                    </a:lnTo>
                    <a:lnTo>
                      <a:pt x="1488503" y="941889"/>
                    </a:lnTo>
                    <a:lnTo>
                      <a:pt x="1475888" y="985995"/>
                    </a:lnTo>
                    <a:lnTo>
                      <a:pt x="1460712" y="1028957"/>
                    </a:lnTo>
                    <a:lnTo>
                      <a:pt x="1443065" y="1070687"/>
                    </a:lnTo>
                    <a:lnTo>
                      <a:pt x="1423033" y="1111095"/>
                    </a:lnTo>
                    <a:lnTo>
                      <a:pt x="1400706" y="1150093"/>
                    </a:lnTo>
                    <a:lnTo>
                      <a:pt x="1376173" y="1187594"/>
                    </a:lnTo>
                    <a:lnTo>
                      <a:pt x="1349522" y="1223507"/>
                    </a:lnTo>
                    <a:lnTo>
                      <a:pt x="1320841" y="1257745"/>
                    </a:lnTo>
                    <a:lnTo>
                      <a:pt x="1290219" y="1290219"/>
                    </a:lnTo>
                    <a:lnTo>
                      <a:pt x="1257745" y="1320841"/>
                    </a:lnTo>
                    <a:lnTo>
                      <a:pt x="1223507" y="1349522"/>
                    </a:lnTo>
                    <a:lnTo>
                      <a:pt x="1187594" y="1376173"/>
                    </a:lnTo>
                    <a:lnTo>
                      <a:pt x="1150093" y="1400706"/>
                    </a:lnTo>
                    <a:lnTo>
                      <a:pt x="1111095" y="1423033"/>
                    </a:lnTo>
                    <a:lnTo>
                      <a:pt x="1070687" y="1443065"/>
                    </a:lnTo>
                    <a:lnTo>
                      <a:pt x="1028957" y="1460712"/>
                    </a:lnTo>
                    <a:lnTo>
                      <a:pt x="985995" y="1475888"/>
                    </a:lnTo>
                    <a:lnTo>
                      <a:pt x="941889" y="1488503"/>
                    </a:lnTo>
                    <a:lnTo>
                      <a:pt x="896727" y="1498469"/>
                    </a:lnTo>
                    <a:lnTo>
                      <a:pt x="850598" y="1505697"/>
                    </a:lnTo>
                    <a:lnTo>
                      <a:pt x="803590" y="1510099"/>
                    </a:lnTo>
                    <a:lnTo>
                      <a:pt x="755793" y="1511586"/>
                    </a:lnTo>
                    <a:lnTo>
                      <a:pt x="707995" y="1510099"/>
                    </a:lnTo>
                    <a:lnTo>
                      <a:pt x="660988" y="1505697"/>
                    </a:lnTo>
                    <a:lnTo>
                      <a:pt x="614859" y="1498469"/>
                    </a:lnTo>
                    <a:lnTo>
                      <a:pt x="569697" y="1488503"/>
                    </a:lnTo>
                    <a:lnTo>
                      <a:pt x="525590" y="1475888"/>
                    </a:lnTo>
                    <a:lnTo>
                      <a:pt x="482628" y="1460712"/>
                    </a:lnTo>
                    <a:lnTo>
                      <a:pt x="440899" y="1443065"/>
                    </a:lnTo>
                    <a:lnTo>
                      <a:pt x="400490" y="1423033"/>
                    </a:lnTo>
                    <a:lnTo>
                      <a:pt x="361492" y="1400706"/>
                    </a:lnTo>
                    <a:lnTo>
                      <a:pt x="323992" y="1376173"/>
                    </a:lnTo>
                    <a:lnTo>
                      <a:pt x="288078" y="1349522"/>
                    </a:lnTo>
                    <a:lnTo>
                      <a:pt x="253840" y="1320841"/>
                    </a:lnTo>
                    <a:lnTo>
                      <a:pt x="221366" y="1290219"/>
                    </a:lnTo>
                    <a:lnTo>
                      <a:pt x="190744" y="1257745"/>
                    </a:lnTo>
                    <a:lnTo>
                      <a:pt x="162064" y="1223507"/>
                    </a:lnTo>
                    <a:lnTo>
                      <a:pt x="135412" y="1187594"/>
                    </a:lnTo>
                    <a:lnTo>
                      <a:pt x="110879" y="1150093"/>
                    </a:lnTo>
                    <a:lnTo>
                      <a:pt x="88552" y="1111095"/>
                    </a:lnTo>
                    <a:lnTo>
                      <a:pt x="68521" y="1070687"/>
                    </a:lnTo>
                    <a:lnTo>
                      <a:pt x="50873" y="1028957"/>
                    </a:lnTo>
                    <a:lnTo>
                      <a:pt x="35697" y="985995"/>
                    </a:lnTo>
                    <a:lnTo>
                      <a:pt x="23082" y="941889"/>
                    </a:lnTo>
                    <a:lnTo>
                      <a:pt x="13116" y="896727"/>
                    </a:lnTo>
                    <a:lnTo>
                      <a:pt x="5888" y="850598"/>
                    </a:lnTo>
                    <a:lnTo>
                      <a:pt x="1486" y="803590"/>
                    </a:lnTo>
                    <a:lnTo>
                      <a:pt x="0" y="755793"/>
                    </a:lnTo>
                    <a:lnTo>
                      <a:pt x="1486" y="707995"/>
                    </a:lnTo>
                    <a:lnTo>
                      <a:pt x="5888" y="660988"/>
                    </a:lnTo>
                    <a:lnTo>
                      <a:pt x="13116" y="614859"/>
                    </a:lnTo>
                    <a:lnTo>
                      <a:pt x="23082" y="569697"/>
                    </a:lnTo>
                    <a:lnTo>
                      <a:pt x="35697" y="525590"/>
                    </a:lnTo>
                    <a:lnTo>
                      <a:pt x="50873" y="482628"/>
                    </a:lnTo>
                    <a:lnTo>
                      <a:pt x="68521" y="440899"/>
                    </a:lnTo>
                    <a:lnTo>
                      <a:pt x="88552" y="400490"/>
                    </a:lnTo>
                    <a:lnTo>
                      <a:pt x="110879" y="361492"/>
                    </a:lnTo>
                    <a:lnTo>
                      <a:pt x="135412" y="323992"/>
                    </a:lnTo>
                    <a:lnTo>
                      <a:pt x="162064" y="288078"/>
                    </a:lnTo>
                    <a:lnTo>
                      <a:pt x="190744" y="253840"/>
                    </a:lnTo>
                    <a:lnTo>
                      <a:pt x="221366" y="221366"/>
                    </a:lnTo>
                    <a:lnTo>
                      <a:pt x="253840" y="190744"/>
                    </a:lnTo>
                    <a:lnTo>
                      <a:pt x="288078" y="162064"/>
                    </a:lnTo>
                    <a:lnTo>
                      <a:pt x="323992" y="135412"/>
                    </a:lnTo>
                    <a:lnTo>
                      <a:pt x="361492" y="110879"/>
                    </a:lnTo>
                    <a:lnTo>
                      <a:pt x="400490" y="88552"/>
                    </a:lnTo>
                    <a:lnTo>
                      <a:pt x="440899" y="68521"/>
                    </a:lnTo>
                    <a:lnTo>
                      <a:pt x="482628" y="50873"/>
                    </a:lnTo>
                    <a:lnTo>
                      <a:pt x="525590" y="35697"/>
                    </a:lnTo>
                    <a:lnTo>
                      <a:pt x="569697" y="23082"/>
                    </a:lnTo>
                    <a:lnTo>
                      <a:pt x="614859" y="13116"/>
                    </a:lnTo>
                    <a:lnTo>
                      <a:pt x="660988" y="5888"/>
                    </a:lnTo>
                    <a:lnTo>
                      <a:pt x="707995" y="1486"/>
                    </a:lnTo>
                    <a:lnTo>
                      <a:pt x="755793" y="0"/>
                    </a:lnTo>
                    <a:lnTo>
                      <a:pt x="803590" y="1486"/>
                    </a:lnTo>
                    <a:lnTo>
                      <a:pt x="850598" y="5888"/>
                    </a:lnTo>
                    <a:lnTo>
                      <a:pt x="896727" y="13116"/>
                    </a:lnTo>
                    <a:lnTo>
                      <a:pt x="941889" y="23082"/>
                    </a:lnTo>
                    <a:lnTo>
                      <a:pt x="985995" y="35697"/>
                    </a:lnTo>
                    <a:lnTo>
                      <a:pt x="1028957" y="50873"/>
                    </a:lnTo>
                    <a:lnTo>
                      <a:pt x="1070687" y="68521"/>
                    </a:lnTo>
                    <a:lnTo>
                      <a:pt x="1111095" y="88552"/>
                    </a:lnTo>
                    <a:lnTo>
                      <a:pt x="1150093" y="110879"/>
                    </a:lnTo>
                    <a:lnTo>
                      <a:pt x="1187594" y="135412"/>
                    </a:lnTo>
                    <a:lnTo>
                      <a:pt x="1223507" y="162064"/>
                    </a:lnTo>
                    <a:lnTo>
                      <a:pt x="1257745" y="190744"/>
                    </a:lnTo>
                    <a:lnTo>
                      <a:pt x="1290219" y="221366"/>
                    </a:lnTo>
                    <a:lnTo>
                      <a:pt x="1320841" y="253840"/>
                    </a:lnTo>
                    <a:lnTo>
                      <a:pt x="1349522" y="288078"/>
                    </a:lnTo>
                    <a:lnTo>
                      <a:pt x="1376173" y="323992"/>
                    </a:lnTo>
                    <a:lnTo>
                      <a:pt x="1400706" y="361492"/>
                    </a:lnTo>
                    <a:lnTo>
                      <a:pt x="1423033" y="400490"/>
                    </a:lnTo>
                    <a:lnTo>
                      <a:pt x="1443065" y="440899"/>
                    </a:lnTo>
                    <a:lnTo>
                      <a:pt x="1460712" y="482628"/>
                    </a:lnTo>
                    <a:lnTo>
                      <a:pt x="1475888" y="525590"/>
                    </a:lnTo>
                    <a:lnTo>
                      <a:pt x="1488503" y="569697"/>
                    </a:lnTo>
                    <a:lnTo>
                      <a:pt x="1498469" y="614859"/>
                    </a:lnTo>
                    <a:lnTo>
                      <a:pt x="1505697" y="660988"/>
                    </a:lnTo>
                    <a:lnTo>
                      <a:pt x="1510099" y="707995"/>
                    </a:lnTo>
                    <a:lnTo>
                      <a:pt x="1511586" y="755793"/>
                    </a:lnTo>
                    <a:close/>
                  </a:path>
                  <a:path w="4988559" h="1511935">
                    <a:moveTo>
                      <a:pt x="189961" y="755793"/>
                    </a:moveTo>
                    <a:lnTo>
                      <a:pt x="192038" y="804615"/>
                    </a:lnTo>
                    <a:lnTo>
                      <a:pt x="198155" y="852284"/>
                    </a:lnTo>
                    <a:lnTo>
                      <a:pt x="208144" y="898630"/>
                    </a:lnTo>
                    <a:lnTo>
                      <a:pt x="221833" y="943482"/>
                    </a:lnTo>
                    <a:lnTo>
                      <a:pt x="239053" y="986672"/>
                    </a:lnTo>
                    <a:lnTo>
                      <a:pt x="259635" y="1028030"/>
                    </a:lnTo>
                    <a:lnTo>
                      <a:pt x="283408" y="1067385"/>
                    </a:lnTo>
                    <a:lnTo>
                      <a:pt x="310203" y="1104567"/>
                    </a:lnTo>
                    <a:lnTo>
                      <a:pt x="339849" y="1139408"/>
                    </a:lnTo>
                    <a:lnTo>
                      <a:pt x="372178" y="1171736"/>
                    </a:lnTo>
                    <a:lnTo>
                      <a:pt x="407018" y="1201382"/>
                    </a:lnTo>
                    <a:lnTo>
                      <a:pt x="444201" y="1228177"/>
                    </a:lnTo>
                    <a:lnTo>
                      <a:pt x="483556" y="1251950"/>
                    </a:lnTo>
                    <a:lnTo>
                      <a:pt x="524913" y="1272532"/>
                    </a:lnTo>
                    <a:lnTo>
                      <a:pt x="568103" y="1289753"/>
                    </a:lnTo>
                    <a:lnTo>
                      <a:pt x="612956" y="1303442"/>
                    </a:lnTo>
                    <a:lnTo>
                      <a:pt x="659302" y="1313430"/>
                    </a:lnTo>
                    <a:lnTo>
                      <a:pt x="706971" y="1319548"/>
                    </a:lnTo>
                    <a:lnTo>
                      <a:pt x="755793" y="1321625"/>
                    </a:lnTo>
                    <a:lnTo>
                      <a:pt x="804615" y="1319548"/>
                    </a:lnTo>
                    <a:lnTo>
                      <a:pt x="852284" y="1313430"/>
                    </a:lnTo>
                    <a:lnTo>
                      <a:pt x="898630" y="1303442"/>
                    </a:lnTo>
                    <a:lnTo>
                      <a:pt x="943482" y="1289753"/>
                    </a:lnTo>
                    <a:lnTo>
                      <a:pt x="986672" y="1272532"/>
                    </a:lnTo>
                    <a:lnTo>
                      <a:pt x="1028030" y="1251950"/>
                    </a:lnTo>
                    <a:lnTo>
                      <a:pt x="1067385" y="1228177"/>
                    </a:lnTo>
                    <a:lnTo>
                      <a:pt x="1104567" y="1201382"/>
                    </a:lnTo>
                    <a:lnTo>
                      <a:pt x="1139408" y="1171736"/>
                    </a:lnTo>
                    <a:lnTo>
                      <a:pt x="1171736" y="1139408"/>
                    </a:lnTo>
                    <a:lnTo>
                      <a:pt x="1201382" y="1104567"/>
                    </a:lnTo>
                    <a:lnTo>
                      <a:pt x="1228177" y="1067385"/>
                    </a:lnTo>
                    <a:lnTo>
                      <a:pt x="1251950" y="1028030"/>
                    </a:lnTo>
                    <a:lnTo>
                      <a:pt x="1272532" y="986672"/>
                    </a:lnTo>
                    <a:lnTo>
                      <a:pt x="1289753" y="943482"/>
                    </a:lnTo>
                    <a:lnTo>
                      <a:pt x="1303442" y="898630"/>
                    </a:lnTo>
                    <a:lnTo>
                      <a:pt x="1313430" y="852284"/>
                    </a:lnTo>
                    <a:lnTo>
                      <a:pt x="1319548" y="804615"/>
                    </a:lnTo>
                    <a:lnTo>
                      <a:pt x="1321625" y="755793"/>
                    </a:lnTo>
                    <a:lnTo>
                      <a:pt x="1319548" y="706971"/>
                    </a:lnTo>
                    <a:lnTo>
                      <a:pt x="1313430" y="659302"/>
                    </a:lnTo>
                    <a:lnTo>
                      <a:pt x="1303442" y="612956"/>
                    </a:lnTo>
                    <a:lnTo>
                      <a:pt x="1289753" y="568103"/>
                    </a:lnTo>
                    <a:lnTo>
                      <a:pt x="1272532" y="524913"/>
                    </a:lnTo>
                    <a:lnTo>
                      <a:pt x="1251950" y="483556"/>
                    </a:lnTo>
                    <a:lnTo>
                      <a:pt x="1228177" y="444201"/>
                    </a:lnTo>
                    <a:lnTo>
                      <a:pt x="1201382" y="407018"/>
                    </a:lnTo>
                    <a:lnTo>
                      <a:pt x="1171736" y="372178"/>
                    </a:lnTo>
                    <a:lnTo>
                      <a:pt x="1139408" y="339849"/>
                    </a:lnTo>
                    <a:lnTo>
                      <a:pt x="1104567" y="310203"/>
                    </a:lnTo>
                    <a:lnTo>
                      <a:pt x="1067385" y="283408"/>
                    </a:lnTo>
                    <a:lnTo>
                      <a:pt x="1028030" y="259635"/>
                    </a:lnTo>
                    <a:lnTo>
                      <a:pt x="986672" y="239053"/>
                    </a:lnTo>
                    <a:lnTo>
                      <a:pt x="943482" y="221833"/>
                    </a:lnTo>
                    <a:lnTo>
                      <a:pt x="898630" y="208144"/>
                    </a:lnTo>
                    <a:lnTo>
                      <a:pt x="852284" y="198155"/>
                    </a:lnTo>
                    <a:lnTo>
                      <a:pt x="804615" y="192038"/>
                    </a:lnTo>
                    <a:lnTo>
                      <a:pt x="755793" y="189961"/>
                    </a:lnTo>
                    <a:lnTo>
                      <a:pt x="706971" y="192038"/>
                    </a:lnTo>
                    <a:lnTo>
                      <a:pt x="659302" y="198155"/>
                    </a:lnTo>
                    <a:lnTo>
                      <a:pt x="612956" y="208144"/>
                    </a:lnTo>
                    <a:lnTo>
                      <a:pt x="568103" y="221833"/>
                    </a:lnTo>
                    <a:lnTo>
                      <a:pt x="524913" y="239053"/>
                    </a:lnTo>
                    <a:lnTo>
                      <a:pt x="483556" y="259635"/>
                    </a:lnTo>
                    <a:lnTo>
                      <a:pt x="444201" y="283408"/>
                    </a:lnTo>
                    <a:lnTo>
                      <a:pt x="407018" y="310203"/>
                    </a:lnTo>
                    <a:lnTo>
                      <a:pt x="372178" y="339849"/>
                    </a:lnTo>
                    <a:lnTo>
                      <a:pt x="339849" y="372178"/>
                    </a:lnTo>
                    <a:lnTo>
                      <a:pt x="310203" y="407018"/>
                    </a:lnTo>
                    <a:lnTo>
                      <a:pt x="283408" y="444201"/>
                    </a:lnTo>
                    <a:lnTo>
                      <a:pt x="259635" y="483556"/>
                    </a:lnTo>
                    <a:lnTo>
                      <a:pt x="239053" y="524913"/>
                    </a:lnTo>
                    <a:lnTo>
                      <a:pt x="221833" y="568103"/>
                    </a:lnTo>
                    <a:lnTo>
                      <a:pt x="208144" y="612956"/>
                    </a:lnTo>
                    <a:lnTo>
                      <a:pt x="198155" y="659302"/>
                    </a:lnTo>
                    <a:lnTo>
                      <a:pt x="192038" y="706971"/>
                    </a:lnTo>
                    <a:lnTo>
                      <a:pt x="189961" y="755793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69" name="object 25">
                <a:extLst>
                  <a:ext uri="{FF2B5EF4-FFF2-40B4-BE49-F238E27FC236}">
                    <a16:creationId xmlns:a16="http://schemas.microsoft.com/office/drawing/2014/main" id="{2086FC2D-C800-4D5A-B717-D0EA7C9422F8}"/>
                  </a:ext>
                </a:extLst>
              </p:cNvPr>
              <p:cNvSpPr/>
              <p:nvPr/>
            </p:nvSpPr>
            <p:spPr>
              <a:xfrm>
                <a:off x="7570529" y="3401069"/>
                <a:ext cx="139065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139065" h="139064">
                    <a:moveTo>
                      <a:pt x="0" y="138562"/>
                    </a:moveTo>
                    <a:lnTo>
                      <a:pt x="138562" y="0"/>
                    </a:lnTo>
                  </a:path>
                  <a:path w="139065" h="139064">
                    <a:moveTo>
                      <a:pt x="0" y="12193"/>
                    </a:moveTo>
                    <a:lnTo>
                      <a:pt x="0" y="138562"/>
                    </a:lnTo>
                    <a:lnTo>
                      <a:pt x="125965" y="138158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70" name="object 26">
                <a:extLst>
                  <a:ext uri="{FF2B5EF4-FFF2-40B4-BE49-F238E27FC236}">
                    <a16:creationId xmlns:a16="http://schemas.microsoft.com/office/drawing/2014/main" id="{85E83EB3-B5E3-4EAE-99E1-57D2D2200F3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778573" y="3023173"/>
                <a:ext cx="163755" cy="163755"/>
              </a:xfrm>
              <a:prstGeom prst="rect">
                <a:avLst/>
              </a:prstGeom>
            </p:spPr>
          </p:pic>
          <p:sp>
            <p:nvSpPr>
              <p:cNvPr id="71" name="object 27">
                <a:extLst>
                  <a:ext uri="{FF2B5EF4-FFF2-40B4-BE49-F238E27FC236}">
                    <a16:creationId xmlns:a16="http://schemas.microsoft.com/office/drawing/2014/main" id="{B20200B4-109C-462F-94FB-36A76F1AE894}"/>
                  </a:ext>
                </a:extLst>
              </p:cNvPr>
              <p:cNvSpPr/>
              <p:nvPr/>
            </p:nvSpPr>
            <p:spPr>
              <a:xfrm>
                <a:off x="7570529" y="2960190"/>
                <a:ext cx="579755" cy="579755"/>
              </a:xfrm>
              <a:custGeom>
                <a:avLst/>
                <a:gdLst/>
                <a:ahLst/>
                <a:cxnLst/>
                <a:rect l="l" t="t" r="r" b="b"/>
                <a:pathLst>
                  <a:path w="579754" h="579754">
                    <a:moveTo>
                      <a:pt x="378098" y="327510"/>
                    </a:moveTo>
                    <a:lnTo>
                      <a:pt x="371168" y="293188"/>
                    </a:lnTo>
                    <a:lnTo>
                      <a:pt x="352272" y="265160"/>
                    </a:lnTo>
                    <a:lnTo>
                      <a:pt x="324244" y="246263"/>
                    </a:lnTo>
                    <a:lnTo>
                      <a:pt x="289922" y="239334"/>
                    </a:lnTo>
                    <a:lnTo>
                      <a:pt x="255600" y="246263"/>
                    </a:lnTo>
                    <a:lnTo>
                      <a:pt x="227572" y="265160"/>
                    </a:lnTo>
                    <a:lnTo>
                      <a:pt x="208675" y="293188"/>
                    </a:lnTo>
                    <a:lnTo>
                      <a:pt x="201746" y="327510"/>
                    </a:lnTo>
                    <a:lnTo>
                      <a:pt x="201746" y="403089"/>
                    </a:lnTo>
                    <a:lnTo>
                      <a:pt x="241627" y="403089"/>
                    </a:lnTo>
                    <a:lnTo>
                      <a:pt x="252132" y="529055"/>
                    </a:lnTo>
                    <a:lnTo>
                      <a:pt x="327711" y="529055"/>
                    </a:lnTo>
                    <a:lnTo>
                      <a:pt x="338192" y="403089"/>
                    </a:lnTo>
                    <a:lnTo>
                      <a:pt x="378098" y="403089"/>
                    </a:lnTo>
                    <a:lnTo>
                      <a:pt x="378098" y="327510"/>
                    </a:lnTo>
                    <a:close/>
                  </a:path>
                  <a:path w="579754" h="579754">
                    <a:moveTo>
                      <a:pt x="0" y="0"/>
                    </a:moveTo>
                    <a:lnTo>
                      <a:pt x="138562" y="138562"/>
                    </a:lnTo>
                  </a:path>
                  <a:path w="579754" h="579754">
                    <a:moveTo>
                      <a:pt x="0" y="126368"/>
                    </a:moveTo>
                    <a:lnTo>
                      <a:pt x="0" y="0"/>
                    </a:lnTo>
                    <a:lnTo>
                      <a:pt x="125965" y="403"/>
                    </a:lnTo>
                  </a:path>
                  <a:path w="579754" h="579754">
                    <a:moveTo>
                      <a:pt x="579441" y="579441"/>
                    </a:moveTo>
                    <a:lnTo>
                      <a:pt x="440879" y="440879"/>
                    </a:lnTo>
                  </a:path>
                  <a:path w="579754" h="579754">
                    <a:moveTo>
                      <a:pt x="579441" y="453072"/>
                    </a:moveTo>
                    <a:lnTo>
                      <a:pt x="579441" y="579441"/>
                    </a:lnTo>
                    <a:lnTo>
                      <a:pt x="453475" y="579038"/>
                    </a:lnTo>
                  </a:path>
                  <a:path w="579754" h="579754">
                    <a:moveTo>
                      <a:pt x="579441" y="0"/>
                    </a:moveTo>
                    <a:lnTo>
                      <a:pt x="440879" y="138562"/>
                    </a:lnTo>
                  </a:path>
                  <a:path w="579754" h="579754">
                    <a:moveTo>
                      <a:pt x="579441" y="126368"/>
                    </a:moveTo>
                    <a:lnTo>
                      <a:pt x="579441" y="0"/>
                    </a:lnTo>
                    <a:lnTo>
                      <a:pt x="453475" y="403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45" name="object 28">
              <a:extLst>
                <a:ext uri="{FF2B5EF4-FFF2-40B4-BE49-F238E27FC236}">
                  <a16:creationId xmlns:a16="http://schemas.microsoft.com/office/drawing/2014/main" id="{E0E0D6C0-0570-4936-A27A-EBA3115268AA}"/>
                </a:ext>
              </a:extLst>
            </p:cNvPr>
            <p:cNvGrpSpPr/>
            <p:nvPr/>
          </p:nvGrpSpPr>
          <p:grpSpPr>
            <a:xfrm>
              <a:off x="2116221" y="3833142"/>
              <a:ext cx="4925251" cy="6071538"/>
              <a:chOff x="2116221" y="3161735"/>
              <a:chExt cx="4925251" cy="6071538"/>
            </a:xfrm>
          </p:grpSpPr>
          <p:sp>
            <p:nvSpPr>
              <p:cNvPr id="46" name="object 29">
                <a:extLst>
                  <a:ext uri="{FF2B5EF4-FFF2-40B4-BE49-F238E27FC236}">
                    <a16:creationId xmlns:a16="http://schemas.microsoft.com/office/drawing/2014/main" id="{2CAB12DE-F50B-4377-9D65-E3D92736F610}"/>
                  </a:ext>
                </a:extLst>
              </p:cNvPr>
              <p:cNvSpPr/>
              <p:nvPr/>
            </p:nvSpPr>
            <p:spPr>
              <a:xfrm>
                <a:off x="2116221" y="4837076"/>
                <a:ext cx="2720975" cy="2720975"/>
              </a:xfrm>
              <a:custGeom>
                <a:avLst/>
                <a:gdLst/>
                <a:ahLst/>
                <a:cxnLst/>
                <a:rect l="l" t="t" r="r" b="b"/>
                <a:pathLst>
                  <a:path w="2720975" h="2720975">
                    <a:moveTo>
                      <a:pt x="2720855" y="1360427"/>
                    </a:moveTo>
                    <a:lnTo>
                      <a:pt x="2720032" y="1408188"/>
                    </a:lnTo>
                    <a:lnTo>
                      <a:pt x="2717582" y="1455535"/>
                    </a:lnTo>
                    <a:lnTo>
                      <a:pt x="2713532" y="1502441"/>
                    </a:lnTo>
                    <a:lnTo>
                      <a:pt x="2707908" y="1548881"/>
                    </a:lnTo>
                    <a:lnTo>
                      <a:pt x="2700737" y="1594826"/>
                    </a:lnTo>
                    <a:lnTo>
                      <a:pt x="2692048" y="1640250"/>
                    </a:lnTo>
                    <a:lnTo>
                      <a:pt x="2681865" y="1685125"/>
                    </a:lnTo>
                    <a:lnTo>
                      <a:pt x="2670217" y="1729425"/>
                    </a:lnTo>
                    <a:lnTo>
                      <a:pt x="2657131" y="1773123"/>
                    </a:lnTo>
                    <a:lnTo>
                      <a:pt x="2642633" y="1816192"/>
                    </a:lnTo>
                    <a:lnTo>
                      <a:pt x="2626750" y="1858605"/>
                    </a:lnTo>
                    <a:lnTo>
                      <a:pt x="2609510" y="1900334"/>
                    </a:lnTo>
                    <a:lnTo>
                      <a:pt x="2590939" y="1941354"/>
                    </a:lnTo>
                    <a:lnTo>
                      <a:pt x="2571065" y="1981636"/>
                    </a:lnTo>
                    <a:lnTo>
                      <a:pt x="2549914" y="2021154"/>
                    </a:lnTo>
                    <a:lnTo>
                      <a:pt x="2527513" y="2059881"/>
                    </a:lnTo>
                    <a:lnTo>
                      <a:pt x="2503889" y="2097790"/>
                    </a:lnTo>
                    <a:lnTo>
                      <a:pt x="2479070" y="2134854"/>
                    </a:lnTo>
                    <a:lnTo>
                      <a:pt x="2453082" y="2171046"/>
                    </a:lnTo>
                    <a:lnTo>
                      <a:pt x="2425952" y="2206339"/>
                    </a:lnTo>
                    <a:lnTo>
                      <a:pt x="2397707" y="2240706"/>
                    </a:lnTo>
                    <a:lnTo>
                      <a:pt x="2368375" y="2274120"/>
                    </a:lnTo>
                    <a:lnTo>
                      <a:pt x="2337981" y="2306554"/>
                    </a:lnTo>
                    <a:lnTo>
                      <a:pt x="2306554" y="2337981"/>
                    </a:lnTo>
                    <a:lnTo>
                      <a:pt x="2274120" y="2368375"/>
                    </a:lnTo>
                    <a:lnTo>
                      <a:pt x="2240706" y="2397707"/>
                    </a:lnTo>
                    <a:lnTo>
                      <a:pt x="2206339" y="2425952"/>
                    </a:lnTo>
                    <a:lnTo>
                      <a:pt x="2171046" y="2453082"/>
                    </a:lnTo>
                    <a:lnTo>
                      <a:pt x="2134854" y="2479070"/>
                    </a:lnTo>
                    <a:lnTo>
                      <a:pt x="2097790" y="2503889"/>
                    </a:lnTo>
                    <a:lnTo>
                      <a:pt x="2059881" y="2527513"/>
                    </a:lnTo>
                    <a:lnTo>
                      <a:pt x="2021154" y="2549914"/>
                    </a:lnTo>
                    <a:lnTo>
                      <a:pt x="1981636" y="2571065"/>
                    </a:lnTo>
                    <a:lnTo>
                      <a:pt x="1941354" y="2590939"/>
                    </a:lnTo>
                    <a:lnTo>
                      <a:pt x="1900334" y="2609510"/>
                    </a:lnTo>
                    <a:lnTo>
                      <a:pt x="1858605" y="2626750"/>
                    </a:lnTo>
                    <a:lnTo>
                      <a:pt x="1816192" y="2642633"/>
                    </a:lnTo>
                    <a:lnTo>
                      <a:pt x="1773123" y="2657131"/>
                    </a:lnTo>
                    <a:lnTo>
                      <a:pt x="1729425" y="2670217"/>
                    </a:lnTo>
                    <a:lnTo>
                      <a:pt x="1685125" y="2681865"/>
                    </a:lnTo>
                    <a:lnTo>
                      <a:pt x="1640250" y="2692048"/>
                    </a:lnTo>
                    <a:lnTo>
                      <a:pt x="1594826" y="2700737"/>
                    </a:lnTo>
                    <a:lnTo>
                      <a:pt x="1548881" y="2707908"/>
                    </a:lnTo>
                    <a:lnTo>
                      <a:pt x="1502441" y="2713532"/>
                    </a:lnTo>
                    <a:lnTo>
                      <a:pt x="1455535" y="2717582"/>
                    </a:lnTo>
                    <a:lnTo>
                      <a:pt x="1408188" y="2720032"/>
                    </a:lnTo>
                    <a:lnTo>
                      <a:pt x="1360427" y="2720855"/>
                    </a:lnTo>
                    <a:lnTo>
                      <a:pt x="1312667" y="2720032"/>
                    </a:lnTo>
                    <a:lnTo>
                      <a:pt x="1265320" y="2717582"/>
                    </a:lnTo>
                    <a:lnTo>
                      <a:pt x="1218413" y="2713532"/>
                    </a:lnTo>
                    <a:lnTo>
                      <a:pt x="1171974" y="2707908"/>
                    </a:lnTo>
                    <a:lnTo>
                      <a:pt x="1126029" y="2700737"/>
                    </a:lnTo>
                    <a:lnTo>
                      <a:pt x="1080605" y="2692048"/>
                    </a:lnTo>
                    <a:lnTo>
                      <a:pt x="1035729" y="2681865"/>
                    </a:lnTo>
                    <a:lnTo>
                      <a:pt x="991429" y="2670217"/>
                    </a:lnTo>
                    <a:lnTo>
                      <a:pt x="947731" y="2657131"/>
                    </a:lnTo>
                    <a:lnTo>
                      <a:pt x="904662" y="2642633"/>
                    </a:lnTo>
                    <a:lnTo>
                      <a:pt x="862250" y="2626750"/>
                    </a:lnTo>
                    <a:lnTo>
                      <a:pt x="820520" y="2609510"/>
                    </a:lnTo>
                    <a:lnTo>
                      <a:pt x="779501" y="2590939"/>
                    </a:lnTo>
                    <a:lnTo>
                      <a:pt x="739219" y="2571065"/>
                    </a:lnTo>
                    <a:lnTo>
                      <a:pt x="699701" y="2549914"/>
                    </a:lnTo>
                    <a:lnTo>
                      <a:pt x="660974" y="2527513"/>
                    </a:lnTo>
                    <a:lnTo>
                      <a:pt x="623065" y="2503889"/>
                    </a:lnTo>
                    <a:lnTo>
                      <a:pt x="586001" y="2479070"/>
                    </a:lnTo>
                    <a:lnTo>
                      <a:pt x="549809" y="2453082"/>
                    </a:lnTo>
                    <a:lnTo>
                      <a:pt x="514516" y="2425952"/>
                    </a:lnTo>
                    <a:lnTo>
                      <a:pt x="480149" y="2397707"/>
                    </a:lnTo>
                    <a:lnTo>
                      <a:pt x="446735" y="2368375"/>
                    </a:lnTo>
                    <a:lnTo>
                      <a:pt x="414301" y="2337981"/>
                    </a:lnTo>
                    <a:lnTo>
                      <a:pt x="382873" y="2306554"/>
                    </a:lnTo>
                    <a:lnTo>
                      <a:pt x="352480" y="2274120"/>
                    </a:lnTo>
                    <a:lnTo>
                      <a:pt x="323147" y="2240706"/>
                    </a:lnTo>
                    <a:lnTo>
                      <a:pt x="294903" y="2206339"/>
                    </a:lnTo>
                    <a:lnTo>
                      <a:pt x="267773" y="2171046"/>
                    </a:lnTo>
                    <a:lnTo>
                      <a:pt x="241785" y="2134854"/>
                    </a:lnTo>
                    <a:lnTo>
                      <a:pt x="216965" y="2097790"/>
                    </a:lnTo>
                    <a:lnTo>
                      <a:pt x="193342" y="2059881"/>
                    </a:lnTo>
                    <a:lnTo>
                      <a:pt x="170941" y="2021154"/>
                    </a:lnTo>
                    <a:lnTo>
                      <a:pt x="149790" y="1981636"/>
                    </a:lnTo>
                    <a:lnTo>
                      <a:pt x="129915" y="1941354"/>
                    </a:lnTo>
                    <a:lnTo>
                      <a:pt x="111344" y="1900334"/>
                    </a:lnTo>
                    <a:lnTo>
                      <a:pt x="94104" y="1858605"/>
                    </a:lnTo>
                    <a:lnTo>
                      <a:pt x="78222" y="1816192"/>
                    </a:lnTo>
                    <a:lnTo>
                      <a:pt x="63724" y="1773123"/>
                    </a:lnTo>
                    <a:lnTo>
                      <a:pt x="50637" y="1729425"/>
                    </a:lnTo>
                    <a:lnTo>
                      <a:pt x="38989" y="1685125"/>
                    </a:lnTo>
                    <a:lnTo>
                      <a:pt x="28807" y="1640250"/>
                    </a:lnTo>
                    <a:lnTo>
                      <a:pt x="20117" y="1594826"/>
                    </a:lnTo>
                    <a:lnTo>
                      <a:pt x="12947" y="1548881"/>
                    </a:lnTo>
                    <a:lnTo>
                      <a:pt x="7323" y="1502441"/>
                    </a:lnTo>
                    <a:lnTo>
                      <a:pt x="3272" y="1455535"/>
                    </a:lnTo>
                    <a:lnTo>
                      <a:pt x="822" y="1408188"/>
                    </a:lnTo>
                    <a:lnTo>
                      <a:pt x="0" y="1360427"/>
                    </a:lnTo>
                    <a:lnTo>
                      <a:pt x="822" y="1312667"/>
                    </a:lnTo>
                    <a:lnTo>
                      <a:pt x="3272" y="1265320"/>
                    </a:lnTo>
                    <a:lnTo>
                      <a:pt x="7323" y="1218413"/>
                    </a:lnTo>
                    <a:lnTo>
                      <a:pt x="12947" y="1171974"/>
                    </a:lnTo>
                    <a:lnTo>
                      <a:pt x="20117" y="1126029"/>
                    </a:lnTo>
                    <a:lnTo>
                      <a:pt x="28807" y="1080605"/>
                    </a:lnTo>
                    <a:lnTo>
                      <a:pt x="38989" y="1035729"/>
                    </a:lnTo>
                    <a:lnTo>
                      <a:pt x="50637" y="991429"/>
                    </a:lnTo>
                    <a:lnTo>
                      <a:pt x="63724" y="947731"/>
                    </a:lnTo>
                    <a:lnTo>
                      <a:pt x="78222" y="904662"/>
                    </a:lnTo>
                    <a:lnTo>
                      <a:pt x="94104" y="862250"/>
                    </a:lnTo>
                    <a:lnTo>
                      <a:pt x="111344" y="820520"/>
                    </a:lnTo>
                    <a:lnTo>
                      <a:pt x="129915" y="779501"/>
                    </a:lnTo>
                    <a:lnTo>
                      <a:pt x="149790" y="739219"/>
                    </a:lnTo>
                    <a:lnTo>
                      <a:pt x="170941" y="699701"/>
                    </a:lnTo>
                    <a:lnTo>
                      <a:pt x="193342" y="660974"/>
                    </a:lnTo>
                    <a:lnTo>
                      <a:pt x="216965" y="623065"/>
                    </a:lnTo>
                    <a:lnTo>
                      <a:pt x="241785" y="586001"/>
                    </a:lnTo>
                    <a:lnTo>
                      <a:pt x="267773" y="549809"/>
                    </a:lnTo>
                    <a:lnTo>
                      <a:pt x="294903" y="514516"/>
                    </a:lnTo>
                    <a:lnTo>
                      <a:pt x="323147" y="480149"/>
                    </a:lnTo>
                    <a:lnTo>
                      <a:pt x="352480" y="446735"/>
                    </a:lnTo>
                    <a:lnTo>
                      <a:pt x="382873" y="414301"/>
                    </a:lnTo>
                    <a:lnTo>
                      <a:pt x="414301" y="382873"/>
                    </a:lnTo>
                    <a:lnTo>
                      <a:pt x="446735" y="352480"/>
                    </a:lnTo>
                    <a:lnTo>
                      <a:pt x="480149" y="323147"/>
                    </a:lnTo>
                    <a:lnTo>
                      <a:pt x="514516" y="294903"/>
                    </a:lnTo>
                    <a:lnTo>
                      <a:pt x="549809" y="267773"/>
                    </a:lnTo>
                    <a:lnTo>
                      <a:pt x="586001" y="241785"/>
                    </a:lnTo>
                    <a:lnTo>
                      <a:pt x="623065" y="216965"/>
                    </a:lnTo>
                    <a:lnTo>
                      <a:pt x="660974" y="193342"/>
                    </a:lnTo>
                    <a:lnTo>
                      <a:pt x="699701" y="170941"/>
                    </a:lnTo>
                    <a:lnTo>
                      <a:pt x="739219" y="149790"/>
                    </a:lnTo>
                    <a:lnTo>
                      <a:pt x="779501" y="129915"/>
                    </a:lnTo>
                    <a:lnTo>
                      <a:pt x="820520" y="111344"/>
                    </a:lnTo>
                    <a:lnTo>
                      <a:pt x="862250" y="94104"/>
                    </a:lnTo>
                    <a:lnTo>
                      <a:pt x="904662" y="78222"/>
                    </a:lnTo>
                    <a:lnTo>
                      <a:pt x="947731" y="63724"/>
                    </a:lnTo>
                    <a:lnTo>
                      <a:pt x="991429" y="50637"/>
                    </a:lnTo>
                    <a:lnTo>
                      <a:pt x="1035729" y="38989"/>
                    </a:lnTo>
                    <a:lnTo>
                      <a:pt x="1080605" y="28807"/>
                    </a:lnTo>
                    <a:lnTo>
                      <a:pt x="1126029" y="20117"/>
                    </a:lnTo>
                    <a:lnTo>
                      <a:pt x="1171974" y="12947"/>
                    </a:lnTo>
                    <a:lnTo>
                      <a:pt x="1218413" y="7323"/>
                    </a:lnTo>
                    <a:lnTo>
                      <a:pt x="1265320" y="3272"/>
                    </a:lnTo>
                    <a:lnTo>
                      <a:pt x="1312667" y="822"/>
                    </a:lnTo>
                    <a:lnTo>
                      <a:pt x="1360427" y="0"/>
                    </a:lnTo>
                    <a:lnTo>
                      <a:pt x="1408188" y="822"/>
                    </a:lnTo>
                    <a:lnTo>
                      <a:pt x="1455535" y="3272"/>
                    </a:lnTo>
                    <a:lnTo>
                      <a:pt x="1502441" y="7323"/>
                    </a:lnTo>
                    <a:lnTo>
                      <a:pt x="1548881" y="12947"/>
                    </a:lnTo>
                    <a:lnTo>
                      <a:pt x="1594826" y="20117"/>
                    </a:lnTo>
                    <a:lnTo>
                      <a:pt x="1640250" y="28807"/>
                    </a:lnTo>
                    <a:lnTo>
                      <a:pt x="1685125" y="38989"/>
                    </a:lnTo>
                    <a:lnTo>
                      <a:pt x="1729425" y="50637"/>
                    </a:lnTo>
                    <a:lnTo>
                      <a:pt x="1773123" y="63724"/>
                    </a:lnTo>
                    <a:lnTo>
                      <a:pt x="1816192" y="78222"/>
                    </a:lnTo>
                    <a:lnTo>
                      <a:pt x="1858605" y="94104"/>
                    </a:lnTo>
                    <a:lnTo>
                      <a:pt x="1900334" y="111344"/>
                    </a:lnTo>
                    <a:lnTo>
                      <a:pt x="1941354" y="129915"/>
                    </a:lnTo>
                    <a:lnTo>
                      <a:pt x="1981636" y="149790"/>
                    </a:lnTo>
                    <a:lnTo>
                      <a:pt x="2021154" y="170941"/>
                    </a:lnTo>
                    <a:lnTo>
                      <a:pt x="2059881" y="193342"/>
                    </a:lnTo>
                    <a:lnTo>
                      <a:pt x="2097790" y="216965"/>
                    </a:lnTo>
                    <a:lnTo>
                      <a:pt x="2134854" y="241785"/>
                    </a:lnTo>
                    <a:lnTo>
                      <a:pt x="2171046" y="267773"/>
                    </a:lnTo>
                    <a:lnTo>
                      <a:pt x="2206339" y="294903"/>
                    </a:lnTo>
                    <a:lnTo>
                      <a:pt x="2240706" y="323147"/>
                    </a:lnTo>
                    <a:lnTo>
                      <a:pt x="2274120" y="352480"/>
                    </a:lnTo>
                    <a:lnTo>
                      <a:pt x="2306554" y="382873"/>
                    </a:lnTo>
                    <a:lnTo>
                      <a:pt x="2337981" y="414301"/>
                    </a:lnTo>
                    <a:lnTo>
                      <a:pt x="2368375" y="446735"/>
                    </a:lnTo>
                    <a:lnTo>
                      <a:pt x="2397707" y="480149"/>
                    </a:lnTo>
                    <a:lnTo>
                      <a:pt x="2425952" y="514516"/>
                    </a:lnTo>
                    <a:lnTo>
                      <a:pt x="2453082" y="549809"/>
                    </a:lnTo>
                    <a:lnTo>
                      <a:pt x="2479070" y="586001"/>
                    </a:lnTo>
                    <a:lnTo>
                      <a:pt x="2503889" y="623065"/>
                    </a:lnTo>
                    <a:lnTo>
                      <a:pt x="2527513" y="660974"/>
                    </a:lnTo>
                    <a:lnTo>
                      <a:pt x="2549914" y="699701"/>
                    </a:lnTo>
                    <a:lnTo>
                      <a:pt x="2571065" y="739219"/>
                    </a:lnTo>
                    <a:lnTo>
                      <a:pt x="2590939" y="779501"/>
                    </a:lnTo>
                    <a:lnTo>
                      <a:pt x="2609510" y="820520"/>
                    </a:lnTo>
                    <a:lnTo>
                      <a:pt x="2626750" y="862250"/>
                    </a:lnTo>
                    <a:lnTo>
                      <a:pt x="2642633" y="904662"/>
                    </a:lnTo>
                    <a:lnTo>
                      <a:pt x="2657131" y="947731"/>
                    </a:lnTo>
                    <a:lnTo>
                      <a:pt x="2670217" y="991429"/>
                    </a:lnTo>
                    <a:lnTo>
                      <a:pt x="2681865" y="1035729"/>
                    </a:lnTo>
                    <a:lnTo>
                      <a:pt x="2692048" y="1080605"/>
                    </a:lnTo>
                    <a:lnTo>
                      <a:pt x="2700737" y="1126029"/>
                    </a:lnTo>
                    <a:lnTo>
                      <a:pt x="2707908" y="1171974"/>
                    </a:lnTo>
                    <a:lnTo>
                      <a:pt x="2713532" y="1218413"/>
                    </a:lnTo>
                    <a:lnTo>
                      <a:pt x="2717582" y="1265320"/>
                    </a:lnTo>
                    <a:lnTo>
                      <a:pt x="2720032" y="1312667"/>
                    </a:lnTo>
                    <a:lnTo>
                      <a:pt x="2720855" y="1360427"/>
                    </a:lnTo>
                    <a:close/>
                  </a:path>
                  <a:path w="2720975" h="2720975">
                    <a:moveTo>
                      <a:pt x="270332" y="1360427"/>
                    </a:moveTo>
                    <a:lnTo>
                      <a:pt x="271394" y="1408984"/>
                    </a:lnTo>
                    <a:lnTo>
                      <a:pt x="274551" y="1456998"/>
                    </a:lnTo>
                    <a:lnTo>
                      <a:pt x="279758" y="1504423"/>
                    </a:lnTo>
                    <a:lnTo>
                      <a:pt x="286971" y="1551215"/>
                    </a:lnTo>
                    <a:lnTo>
                      <a:pt x="296146" y="1597331"/>
                    </a:lnTo>
                    <a:lnTo>
                      <a:pt x="307239" y="1642725"/>
                    </a:lnTo>
                    <a:lnTo>
                      <a:pt x="320205" y="1687355"/>
                    </a:lnTo>
                    <a:lnTo>
                      <a:pt x="334999" y="1731174"/>
                    </a:lnTo>
                    <a:lnTo>
                      <a:pt x="351578" y="1774139"/>
                    </a:lnTo>
                    <a:lnTo>
                      <a:pt x="369898" y="1816206"/>
                    </a:lnTo>
                    <a:lnTo>
                      <a:pt x="389913" y="1857330"/>
                    </a:lnTo>
                    <a:lnTo>
                      <a:pt x="411580" y="1897467"/>
                    </a:lnTo>
                    <a:lnTo>
                      <a:pt x="434854" y="1936573"/>
                    </a:lnTo>
                    <a:lnTo>
                      <a:pt x="459691" y="1974604"/>
                    </a:lnTo>
                    <a:lnTo>
                      <a:pt x="486047" y="2011514"/>
                    </a:lnTo>
                    <a:lnTo>
                      <a:pt x="513878" y="2047260"/>
                    </a:lnTo>
                    <a:lnTo>
                      <a:pt x="543138" y="2081798"/>
                    </a:lnTo>
                    <a:lnTo>
                      <a:pt x="573784" y="2115083"/>
                    </a:lnTo>
                    <a:lnTo>
                      <a:pt x="605772" y="2147070"/>
                    </a:lnTo>
                    <a:lnTo>
                      <a:pt x="639057" y="2177716"/>
                    </a:lnTo>
                    <a:lnTo>
                      <a:pt x="673594" y="2206977"/>
                    </a:lnTo>
                    <a:lnTo>
                      <a:pt x="709340" y="2234807"/>
                    </a:lnTo>
                    <a:lnTo>
                      <a:pt x="746251" y="2261163"/>
                    </a:lnTo>
                    <a:lnTo>
                      <a:pt x="784281" y="2286000"/>
                    </a:lnTo>
                    <a:lnTo>
                      <a:pt x="823387" y="2309275"/>
                    </a:lnTo>
                    <a:lnTo>
                      <a:pt x="863524" y="2330942"/>
                    </a:lnTo>
                    <a:lnTo>
                      <a:pt x="904649" y="2350957"/>
                    </a:lnTo>
                    <a:lnTo>
                      <a:pt x="946715" y="2369276"/>
                    </a:lnTo>
                    <a:lnTo>
                      <a:pt x="989681" y="2385855"/>
                    </a:lnTo>
                    <a:lnTo>
                      <a:pt x="1033500" y="2400650"/>
                    </a:lnTo>
                    <a:lnTo>
                      <a:pt x="1078129" y="2413616"/>
                    </a:lnTo>
                    <a:lnTo>
                      <a:pt x="1123524" y="2424708"/>
                    </a:lnTo>
                    <a:lnTo>
                      <a:pt x="1169639" y="2433883"/>
                    </a:lnTo>
                    <a:lnTo>
                      <a:pt x="1216432" y="2441097"/>
                    </a:lnTo>
                    <a:lnTo>
                      <a:pt x="1263857" y="2446304"/>
                    </a:lnTo>
                    <a:lnTo>
                      <a:pt x="1311870" y="2449461"/>
                    </a:lnTo>
                    <a:lnTo>
                      <a:pt x="1360427" y="2450523"/>
                    </a:lnTo>
                    <a:lnTo>
                      <a:pt x="1408984" y="2449461"/>
                    </a:lnTo>
                    <a:lnTo>
                      <a:pt x="1456998" y="2446304"/>
                    </a:lnTo>
                    <a:lnTo>
                      <a:pt x="1504423" y="2441097"/>
                    </a:lnTo>
                    <a:lnTo>
                      <a:pt x="1551215" y="2433883"/>
                    </a:lnTo>
                    <a:lnTo>
                      <a:pt x="1597331" y="2424708"/>
                    </a:lnTo>
                    <a:lnTo>
                      <a:pt x="1642725" y="2413616"/>
                    </a:lnTo>
                    <a:lnTo>
                      <a:pt x="1687355" y="2400650"/>
                    </a:lnTo>
                    <a:lnTo>
                      <a:pt x="1731174" y="2385855"/>
                    </a:lnTo>
                    <a:lnTo>
                      <a:pt x="1774139" y="2369276"/>
                    </a:lnTo>
                    <a:lnTo>
                      <a:pt x="1816206" y="2350957"/>
                    </a:lnTo>
                    <a:lnTo>
                      <a:pt x="1857330" y="2330942"/>
                    </a:lnTo>
                    <a:lnTo>
                      <a:pt x="1897467" y="2309275"/>
                    </a:lnTo>
                    <a:lnTo>
                      <a:pt x="1936573" y="2286000"/>
                    </a:lnTo>
                    <a:lnTo>
                      <a:pt x="1974604" y="2261163"/>
                    </a:lnTo>
                    <a:lnTo>
                      <a:pt x="2011514" y="2234807"/>
                    </a:lnTo>
                    <a:lnTo>
                      <a:pt x="2047260" y="2206977"/>
                    </a:lnTo>
                    <a:lnTo>
                      <a:pt x="2081798" y="2177716"/>
                    </a:lnTo>
                    <a:lnTo>
                      <a:pt x="2115083" y="2147070"/>
                    </a:lnTo>
                    <a:lnTo>
                      <a:pt x="2147070" y="2115083"/>
                    </a:lnTo>
                    <a:lnTo>
                      <a:pt x="2177716" y="2081798"/>
                    </a:lnTo>
                    <a:lnTo>
                      <a:pt x="2206977" y="2047260"/>
                    </a:lnTo>
                    <a:lnTo>
                      <a:pt x="2234807" y="2011514"/>
                    </a:lnTo>
                    <a:lnTo>
                      <a:pt x="2261163" y="1974604"/>
                    </a:lnTo>
                    <a:lnTo>
                      <a:pt x="2286000" y="1936573"/>
                    </a:lnTo>
                    <a:lnTo>
                      <a:pt x="2309275" y="1897467"/>
                    </a:lnTo>
                    <a:lnTo>
                      <a:pt x="2330942" y="1857330"/>
                    </a:lnTo>
                    <a:lnTo>
                      <a:pt x="2350957" y="1816206"/>
                    </a:lnTo>
                    <a:lnTo>
                      <a:pt x="2369276" y="1774139"/>
                    </a:lnTo>
                    <a:lnTo>
                      <a:pt x="2385855" y="1731174"/>
                    </a:lnTo>
                    <a:lnTo>
                      <a:pt x="2400650" y="1687355"/>
                    </a:lnTo>
                    <a:lnTo>
                      <a:pt x="2413616" y="1642725"/>
                    </a:lnTo>
                    <a:lnTo>
                      <a:pt x="2424708" y="1597331"/>
                    </a:lnTo>
                    <a:lnTo>
                      <a:pt x="2433883" y="1551215"/>
                    </a:lnTo>
                    <a:lnTo>
                      <a:pt x="2441097" y="1504423"/>
                    </a:lnTo>
                    <a:lnTo>
                      <a:pt x="2446304" y="1456998"/>
                    </a:lnTo>
                    <a:lnTo>
                      <a:pt x="2449461" y="1408984"/>
                    </a:lnTo>
                    <a:lnTo>
                      <a:pt x="2450523" y="1360427"/>
                    </a:lnTo>
                    <a:lnTo>
                      <a:pt x="2449461" y="1311870"/>
                    </a:lnTo>
                    <a:lnTo>
                      <a:pt x="2446304" y="1263857"/>
                    </a:lnTo>
                    <a:lnTo>
                      <a:pt x="2441097" y="1216432"/>
                    </a:lnTo>
                    <a:lnTo>
                      <a:pt x="2433883" y="1169639"/>
                    </a:lnTo>
                    <a:lnTo>
                      <a:pt x="2424708" y="1123524"/>
                    </a:lnTo>
                    <a:lnTo>
                      <a:pt x="2413616" y="1078129"/>
                    </a:lnTo>
                    <a:lnTo>
                      <a:pt x="2400650" y="1033500"/>
                    </a:lnTo>
                    <a:lnTo>
                      <a:pt x="2385855" y="989681"/>
                    </a:lnTo>
                    <a:lnTo>
                      <a:pt x="2369276" y="946715"/>
                    </a:lnTo>
                    <a:lnTo>
                      <a:pt x="2350957" y="904649"/>
                    </a:lnTo>
                    <a:lnTo>
                      <a:pt x="2330942" y="863524"/>
                    </a:lnTo>
                    <a:lnTo>
                      <a:pt x="2309275" y="823387"/>
                    </a:lnTo>
                    <a:lnTo>
                      <a:pt x="2286000" y="784281"/>
                    </a:lnTo>
                    <a:lnTo>
                      <a:pt x="2261163" y="746251"/>
                    </a:lnTo>
                    <a:lnTo>
                      <a:pt x="2234807" y="709340"/>
                    </a:lnTo>
                    <a:lnTo>
                      <a:pt x="2206977" y="673594"/>
                    </a:lnTo>
                    <a:lnTo>
                      <a:pt x="2177716" y="639057"/>
                    </a:lnTo>
                    <a:lnTo>
                      <a:pt x="2147070" y="605772"/>
                    </a:lnTo>
                    <a:lnTo>
                      <a:pt x="2115083" y="573784"/>
                    </a:lnTo>
                    <a:lnTo>
                      <a:pt x="2081798" y="543138"/>
                    </a:lnTo>
                    <a:lnTo>
                      <a:pt x="2047260" y="513878"/>
                    </a:lnTo>
                    <a:lnTo>
                      <a:pt x="2011514" y="486047"/>
                    </a:lnTo>
                    <a:lnTo>
                      <a:pt x="1974604" y="459691"/>
                    </a:lnTo>
                    <a:lnTo>
                      <a:pt x="1936573" y="434854"/>
                    </a:lnTo>
                    <a:lnTo>
                      <a:pt x="1897467" y="411580"/>
                    </a:lnTo>
                    <a:lnTo>
                      <a:pt x="1857330" y="389913"/>
                    </a:lnTo>
                    <a:lnTo>
                      <a:pt x="1816206" y="369898"/>
                    </a:lnTo>
                    <a:lnTo>
                      <a:pt x="1774139" y="351578"/>
                    </a:lnTo>
                    <a:lnTo>
                      <a:pt x="1731174" y="334999"/>
                    </a:lnTo>
                    <a:lnTo>
                      <a:pt x="1687355" y="320205"/>
                    </a:lnTo>
                    <a:lnTo>
                      <a:pt x="1642725" y="307239"/>
                    </a:lnTo>
                    <a:lnTo>
                      <a:pt x="1597331" y="296146"/>
                    </a:lnTo>
                    <a:lnTo>
                      <a:pt x="1551215" y="286971"/>
                    </a:lnTo>
                    <a:lnTo>
                      <a:pt x="1504423" y="279758"/>
                    </a:lnTo>
                    <a:lnTo>
                      <a:pt x="1456998" y="274551"/>
                    </a:lnTo>
                    <a:lnTo>
                      <a:pt x="1408984" y="271394"/>
                    </a:lnTo>
                    <a:lnTo>
                      <a:pt x="1360427" y="270332"/>
                    </a:lnTo>
                    <a:lnTo>
                      <a:pt x="1311870" y="271394"/>
                    </a:lnTo>
                    <a:lnTo>
                      <a:pt x="1263857" y="274551"/>
                    </a:lnTo>
                    <a:lnTo>
                      <a:pt x="1216432" y="279758"/>
                    </a:lnTo>
                    <a:lnTo>
                      <a:pt x="1169639" y="286971"/>
                    </a:lnTo>
                    <a:lnTo>
                      <a:pt x="1123524" y="296146"/>
                    </a:lnTo>
                    <a:lnTo>
                      <a:pt x="1078129" y="307239"/>
                    </a:lnTo>
                    <a:lnTo>
                      <a:pt x="1033500" y="320205"/>
                    </a:lnTo>
                    <a:lnTo>
                      <a:pt x="989681" y="334999"/>
                    </a:lnTo>
                    <a:lnTo>
                      <a:pt x="946715" y="351578"/>
                    </a:lnTo>
                    <a:lnTo>
                      <a:pt x="904649" y="369898"/>
                    </a:lnTo>
                    <a:lnTo>
                      <a:pt x="863524" y="389913"/>
                    </a:lnTo>
                    <a:lnTo>
                      <a:pt x="823387" y="411580"/>
                    </a:lnTo>
                    <a:lnTo>
                      <a:pt x="784281" y="434854"/>
                    </a:lnTo>
                    <a:lnTo>
                      <a:pt x="746251" y="459691"/>
                    </a:lnTo>
                    <a:lnTo>
                      <a:pt x="709340" y="486047"/>
                    </a:lnTo>
                    <a:lnTo>
                      <a:pt x="673594" y="513878"/>
                    </a:lnTo>
                    <a:lnTo>
                      <a:pt x="639057" y="543138"/>
                    </a:lnTo>
                    <a:lnTo>
                      <a:pt x="605772" y="573784"/>
                    </a:lnTo>
                    <a:lnTo>
                      <a:pt x="573784" y="605772"/>
                    </a:lnTo>
                    <a:lnTo>
                      <a:pt x="543138" y="639057"/>
                    </a:lnTo>
                    <a:lnTo>
                      <a:pt x="513878" y="673594"/>
                    </a:lnTo>
                    <a:lnTo>
                      <a:pt x="486047" y="709340"/>
                    </a:lnTo>
                    <a:lnTo>
                      <a:pt x="459691" y="746251"/>
                    </a:lnTo>
                    <a:lnTo>
                      <a:pt x="434854" y="784281"/>
                    </a:lnTo>
                    <a:lnTo>
                      <a:pt x="411580" y="823387"/>
                    </a:lnTo>
                    <a:lnTo>
                      <a:pt x="389913" y="863524"/>
                    </a:lnTo>
                    <a:lnTo>
                      <a:pt x="369898" y="904649"/>
                    </a:lnTo>
                    <a:lnTo>
                      <a:pt x="351578" y="946715"/>
                    </a:lnTo>
                    <a:lnTo>
                      <a:pt x="334999" y="989681"/>
                    </a:lnTo>
                    <a:lnTo>
                      <a:pt x="320205" y="1033500"/>
                    </a:lnTo>
                    <a:lnTo>
                      <a:pt x="307239" y="1078129"/>
                    </a:lnTo>
                    <a:lnTo>
                      <a:pt x="296146" y="1123524"/>
                    </a:lnTo>
                    <a:lnTo>
                      <a:pt x="286971" y="1169639"/>
                    </a:lnTo>
                    <a:lnTo>
                      <a:pt x="279758" y="1216432"/>
                    </a:lnTo>
                    <a:lnTo>
                      <a:pt x="274551" y="1263857"/>
                    </a:lnTo>
                    <a:lnTo>
                      <a:pt x="271394" y="1311870"/>
                    </a:lnTo>
                    <a:lnTo>
                      <a:pt x="270332" y="1360427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47" name="object 30">
                <a:extLst>
                  <a:ext uri="{FF2B5EF4-FFF2-40B4-BE49-F238E27FC236}">
                    <a16:creationId xmlns:a16="http://schemas.microsoft.com/office/drawing/2014/main" id="{BD1B574D-86AC-4471-8106-7DCA8263D3EE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65121" y="3161735"/>
                <a:ext cx="176351" cy="176351"/>
              </a:xfrm>
              <a:prstGeom prst="rect">
                <a:avLst/>
              </a:prstGeom>
            </p:spPr>
          </p:pic>
          <p:pic>
            <p:nvPicPr>
              <p:cNvPr id="48" name="object 31">
                <a:extLst>
                  <a:ext uri="{FF2B5EF4-FFF2-40B4-BE49-F238E27FC236}">
                    <a16:creationId xmlns:a16="http://schemas.microsoft.com/office/drawing/2014/main" id="{CCFDC3D5-68CE-4C3C-B4E2-46A65BC2D9E7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43301" y="4842115"/>
                <a:ext cx="176351" cy="176351"/>
              </a:xfrm>
              <a:prstGeom prst="rect">
                <a:avLst/>
              </a:prstGeom>
            </p:spPr>
          </p:pic>
          <p:sp>
            <p:nvSpPr>
              <p:cNvPr id="49" name="object 32">
                <a:extLst>
                  <a:ext uri="{FF2B5EF4-FFF2-40B4-BE49-F238E27FC236}">
                    <a16:creationId xmlns:a16="http://schemas.microsoft.com/office/drawing/2014/main" id="{F92AE3E8-91E7-449F-8CDB-5BD08BE9244C}"/>
                  </a:ext>
                </a:extLst>
              </p:cNvPr>
              <p:cNvSpPr/>
              <p:nvPr/>
            </p:nvSpPr>
            <p:spPr>
              <a:xfrm>
                <a:off x="4471776" y="3249910"/>
                <a:ext cx="2406015" cy="1616710"/>
              </a:xfrm>
              <a:custGeom>
                <a:avLst/>
                <a:gdLst/>
                <a:ahLst/>
                <a:cxnLst/>
                <a:rect l="l" t="t" r="r" b="b"/>
                <a:pathLst>
                  <a:path w="2406015" h="1616710">
                    <a:moveTo>
                      <a:pt x="2405941" y="0"/>
                    </a:moveTo>
                    <a:lnTo>
                      <a:pt x="1121093" y="0"/>
                    </a:lnTo>
                    <a:lnTo>
                      <a:pt x="0" y="1616137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55" name="object 33">
                <a:extLst>
                  <a:ext uri="{FF2B5EF4-FFF2-40B4-BE49-F238E27FC236}">
                    <a16:creationId xmlns:a16="http://schemas.microsoft.com/office/drawing/2014/main" id="{486C367A-A5CE-4AC1-A51B-1CC09DF835CB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865121" y="5126797"/>
                <a:ext cx="176351" cy="176351"/>
              </a:xfrm>
              <a:prstGeom prst="rect">
                <a:avLst/>
              </a:prstGeom>
            </p:spPr>
          </p:pic>
          <p:pic>
            <p:nvPicPr>
              <p:cNvPr id="56" name="object 34">
                <a:extLst>
                  <a:ext uri="{FF2B5EF4-FFF2-40B4-BE49-F238E27FC236}">
                    <a16:creationId xmlns:a16="http://schemas.microsoft.com/office/drawing/2014/main" id="{B5919318-5C5E-4377-BFD5-BF0183EAA07C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835061" y="5455567"/>
                <a:ext cx="176351" cy="176351"/>
              </a:xfrm>
              <a:prstGeom prst="rect">
                <a:avLst/>
              </a:prstGeom>
            </p:spPr>
          </p:pic>
          <p:sp>
            <p:nvSpPr>
              <p:cNvPr id="57" name="object 35">
                <a:extLst>
                  <a:ext uri="{FF2B5EF4-FFF2-40B4-BE49-F238E27FC236}">
                    <a16:creationId xmlns:a16="http://schemas.microsoft.com/office/drawing/2014/main" id="{46281B2E-790B-43EA-B677-3D5CB263CFB9}"/>
                  </a:ext>
                </a:extLst>
              </p:cNvPr>
              <p:cNvSpPr/>
              <p:nvPr/>
            </p:nvSpPr>
            <p:spPr>
              <a:xfrm>
                <a:off x="4990744" y="5214973"/>
                <a:ext cx="1887220" cy="296545"/>
              </a:xfrm>
              <a:custGeom>
                <a:avLst/>
                <a:gdLst/>
                <a:ahLst/>
                <a:cxnLst/>
                <a:rect l="l" t="t" r="r" b="b"/>
                <a:pathLst>
                  <a:path w="1887220" h="296545">
                    <a:moveTo>
                      <a:pt x="1886973" y="0"/>
                    </a:moveTo>
                    <a:lnTo>
                      <a:pt x="602125" y="0"/>
                    </a:lnTo>
                    <a:lnTo>
                      <a:pt x="0" y="296019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58" name="object 36">
                <a:extLst>
                  <a:ext uri="{FF2B5EF4-FFF2-40B4-BE49-F238E27FC236}">
                    <a16:creationId xmlns:a16="http://schemas.microsoft.com/office/drawing/2014/main" id="{6344F699-4BB0-4E41-9BD2-F74927E4F089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865121" y="7091859"/>
                <a:ext cx="176351" cy="176351"/>
              </a:xfrm>
              <a:prstGeom prst="rect">
                <a:avLst/>
              </a:prstGeom>
            </p:spPr>
          </p:pic>
          <p:pic>
            <p:nvPicPr>
              <p:cNvPr id="59" name="object 37">
                <a:extLst>
                  <a:ext uri="{FF2B5EF4-FFF2-40B4-BE49-F238E27FC236}">
                    <a16:creationId xmlns:a16="http://schemas.microsoft.com/office/drawing/2014/main" id="{1D528DB6-2512-4191-8B19-6D78783D5FA0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834557" y="6764349"/>
                <a:ext cx="176351" cy="176351"/>
              </a:xfrm>
              <a:prstGeom prst="rect">
                <a:avLst/>
              </a:prstGeom>
            </p:spPr>
          </p:pic>
          <p:sp>
            <p:nvSpPr>
              <p:cNvPr id="60" name="object 38">
                <a:extLst>
                  <a:ext uri="{FF2B5EF4-FFF2-40B4-BE49-F238E27FC236}">
                    <a16:creationId xmlns:a16="http://schemas.microsoft.com/office/drawing/2014/main" id="{FE9013C9-7565-47EF-B7C9-70FA8E0C9718}"/>
                  </a:ext>
                </a:extLst>
              </p:cNvPr>
              <p:cNvSpPr/>
              <p:nvPr/>
            </p:nvSpPr>
            <p:spPr>
              <a:xfrm>
                <a:off x="4988235" y="6887795"/>
                <a:ext cx="1889760" cy="292735"/>
              </a:xfrm>
              <a:custGeom>
                <a:avLst/>
                <a:gdLst/>
                <a:ahLst/>
                <a:cxnLst/>
                <a:rect l="l" t="t" r="r" b="b"/>
                <a:pathLst>
                  <a:path w="1889759" h="292734">
                    <a:moveTo>
                      <a:pt x="1889483" y="292240"/>
                    </a:moveTo>
                    <a:lnTo>
                      <a:pt x="604634" y="292240"/>
                    </a:lnTo>
                    <a:lnTo>
                      <a:pt x="0" y="0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61" name="object 39">
                <a:extLst>
                  <a:ext uri="{FF2B5EF4-FFF2-40B4-BE49-F238E27FC236}">
                    <a16:creationId xmlns:a16="http://schemas.microsoft.com/office/drawing/2014/main" id="{F8BD7BEA-F96C-4085-83AB-13069E9D10CD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865111" y="9056922"/>
                <a:ext cx="176361" cy="176351"/>
              </a:xfrm>
              <a:prstGeom prst="rect">
                <a:avLst/>
              </a:prstGeom>
            </p:spPr>
          </p:pic>
          <p:pic>
            <p:nvPicPr>
              <p:cNvPr id="62" name="object 40">
                <a:extLst>
                  <a:ext uri="{FF2B5EF4-FFF2-40B4-BE49-F238E27FC236}">
                    <a16:creationId xmlns:a16="http://schemas.microsoft.com/office/drawing/2014/main" id="{4272BD54-0FA3-461B-98FA-BF7A982CAC67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345811" y="7375282"/>
                <a:ext cx="176351" cy="176351"/>
              </a:xfrm>
              <a:prstGeom prst="rect">
                <a:avLst/>
              </a:prstGeom>
            </p:spPr>
          </p:pic>
          <p:sp>
            <p:nvSpPr>
              <p:cNvPr id="63" name="object 41">
                <a:extLst>
                  <a:ext uri="{FF2B5EF4-FFF2-40B4-BE49-F238E27FC236}">
                    <a16:creationId xmlns:a16="http://schemas.microsoft.com/office/drawing/2014/main" id="{D4971976-2E9D-404B-9AD8-ABAB6C0D1F91}"/>
                  </a:ext>
                </a:extLst>
              </p:cNvPr>
              <p:cNvSpPr/>
              <p:nvPr/>
            </p:nvSpPr>
            <p:spPr>
              <a:xfrm>
                <a:off x="4478064" y="7523921"/>
                <a:ext cx="2399665" cy="1621790"/>
              </a:xfrm>
              <a:custGeom>
                <a:avLst/>
                <a:gdLst/>
                <a:ahLst/>
                <a:cxnLst/>
                <a:rect l="l" t="t" r="r" b="b"/>
                <a:pathLst>
                  <a:path w="2399665" h="1621790">
                    <a:moveTo>
                      <a:pt x="2399643" y="1621176"/>
                    </a:moveTo>
                    <a:lnTo>
                      <a:pt x="1114805" y="1621176"/>
                    </a:lnTo>
                    <a:lnTo>
                      <a:pt x="0" y="0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64" name="object 42">
                <a:extLst>
                  <a:ext uri="{FF2B5EF4-FFF2-40B4-BE49-F238E27FC236}">
                    <a16:creationId xmlns:a16="http://schemas.microsoft.com/office/drawing/2014/main" id="{5B6370AF-25C6-44E8-B462-175CDFD75442}"/>
                  </a:ext>
                </a:extLst>
              </p:cNvPr>
              <p:cNvSpPr/>
              <p:nvPr/>
            </p:nvSpPr>
            <p:spPr>
              <a:xfrm>
                <a:off x="3122370" y="5921955"/>
                <a:ext cx="346710" cy="252095"/>
              </a:xfrm>
              <a:custGeom>
                <a:avLst/>
                <a:gdLst/>
                <a:ahLst/>
                <a:cxnLst/>
                <a:rect l="l" t="t" r="r" b="b"/>
                <a:pathLst>
                  <a:path w="346710" h="252095">
                    <a:moveTo>
                      <a:pt x="346405" y="220439"/>
                    </a:moveTo>
                    <a:lnTo>
                      <a:pt x="344141" y="233331"/>
                    </a:lnTo>
                    <a:lnTo>
                      <a:pt x="337745" y="243270"/>
                    </a:lnTo>
                    <a:lnTo>
                      <a:pt x="327805" y="249667"/>
                    </a:lnTo>
                    <a:lnTo>
                      <a:pt x="314913" y="251931"/>
                    </a:lnTo>
                    <a:lnTo>
                      <a:pt x="31491" y="251931"/>
                    </a:lnTo>
                    <a:lnTo>
                      <a:pt x="18599" y="249667"/>
                    </a:lnTo>
                    <a:lnTo>
                      <a:pt x="8660" y="243270"/>
                    </a:lnTo>
                    <a:lnTo>
                      <a:pt x="2263" y="233331"/>
                    </a:lnTo>
                    <a:lnTo>
                      <a:pt x="0" y="220439"/>
                    </a:lnTo>
                    <a:lnTo>
                      <a:pt x="0" y="31491"/>
                    </a:lnTo>
                    <a:lnTo>
                      <a:pt x="2263" y="18599"/>
                    </a:lnTo>
                    <a:lnTo>
                      <a:pt x="8660" y="8660"/>
                    </a:lnTo>
                    <a:lnTo>
                      <a:pt x="18599" y="2263"/>
                    </a:lnTo>
                    <a:lnTo>
                      <a:pt x="31491" y="0"/>
                    </a:lnTo>
                    <a:lnTo>
                      <a:pt x="314913" y="0"/>
                    </a:lnTo>
                    <a:lnTo>
                      <a:pt x="327805" y="2263"/>
                    </a:lnTo>
                    <a:lnTo>
                      <a:pt x="337745" y="8660"/>
                    </a:lnTo>
                    <a:lnTo>
                      <a:pt x="344141" y="18599"/>
                    </a:lnTo>
                    <a:lnTo>
                      <a:pt x="346405" y="31491"/>
                    </a:lnTo>
                    <a:lnTo>
                      <a:pt x="346405" y="220439"/>
                    </a:lnTo>
                    <a:close/>
                  </a:path>
                  <a:path w="346710" h="252095">
                    <a:moveTo>
                      <a:pt x="173202" y="141711"/>
                    </a:moveTo>
                    <a:lnTo>
                      <a:pt x="164506" y="141711"/>
                    </a:lnTo>
                    <a:lnTo>
                      <a:pt x="157456" y="134660"/>
                    </a:lnTo>
                    <a:lnTo>
                      <a:pt x="157456" y="125965"/>
                    </a:lnTo>
                    <a:lnTo>
                      <a:pt x="157456" y="117270"/>
                    </a:lnTo>
                    <a:lnTo>
                      <a:pt x="164506" y="110219"/>
                    </a:lnTo>
                    <a:lnTo>
                      <a:pt x="173202" y="110219"/>
                    </a:lnTo>
                  </a:path>
                  <a:path w="346710" h="252095">
                    <a:moveTo>
                      <a:pt x="173203" y="141711"/>
                    </a:moveTo>
                    <a:lnTo>
                      <a:pt x="181899" y="141711"/>
                    </a:lnTo>
                    <a:lnTo>
                      <a:pt x="188949" y="134660"/>
                    </a:lnTo>
                    <a:lnTo>
                      <a:pt x="188949" y="125965"/>
                    </a:lnTo>
                    <a:lnTo>
                      <a:pt x="188949" y="117270"/>
                    </a:lnTo>
                    <a:lnTo>
                      <a:pt x="181899" y="110219"/>
                    </a:lnTo>
                    <a:lnTo>
                      <a:pt x="173203" y="110219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65" name="object 43">
                <a:extLst>
                  <a:ext uri="{FF2B5EF4-FFF2-40B4-BE49-F238E27FC236}">
                    <a16:creationId xmlns:a16="http://schemas.microsoft.com/office/drawing/2014/main" id="{9E688269-D96A-4670-B4DC-B3BC4CD1F724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3582145" y="5964468"/>
                <a:ext cx="214141" cy="188948"/>
              </a:xfrm>
              <a:prstGeom prst="rect">
                <a:avLst/>
              </a:prstGeom>
            </p:spPr>
          </p:pic>
          <p:pic>
            <p:nvPicPr>
              <p:cNvPr id="66" name="object 44">
                <a:extLst>
                  <a:ext uri="{FF2B5EF4-FFF2-40B4-BE49-F238E27FC236}">
                    <a16:creationId xmlns:a16="http://schemas.microsoft.com/office/drawing/2014/main" id="{E137C15C-829E-48D3-8BCD-E278D57156A3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3166458" y="5485798"/>
                <a:ext cx="214141" cy="188948"/>
              </a:xfrm>
              <a:prstGeom prst="rect">
                <a:avLst/>
              </a:prstGeom>
            </p:spPr>
          </p:pic>
          <p:sp>
            <p:nvSpPr>
              <p:cNvPr id="67" name="object 45">
                <a:extLst>
                  <a:ext uri="{FF2B5EF4-FFF2-40B4-BE49-F238E27FC236}">
                    <a16:creationId xmlns:a16="http://schemas.microsoft.com/office/drawing/2014/main" id="{1A6AAF93-8378-408C-9F08-8956DF1789D9}"/>
                  </a:ext>
                </a:extLst>
              </p:cNvPr>
              <p:cNvSpPr/>
              <p:nvPr/>
            </p:nvSpPr>
            <p:spPr>
              <a:xfrm>
                <a:off x="3484521" y="5465329"/>
                <a:ext cx="346710" cy="378460"/>
              </a:xfrm>
              <a:custGeom>
                <a:avLst/>
                <a:gdLst/>
                <a:ahLst/>
                <a:cxnLst/>
                <a:rect l="l" t="t" r="r" b="b"/>
                <a:pathLst>
                  <a:path w="346710" h="378460">
                    <a:moveTo>
                      <a:pt x="346405" y="251931"/>
                    </a:moveTo>
                    <a:lnTo>
                      <a:pt x="344141" y="264822"/>
                    </a:lnTo>
                    <a:lnTo>
                      <a:pt x="337745" y="274762"/>
                    </a:lnTo>
                    <a:lnTo>
                      <a:pt x="327805" y="281159"/>
                    </a:lnTo>
                    <a:lnTo>
                      <a:pt x="314913" y="283422"/>
                    </a:lnTo>
                    <a:lnTo>
                      <a:pt x="31491" y="283422"/>
                    </a:lnTo>
                    <a:lnTo>
                      <a:pt x="18599" y="281159"/>
                    </a:lnTo>
                    <a:lnTo>
                      <a:pt x="8660" y="274762"/>
                    </a:lnTo>
                    <a:lnTo>
                      <a:pt x="2263" y="264822"/>
                    </a:lnTo>
                    <a:lnTo>
                      <a:pt x="0" y="251931"/>
                    </a:lnTo>
                    <a:lnTo>
                      <a:pt x="0" y="31491"/>
                    </a:lnTo>
                    <a:lnTo>
                      <a:pt x="2263" y="18599"/>
                    </a:lnTo>
                    <a:lnTo>
                      <a:pt x="8660" y="8660"/>
                    </a:lnTo>
                    <a:lnTo>
                      <a:pt x="18599" y="2263"/>
                    </a:lnTo>
                    <a:lnTo>
                      <a:pt x="31491" y="0"/>
                    </a:lnTo>
                    <a:lnTo>
                      <a:pt x="314913" y="0"/>
                    </a:lnTo>
                    <a:lnTo>
                      <a:pt x="327805" y="2263"/>
                    </a:lnTo>
                    <a:lnTo>
                      <a:pt x="337745" y="8660"/>
                    </a:lnTo>
                    <a:lnTo>
                      <a:pt x="344141" y="18599"/>
                    </a:lnTo>
                    <a:lnTo>
                      <a:pt x="346405" y="31491"/>
                    </a:lnTo>
                    <a:lnTo>
                      <a:pt x="346405" y="251931"/>
                    </a:lnTo>
                    <a:close/>
                  </a:path>
                  <a:path w="346710" h="378460">
                    <a:moveTo>
                      <a:pt x="173202" y="283422"/>
                    </a:moveTo>
                    <a:lnTo>
                      <a:pt x="173202" y="377896"/>
                    </a:lnTo>
                  </a:path>
                  <a:path w="346710" h="378460">
                    <a:moveTo>
                      <a:pt x="110219" y="377896"/>
                    </a:moveTo>
                    <a:lnTo>
                      <a:pt x="236185" y="377896"/>
                    </a:lnTo>
                  </a:path>
                  <a:path w="346710" h="378460">
                    <a:moveTo>
                      <a:pt x="89750" y="188948"/>
                    </a:moveTo>
                    <a:lnTo>
                      <a:pt x="130689" y="116518"/>
                    </a:lnTo>
                    <a:lnTo>
                      <a:pt x="209417" y="179500"/>
                    </a:lnTo>
                    <a:lnTo>
                      <a:pt x="256654" y="94474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38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056619" y="6419409"/>
            <a:ext cx="2565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b="0" i="0" kern="1200">
                <a:solidFill>
                  <a:srgbClr val="888888"/>
                </a:solidFill>
                <a:latin typeface="맑은 고딕"/>
                <a:ea typeface="+mn-ea"/>
                <a:cs typeface="맑은 고딕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lang="en-US" altLang="ko-KR" smtClean="0"/>
              <a:pPr marL="38100">
                <a:spcBef>
                  <a:spcPts val="204"/>
                </a:spcBef>
              </a:pPr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7122" y="339114"/>
            <a:ext cx="317868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강화</a:t>
            </a:r>
            <a:r>
              <a:rPr sz="3600" spc="-8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3600" spc="-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학습이란</a:t>
            </a:r>
            <a:endParaRPr sz="3600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7686" y="1827573"/>
            <a:ext cx="102171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solidFill>
                  <a:srgbClr val="00AFE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쉬운</a:t>
            </a:r>
            <a:r>
              <a:rPr sz="2400" spc="-85" dirty="0">
                <a:solidFill>
                  <a:srgbClr val="00AFE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endParaRPr lang="en-US" sz="2400" spc="-85" dirty="0">
              <a:solidFill>
                <a:srgbClr val="00AFEF"/>
              </a:solidFill>
              <a:latin typeface="나눔고딕" pitchFamily="2" charset="-127"/>
              <a:ea typeface="나눔고딕" pitchFamily="2" charset="-127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solidFill>
                  <a:srgbClr val="00AFE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버전</a:t>
            </a:r>
            <a:endParaRPr sz="2400" dirty="0">
              <a:latin typeface="나눔고딕" pitchFamily="2" charset="-127"/>
              <a:ea typeface="나눔고딕" pitchFamily="2" charset="-127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517" y="4569248"/>
            <a:ext cx="125031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solidFill>
                  <a:srgbClr val="00AFE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정확한</a:t>
            </a:r>
            <a:r>
              <a:rPr sz="2400" spc="-85" dirty="0">
                <a:solidFill>
                  <a:srgbClr val="00AFE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endParaRPr lang="en-US" sz="2400" spc="-85" dirty="0">
              <a:solidFill>
                <a:srgbClr val="00AFEF"/>
              </a:solidFill>
              <a:latin typeface="나눔고딕" pitchFamily="2" charset="-127"/>
              <a:ea typeface="나눔고딕" pitchFamily="2" charset="-127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 err="1">
                <a:solidFill>
                  <a:srgbClr val="00AFE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버전</a:t>
            </a:r>
            <a:endParaRPr sz="2400" dirty="0">
              <a:latin typeface="나눔고딕" pitchFamily="2" charset="-127"/>
              <a:ea typeface="나눔고딕" pitchFamily="2" charset="-127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6509" y="1295400"/>
            <a:ext cx="5073650" cy="2016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36800"/>
              </a:lnSpc>
              <a:spcBef>
                <a:spcPts val="100"/>
              </a:spcBef>
            </a:pPr>
            <a:r>
              <a:rPr sz="2400" b="1" i="1" spc="-80" dirty="0">
                <a:latin typeface="나눔고딕" pitchFamily="2" charset="-127"/>
                <a:ea typeface="나눔고딕" pitchFamily="2" charset="-127"/>
                <a:cs typeface="맑은 고딕"/>
              </a:rPr>
              <a:t>“</a:t>
            </a:r>
            <a:r>
              <a:rPr lang="en-US" sz="2400" b="1" i="1" spc="-8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80" dirty="0" err="1">
                <a:latin typeface="나눔고딕" pitchFamily="2" charset="-127"/>
                <a:ea typeface="나눔고딕" pitchFamily="2" charset="-127"/>
                <a:cs typeface="맑은 고딕"/>
              </a:rPr>
              <a:t>시행</a:t>
            </a:r>
            <a:r>
              <a:rPr sz="2400" b="1" i="1" spc="-5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착오를</a:t>
            </a:r>
            <a:r>
              <a:rPr sz="2400" b="1" i="1" spc="-3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latin typeface="나눔고딕" pitchFamily="2" charset="-127"/>
                <a:ea typeface="나눔고딕" pitchFamily="2" charset="-127"/>
                <a:cs typeface="맑은 고딕"/>
              </a:rPr>
              <a:t>통해</a:t>
            </a:r>
            <a:r>
              <a:rPr sz="2400" b="1" i="1" spc="-5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endParaRPr lang="en-US" sz="2400" b="1" i="1" spc="-50" dirty="0">
              <a:latin typeface="나눔고딕" pitchFamily="2" charset="-127"/>
              <a:ea typeface="나눔고딕" pitchFamily="2" charset="-127"/>
              <a:cs typeface="맑은 고딕"/>
            </a:endParaRPr>
          </a:p>
          <a:p>
            <a:pPr marL="192405" marR="5080" indent="-180340">
              <a:lnSpc>
                <a:spcPct val="136800"/>
              </a:lnSpc>
              <a:spcBef>
                <a:spcPts val="100"/>
              </a:spcBef>
            </a:pPr>
            <a:r>
              <a:rPr lang="en-US"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latin typeface="나눔고딕" pitchFamily="2" charset="-127"/>
                <a:ea typeface="나눔고딕" pitchFamily="2" charset="-127"/>
                <a:cs typeface="맑은 고딕"/>
              </a:rPr>
              <a:t>보상이</a:t>
            </a:r>
            <a:r>
              <a:rPr sz="2400" b="1" i="1" spc="-4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좋았던</a:t>
            </a:r>
            <a:r>
              <a:rPr sz="2400" b="1" i="1" spc="-50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행동은</a:t>
            </a:r>
            <a:r>
              <a:rPr sz="2400" b="1" i="1" spc="-5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더</a:t>
            </a:r>
            <a:r>
              <a:rPr sz="2400" b="1" i="1" spc="-4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75" dirty="0">
                <a:latin typeface="나눔고딕" pitchFamily="2" charset="-127"/>
                <a:ea typeface="나눔고딕" pitchFamily="2" charset="-127"/>
                <a:cs typeface="맑은 고딕"/>
              </a:rPr>
              <a:t>하고, </a:t>
            </a:r>
            <a:r>
              <a:rPr sz="2400" b="1" i="1" spc="-65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endParaRPr lang="en-US" sz="2400" b="1" i="1" spc="-655" dirty="0">
              <a:latin typeface="나눔고딕" pitchFamily="2" charset="-127"/>
              <a:ea typeface="나눔고딕" pitchFamily="2" charset="-127"/>
              <a:cs typeface="맑은 고딕"/>
            </a:endParaRPr>
          </a:p>
          <a:p>
            <a:pPr marL="192405" marR="5080" indent="-180340">
              <a:lnSpc>
                <a:spcPct val="136800"/>
              </a:lnSpc>
              <a:spcBef>
                <a:spcPts val="100"/>
              </a:spcBef>
            </a:pPr>
            <a:r>
              <a:rPr lang="en-US"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latin typeface="나눔고딕" pitchFamily="2" charset="-127"/>
                <a:ea typeface="나눔고딕" pitchFamily="2" charset="-127"/>
                <a:cs typeface="맑은 고딕"/>
              </a:rPr>
              <a:t>보상이</a:t>
            </a:r>
            <a:r>
              <a:rPr sz="2400" b="1" i="1" spc="-5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125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적</a:t>
            </a:r>
            <a:r>
              <a:rPr lang="ko-KR" altLang="en-US" sz="2400" b="1" i="1" spc="125" dirty="0" err="1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었</a:t>
            </a:r>
            <a:r>
              <a:rPr sz="2400" b="1" i="1" spc="125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던</a:t>
            </a:r>
            <a:r>
              <a:rPr sz="2400" b="1" i="1" spc="-4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행동은</a:t>
            </a:r>
            <a:r>
              <a:rPr sz="2400" b="1" i="1" spc="-4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덜</a:t>
            </a:r>
            <a:r>
              <a:rPr sz="2400" b="1" i="1" spc="-3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latin typeface="나눔고딕" pitchFamily="2" charset="-127"/>
                <a:ea typeface="나눔고딕" pitchFamily="2" charset="-127"/>
                <a:cs typeface="맑은 고딕"/>
              </a:rPr>
              <a:t>하며</a:t>
            </a:r>
            <a:r>
              <a:rPr sz="2400" b="1" i="1" spc="-5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endParaRPr lang="en-US" sz="2400" b="1" i="1" spc="-50" dirty="0">
              <a:latin typeface="나눔고딕" pitchFamily="2" charset="-127"/>
              <a:ea typeface="나눔고딕" pitchFamily="2" charset="-127"/>
              <a:cs typeface="맑은 고딕"/>
            </a:endParaRPr>
          </a:p>
          <a:p>
            <a:pPr marL="192405" marR="5080" indent="-180340">
              <a:lnSpc>
                <a:spcPct val="136800"/>
              </a:lnSpc>
              <a:spcBef>
                <a:spcPts val="100"/>
              </a:spcBef>
            </a:pPr>
            <a:r>
              <a:rPr lang="en-US"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latin typeface="나눔고딕" pitchFamily="2" charset="-127"/>
                <a:ea typeface="나눔고딕" pitchFamily="2" charset="-127"/>
                <a:cs typeface="맑은 고딕"/>
              </a:rPr>
              <a:t>발전하는</a:t>
            </a:r>
            <a:r>
              <a:rPr sz="2400" b="1" i="1" spc="-4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80" dirty="0" err="1">
                <a:latin typeface="나눔고딕" pitchFamily="2" charset="-127"/>
                <a:ea typeface="나눔고딕" pitchFamily="2" charset="-127"/>
                <a:cs typeface="맑은 고딕"/>
              </a:rPr>
              <a:t>과정</a:t>
            </a:r>
            <a:r>
              <a:rPr lang="en-US" sz="2400" b="1" i="1" spc="-8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80" dirty="0">
                <a:latin typeface="나눔고딕" pitchFamily="2" charset="-127"/>
                <a:ea typeface="나눔고딕" pitchFamily="2" charset="-127"/>
                <a:cs typeface="맑은 고딕"/>
              </a:rPr>
              <a:t>”</a:t>
            </a:r>
            <a:endParaRPr sz="2400" b="1" dirty="0">
              <a:latin typeface="나눔고딕" pitchFamily="2" charset="-127"/>
              <a:ea typeface="나눔고딕" pitchFamily="2" charset="-127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0225" y="4038600"/>
            <a:ext cx="5390261" cy="2016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 marR="5080" indent="-424180">
              <a:lnSpc>
                <a:spcPct val="136800"/>
              </a:lnSpc>
              <a:spcBef>
                <a:spcPts val="100"/>
              </a:spcBef>
            </a:pPr>
            <a:r>
              <a:rPr sz="2400" b="1" i="1" spc="-85" dirty="0">
                <a:latin typeface="나눔고딕" pitchFamily="2" charset="-127"/>
                <a:ea typeface="나눔고딕" pitchFamily="2" charset="-127"/>
                <a:cs typeface="맑은 고딕"/>
              </a:rPr>
              <a:t>“</a:t>
            </a:r>
            <a:r>
              <a:rPr lang="en-US" sz="2400" b="1" i="1" spc="-8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85" dirty="0" err="1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순차적</a:t>
            </a:r>
            <a:r>
              <a:rPr sz="2400" b="1" i="1" spc="-50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의사결정</a:t>
            </a:r>
            <a:r>
              <a:rPr sz="2400" b="1" i="1" spc="-45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latin typeface="나눔고딕" pitchFamily="2" charset="-127"/>
                <a:ea typeface="나눔고딕" pitchFamily="2" charset="-127"/>
                <a:cs typeface="맑은 고딕"/>
              </a:rPr>
              <a:t>문제에서</a:t>
            </a:r>
            <a:r>
              <a:rPr sz="2400" b="1" i="1" spc="-4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endParaRPr lang="en-US" sz="2400" b="1" i="1" spc="-45" dirty="0">
              <a:latin typeface="나눔고딕" pitchFamily="2" charset="-127"/>
              <a:ea typeface="나눔고딕" pitchFamily="2" charset="-127"/>
              <a:cs typeface="맑은 고딕"/>
            </a:endParaRPr>
          </a:p>
          <a:p>
            <a:pPr marL="436245" marR="5080" indent="-424180">
              <a:lnSpc>
                <a:spcPct val="136800"/>
              </a:lnSpc>
              <a:spcBef>
                <a:spcPts val="100"/>
              </a:spcBef>
            </a:pPr>
            <a:r>
              <a:rPr lang="en-US" sz="2400" b="1" i="1" spc="-100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누적</a:t>
            </a:r>
            <a:r>
              <a:rPr sz="2400" b="1" i="1" spc="-50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맑은 고딕"/>
              </a:rPr>
              <a:t>보상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을</a:t>
            </a:r>
            <a:r>
              <a:rPr sz="2400" b="1" i="1" spc="-4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최적화</a:t>
            </a:r>
            <a:r>
              <a:rPr sz="2400" b="1" i="1" spc="-5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하기</a:t>
            </a:r>
            <a:r>
              <a:rPr sz="2400" b="1" i="1" spc="-4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latin typeface="나눔고딕" pitchFamily="2" charset="-127"/>
                <a:ea typeface="나눔고딕" pitchFamily="2" charset="-127"/>
                <a:cs typeface="맑은 고딕"/>
              </a:rPr>
              <a:t>위해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65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endParaRPr lang="en-US" sz="2400" b="1" i="1" spc="-655" dirty="0">
              <a:latin typeface="나눔고딕" pitchFamily="2" charset="-127"/>
              <a:ea typeface="나눔고딕" pitchFamily="2" charset="-127"/>
              <a:cs typeface="맑은 고딕"/>
            </a:endParaRPr>
          </a:p>
          <a:p>
            <a:pPr marL="436245" marR="5080" indent="-424180">
              <a:lnSpc>
                <a:spcPct val="136800"/>
              </a:lnSpc>
              <a:spcBef>
                <a:spcPts val="100"/>
              </a:spcBef>
            </a:pPr>
            <a:r>
              <a:rPr lang="en-US"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latin typeface="나눔고딕" pitchFamily="2" charset="-127"/>
                <a:ea typeface="나눔고딕" pitchFamily="2" charset="-127"/>
                <a:cs typeface="맑은 고딕"/>
              </a:rPr>
              <a:t>시행</a:t>
            </a:r>
            <a:r>
              <a:rPr sz="2400" b="1" i="1" spc="-4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착오를</a:t>
            </a:r>
            <a:r>
              <a:rPr sz="2400" b="1" i="1" spc="-4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통해</a:t>
            </a:r>
            <a:r>
              <a:rPr sz="2400" b="1" i="1" spc="-4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행동을</a:t>
            </a:r>
            <a:r>
              <a:rPr sz="2400" b="1" i="1" spc="-2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latin typeface="나눔고딕" pitchFamily="2" charset="-127"/>
                <a:ea typeface="나눔고딕" pitchFamily="2" charset="-127"/>
                <a:cs typeface="맑은 고딕"/>
              </a:rPr>
              <a:t>교정하며</a:t>
            </a:r>
            <a:r>
              <a:rPr sz="2400" b="1" i="1" spc="-4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endParaRPr lang="en-US" sz="2400" b="1" i="1" spc="-40" dirty="0">
              <a:latin typeface="나눔고딕" pitchFamily="2" charset="-127"/>
              <a:ea typeface="나눔고딕" pitchFamily="2" charset="-127"/>
              <a:cs typeface="맑은 고딕"/>
            </a:endParaRPr>
          </a:p>
          <a:p>
            <a:pPr marL="436245" marR="5080" indent="-424180">
              <a:lnSpc>
                <a:spcPct val="136800"/>
              </a:lnSpc>
              <a:spcBef>
                <a:spcPts val="100"/>
              </a:spcBef>
            </a:pPr>
            <a:r>
              <a:rPr lang="en-US" sz="2400" b="1" i="1" spc="-10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100" dirty="0" err="1">
                <a:latin typeface="나눔고딕" pitchFamily="2" charset="-127"/>
                <a:ea typeface="나눔고딕" pitchFamily="2" charset="-127"/>
                <a:cs typeface="맑은 고딕"/>
              </a:rPr>
              <a:t>학습하는</a:t>
            </a:r>
            <a:r>
              <a:rPr sz="2400" b="1" i="1" spc="-45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80" dirty="0" err="1">
                <a:latin typeface="나눔고딕" pitchFamily="2" charset="-127"/>
                <a:ea typeface="나눔고딕" pitchFamily="2" charset="-127"/>
                <a:cs typeface="맑은 고딕"/>
              </a:rPr>
              <a:t>과정</a:t>
            </a:r>
            <a:r>
              <a:rPr lang="en-US" sz="2400" b="1" i="1" spc="-80" dirty="0">
                <a:latin typeface="나눔고딕" pitchFamily="2" charset="-127"/>
                <a:ea typeface="나눔고딕" pitchFamily="2" charset="-127"/>
                <a:cs typeface="맑은 고딕"/>
              </a:rPr>
              <a:t> </a:t>
            </a:r>
            <a:r>
              <a:rPr sz="2400" b="1" i="1" spc="-80" dirty="0">
                <a:latin typeface="나눔고딕" pitchFamily="2" charset="-127"/>
                <a:ea typeface="나눔고딕" pitchFamily="2" charset="-127"/>
                <a:cs typeface="맑은 고딕"/>
              </a:rPr>
              <a:t>”</a:t>
            </a:r>
            <a:r>
              <a:rPr lang="en-US" sz="2400" b="1" i="1" spc="-80" dirty="0">
                <a:latin typeface="나눔고딕" pitchFamily="2" charset="-127"/>
                <a:ea typeface="나눔고딕" pitchFamily="2" charset="-127"/>
                <a:cs typeface="맑은 고딕"/>
              </a:rPr>
              <a:t>  </a:t>
            </a:r>
            <a:endParaRPr sz="2400" b="1" dirty="0">
              <a:latin typeface="나눔고딕" pitchFamily="2" charset="-127"/>
              <a:ea typeface="나눔고딕" pitchFamily="2" charset="-127"/>
              <a:cs typeface="맑은 고딕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A760B9-4920-4FBB-8C3E-220E908B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018" y="2079815"/>
            <a:ext cx="3832946" cy="25282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CC169D-EE83-4096-A221-E2DBFBA91863}"/>
              </a:ext>
            </a:extLst>
          </p:cNvPr>
          <p:cNvSpPr txBox="1"/>
          <p:nvPr/>
        </p:nvSpPr>
        <p:spPr>
          <a:xfrm>
            <a:off x="9296063" y="4292155"/>
            <a:ext cx="2122596" cy="923330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인간의 지식 없이</a:t>
            </a:r>
            <a:endParaRPr lang="en-US" altLang="ko-KR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altLang="ko-KR" b="1" i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인간을 뛰어넘다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>
            <a:extLst>
              <a:ext uri="{FF2B5EF4-FFF2-40B4-BE49-F238E27FC236}">
                <a16:creationId xmlns:a16="http://schemas.microsoft.com/office/drawing/2014/main" id="{A3339A27-6584-835B-FFD4-03939840B0AB}"/>
              </a:ext>
            </a:extLst>
          </p:cNvPr>
          <p:cNvSpPr txBox="1"/>
          <p:nvPr/>
        </p:nvSpPr>
        <p:spPr>
          <a:xfrm>
            <a:off x="7924800" y="304800"/>
            <a:ext cx="4267200" cy="65306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7185" indent="-287020" algn="just">
              <a:lnSpc>
                <a:spcPts val="2400"/>
              </a:lnSpc>
              <a:spcBef>
                <a:spcPts val="105"/>
              </a:spcBef>
              <a:buClr>
                <a:srgbClr val="2D75B6"/>
              </a:buClr>
              <a:buFont typeface="Wingdings" pitchFamily="2" charset="2"/>
              <a:buChar char="v"/>
              <a:tabLst>
                <a:tab pos="337820" algn="l"/>
              </a:tabLst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b="1"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에이전트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337185" indent="-287020" algn="just">
              <a:lnSpc>
                <a:spcPts val="2400"/>
              </a:lnSpc>
              <a:spcBef>
                <a:spcPts val="105"/>
              </a:spcBef>
              <a:buClr>
                <a:srgbClr val="2D75B6"/>
              </a:buClr>
              <a:buFont typeface="Wingdings"/>
              <a:buChar char=""/>
              <a:tabLst>
                <a:tab pos="337820" algn="l"/>
              </a:tabLst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marR="208279" lvl="1" indent="-287020" algn="just">
              <a:lnSpc>
                <a:spcPct val="100000"/>
              </a:lnSpc>
              <a:buClr>
                <a:srgbClr val="2D75B6"/>
              </a:buClr>
              <a:buFont typeface="Wingdings" pitchFamily="2" charset="2"/>
              <a:buChar char="l"/>
              <a:tabLst>
                <a:tab pos="795020" algn="l"/>
              </a:tabLst>
            </a:pP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환경으로부터 현재 시점 t에서의 </a:t>
            </a:r>
            <a:r>
              <a:rPr spc="-62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환경에 대한 정보 </a:t>
            </a:r>
            <a:r>
              <a:rPr spc="40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𝑠</a:t>
            </a:r>
            <a:r>
              <a:rPr spc="60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𝑡</a:t>
            </a:r>
            <a:r>
              <a:rPr spc="4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와 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보상 </a:t>
            </a:r>
            <a:r>
              <a:rPr spc="-70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𝑟</a:t>
            </a:r>
            <a:r>
              <a:rPr spc="-104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𝑡</a:t>
            </a:r>
            <a:r>
              <a:rPr spc="-97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를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spc="-62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받음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marR="208279" lvl="1" indent="-287020" algn="just">
              <a:lnSpc>
                <a:spcPct val="100000"/>
              </a:lnSpc>
              <a:buClr>
                <a:srgbClr val="2D75B6"/>
              </a:buClr>
              <a:buFont typeface="Wingdings"/>
              <a:buChar char=""/>
              <a:tabLst>
                <a:tab pos="795020" algn="l"/>
              </a:tabLst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lvl="1" indent="-287020" algn="just">
              <a:lnSpc>
                <a:spcPct val="100000"/>
              </a:lnSpc>
              <a:buClr>
                <a:srgbClr val="2D75B6"/>
              </a:buClr>
              <a:buFont typeface="Wingdings" pitchFamily="2" charset="2"/>
              <a:buChar char="l"/>
              <a:tabLst>
                <a:tab pos="795020" algn="l"/>
              </a:tabLst>
            </a:pPr>
            <a:r>
              <a:rPr spc="40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𝑠</a:t>
            </a:r>
            <a:r>
              <a:rPr spc="60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𝑡</a:t>
            </a:r>
            <a:r>
              <a:rPr spc="4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를</a:t>
            </a:r>
            <a:r>
              <a:rPr spc="-2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바탕으로</a:t>
            </a:r>
            <a:r>
              <a:rPr spc="-2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어떤</a:t>
            </a:r>
            <a:r>
              <a:rPr spc="-2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행동을</a:t>
            </a:r>
            <a:r>
              <a:rPr spc="-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해야</a:t>
            </a:r>
          </a:p>
          <a:p>
            <a:pPr marL="794385" algn="just">
              <a:lnSpc>
                <a:spcPct val="100000"/>
              </a:lnSpc>
            </a:pPr>
            <a:r>
              <a:rPr spc="-5"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할지</a:t>
            </a:r>
            <a:r>
              <a:rPr spc="-5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결정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algn="just">
              <a:lnSpc>
                <a:spcPct val="100000"/>
              </a:lnSpc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lvl="1" indent="-287020" algn="just">
              <a:lnSpc>
                <a:spcPct val="100000"/>
              </a:lnSpc>
              <a:buClr>
                <a:srgbClr val="2D75B6"/>
              </a:buClr>
              <a:buFont typeface="Wingdings" pitchFamily="2" charset="2"/>
              <a:buChar char="l"/>
              <a:tabLst>
                <a:tab pos="795020" algn="l"/>
              </a:tabLst>
            </a:pP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결정된</a:t>
            </a:r>
            <a:r>
              <a:rPr spc="-1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행동</a:t>
            </a:r>
            <a:r>
              <a:rPr spc="-1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spc="50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𝑎</a:t>
            </a:r>
            <a:r>
              <a:rPr spc="75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𝑡</a:t>
            </a:r>
            <a:r>
              <a:rPr spc="5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를</a:t>
            </a:r>
            <a:r>
              <a:rPr spc="-2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환경으로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보냄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lvl="1" indent="-287020" algn="just">
              <a:lnSpc>
                <a:spcPct val="100000"/>
              </a:lnSpc>
              <a:buClr>
                <a:srgbClr val="2D75B6"/>
              </a:buClr>
              <a:buFont typeface="Wingdings"/>
              <a:buChar char=""/>
              <a:tabLst>
                <a:tab pos="795020" algn="l"/>
              </a:tabLst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2D75B6"/>
              </a:buClr>
              <a:buFont typeface="Wingdings"/>
              <a:buChar char=""/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337185" indent="-287020">
              <a:lnSpc>
                <a:spcPts val="2400"/>
              </a:lnSpc>
              <a:spcBef>
                <a:spcPts val="5"/>
              </a:spcBef>
              <a:buClr>
                <a:srgbClr val="2D75B6"/>
              </a:buClr>
              <a:buFont typeface="Wingdings" pitchFamily="2" charset="2"/>
              <a:buChar char="v"/>
              <a:tabLst>
                <a:tab pos="337185" algn="l"/>
                <a:tab pos="337820" algn="l"/>
              </a:tabLst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b="1"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환경</a:t>
            </a:r>
            <a:endParaRPr lang="en-US" b="1"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337185" indent="-287020">
              <a:lnSpc>
                <a:spcPts val="2400"/>
              </a:lnSpc>
              <a:spcBef>
                <a:spcPts val="5"/>
              </a:spcBef>
              <a:buClr>
                <a:srgbClr val="2D75B6"/>
              </a:buClr>
              <a:buFont typeface="Wingdings"/>
              <a:buChar char=""/>
              <a:tabLst>
                <a:tab pos="337185" algn="l"/>
                <a:tab pos="337820" algn="l"/>
              </a:tabLst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lvl="1" indent="-287020">
              <a:lnSpc>
                <a:spcPts val="2160"/>
              </a:lnSpc>
              <a:buClr>
                <a:srgbClr val="2D75B6"/>
              </a:buClr>
              <a:buFont typeface="Wingdings" pitchFamily="2" charset="2"/>
              <a:buChar char="l"/>
              <a:tabLst>
                <a:tab pos="794385" algn="l"/>
                <a:tab pos="795020" algn="l"/>
              </a:tabLst>
            </a:pPr>
            <a:r>
              <a:rPr spc="-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에이전트로부터</a:t>
            </a:r>
            <a:r>
              <a:rPr spc="-1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spc="-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받은</a:t>
            </a:r>
            <a:r>
              <a:rPr spc="-1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spc="-5"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행동</a:t>
            </a:r>
            <a:r>
              <a:rPr spc="-1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spc="50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𝑎</a:t>
            </a:r>
            <a:r>
              <a:rPr spc="75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𝑡</a:t>
            </a:r>
            <a:r>
              <a:rPr spc="50"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를</a:t>
            </a:r>
            <a:endParaRPr lang="en-US" spc="50"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507365" lvl="1">
              <a:lnSpc>
                <a:spcPts val="2160"/>
              </a:lnSpc>
              <a:buClr>
                <a:srgbClr val="2D75B6"/>
              </a:buClr>
              <a:tabLst>
                <a:tab pos="794385" algn="l"/>
                <a:tab pos="795020" algn="l"/>
              </a:tabLst>
            </a:pPr>
            <a:r>
              <a:rPr spc="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lang="ko-KR" altLang="en-US" spc="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 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통해</a:t>
            </a: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상태</a:t>
            </a:r>
            <a:r>
              <a:rPr spc="-2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변화를</a:t>
            </a:r>
            <a:r>
              <a:rPr spc="-2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일으킴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>
              <a:lnSpc>
                <a:spcPct val="100000"/>
              </a:lnSpc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lvl="1" indent="-287020">
              <a:lnSpc>
                <a:spcPct val="100000"/>
              </a:lnSpc>
              <a:buClr>
                <a:srgbClr val="2D75B6"/>
              </a:buClr>
              <a:buFont typeface="Wingdings" pitchFamily="2" charset="2"/>
              <a:buChar char="l"/>
              <a:tabLst>
                <a:tab pos="794385" algn="l"/>
                <a:tab pos="795020" algn="l"/>
              </a:tabLst>
            </a:pP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그</a:t>
            </a:r>
            <a:r>
              <a:rPr spc="-1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결과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,</a:t>
            </a:r>
            <a:r>
              <a:rPr spc="-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상태는</a:t>
            </a:r>
            <a:r>
              <a:rPr spc="-1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spc="5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𝑠</a:t>
            </a:r>
            <a:r>
              <a:rPr spc="7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𝑡</a:t>
            </a:r>
            <a:r>
              <a:rPr spc="262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 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-&gt;</a:t>
            </a:r>
            <a:r>
              <a:rPr spc="-2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spc="25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𝑠</a:t>
            </a:r>
            <a:r>
              <a:rPr spc="37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𝑡+1</a:t>
            </a:r>
            <a:r>
              <a:rPr spc="2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로</a:t>
            </a:r>
            <a:r>
              <a:rPr spc="-1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바뀜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lvl="1" indent="-287020">
              <a:lnSpc>
                <a:spcPct val="100000"/>
              </a:lnSpc>
              <a:buClr>
                <a:srgbClr val="2D75B6"/>
              </a:buClr>
              <a:buFont typeface="Wingdings"/>
              <a:buChar char=""/>
              <a:tabLst>
                <a:tab pos="794385" algn="l"/>
                <a:tab pos="795020" algn="l"/>
              </a:tabLst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marR="110489" lvl="1" indent="-287020">
              <a:lnSpc>
                <a:spcPct val="100000"/>
              </a:lnSpc>
              <a:buClr>
                <a:srgbClr val="2D75B6"/>
              </a:buClr>
              <a:buFont typeface="Wingdings" pitchFamily="2" charset="2"/>
              <a:buChar char="l"/>
              <a:tabLst>
                <a:tab pos="794385" algn="l"/>
                <a:tab pos="795020" algn="l"/>
              </a:tabLst>
            </a:pP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에이전트에게</a:t>
            </a:r>
            <a:r>
              <a:rPr spc="-1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줄</a:t>
            </a:r>
            <a:r>
              <a:rPr spc="-2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보상</a:t>
            </a:r>
            <a:r>
              <a:rPr spc="-2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spc="-10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𝑟</a:t>
            </a:r>
            <a:r>
              <a:rPr spc="-15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𝑡+1</a:t>
            </a:r>
            <a:r>
              <a:rPr spc="-1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도</a:t>
            </a:r>
            <a:r>
              <a:rPr spc="-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함께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spc="-61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계산</a:t>
            </a:r>
            <a:endParaRPr lang="en-US"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marR="110489" lvl="1" indent="-287020">
              <a:lnSpc>
                <a:spcPct val="100000"/>
              </a:lnSpc>
              <a:buClr>
                <a:srgbClr val="2D75B6"/>
              </a:buClr>
              <a:buFont typeface="Wingdings"/>
              <a:buChar char=""/>
              <a:tabLst>
                <a:tab pos="794385" algn="l"/>
                <a:tab pos="795020" algn="l"/>
              </a:tabLst>
            </a:pP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  <a:p>
            <a:pPr marL="794385" lvl="1" indent="-287020">
              <a:lnSpc>
                <a:spcPct val="100000"/>
              </a:lnSpc>
              <a:buClr>
                <a:srgbClr val="2D75B6"/>
              </a:buClr>
              <a:buFont typeface="Wingdings" pitchFamily="2" charset="2"/>
              <a:buChar char="l"/>
              <a:tabLst>
                <a:tab pos="794385" algn="l"/>
                <a:tab pos="795020" algn="l"/>
              </a:tabLst>
            </a:pPr>
            <a:r>
              <a:rPr spc="30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𝑠</a:t>
            </a:r>
            <a:r>
              <a:rPr spc="44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𝑡+1</a:t>
            </a:r>
            <a:r>
              <a:rPr spc="3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과</a:t>
            </a:r>
            <a:r>
              <a:rPr spc="-2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spc="-5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𝑟</a:t>
            </a:r>
            <a:r>
              <a:rPr spc="-7" baseline="-14957" dirty="0">
                <a:latin typeface="NanumGothic" panose="020D0604000000000000" pitchFamily="34" charset="-127"/>
                <a:ea typeface="NanumGothic" panose="020D0604000000000000" pitchFamily="34" charset="-127"/>
                <a:cs typeface="Cambria Math"/>
              </a:rPr>
              <a:t>𝑡+1</a:t>
            </a:r>
            <a:r>
              <a:rPr spc="-5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을</a:t>
            </a:r>
            <a:r>
              <a:rPr spc="-2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spc="-5"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에이전트에게</a:t>
            </a:r>
            <a:r>
              <a:rPr spc="-20" dirty="0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rPr>
              <a:t>전달</a:t>
            </a:r>
            <a:endParaRPr dirty="0">
              <a:latin typeface="NanumGothic" panose="020D0604000000000000" pitchFamily="34" charset="-127"/>
              <a:ea typeface="NanumGothic" panose="020D0604000000000000" pitchFamily="34" charset="-127"/>
              <a:cs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61AB12-0D7E-C0AE-2FC2-D364C5AF59D9}"/>
              </a:ext>
            </a:extLst>
          </p:cNvPr>
          <p:cNvGrpSpPr/>
          <p:nvPr/>
        </p:nvGrpSpPr>
        <p:grpSpPr>
          <a:xfrm>
            <a:off x="0" y="1"/>
            <a:ext cx="7924800" cy="6857999"/>
            <a:chOff x="76200" y="304800"/>
            <a:chExt cx="7772400" cy="670559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E719B95-B603-B27F-AA1E-33D1CCDAFB67}"/>
                </a:ext>
              </a:extLst>
            </p:cNvPr>
            <p:cNvGrpSpPr/>
            <p:nvPr/>
          </p:nvGrpSpPr>
          <p:grpSpPr>
            <a:xfrm>
              <a:off x="76200" y="304800"/>
              <a:ext cx="7772400" cy="6705599"/>
              <a:chOff x="76200" y="76200"/>
              <a:chExt cx="7772400" cy="670559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D7590176-7BB7-4EC7-A8A4-050AC8A7FC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" y="76200"/>
                <a:ext cx="7772400" cy="6705599"/>
              </a:xfrm>
              <a:prstGeom prst="rect">
                <a:avLst/>
              </a:prstGeom>
            </p:spPr>
          </p:pic>
          <p:sp>
            <p:nvSpPr>
              <p:cNvPr id="4" name="object 16">
                <a:extLst>
                  <a:ext uri="{FF2B5EF4-FFF2-40B4-BE49-F238E27FC236}">
                    <a16:creationId xmlns:a16="http://schemas.microsoft.com/office/drawing/2014/main" id="{063BB22A-D842-C8EC-8964-19C8D04FBB87}"/>
                  </a:ext>
                </a:extLst>
              </p:cNvPr>
              <p:cNvSpPr txBox="1"/>
              <p:nvPr/>
            </p:nvSpPr>
            <p:spPr>
              <a:xfrm>
                <a:off x="6019800" y="1707842"/>
                <a:ext cx="1219200" cy="42575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 marR="508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300" i="1" dirty="0" err="1">
                    <a:solidFill>
                      <a:schemeClr val="accent2">
                        <a:lumMod val="50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맑은 고딕"/>
                  </a:rPr>
                  <a:t>일정한</a:t>
                </a:r>
                <a:r>
                  <a:rPr sz="1300" i="1" dirty="0">
                    <a:solidFill>
                      <a:schemeClr val="accent2">
                        <a:lumMod val="50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맑은 고딕"/>
                  </a:rPr>
                  <a:t> </a:t>
                </a:r>
                <a:r>
                  <a:rPr sz="1300" i="1" spc="5" dirty="0">
                    <a:solidFill>
                      <a:schemeClr val="accent2">
                        <a:lumMod val="50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맑은 고딕"/>
                  </a:rPr>
                  <a:t> </a:t>
                </a:r>
                <a:r>
                  <a:rPr sz="1300" i="1" spc="-5" dirty="0" err="1">
                    <a:solidFill>
                      <a:schemeClr val="accent2">
                        <a:lumMod val="50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맑은 고딕"/>
                  </a:rPr>
                  <a:t>주기</a:t>
                </a:r>
                <a:endParaRPr lang="en-US" sz="1300" i="1" spc="-5" dirty="0">
                  <a:solidFill>
                    <a:schemeClr val="accent2">
                      <a:lumMod val="50000"/>
                    </a:schemeClr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맑은 고딕"/>
                </a:endParaRPr>
              </a:p>
              <a:p>
                <a:pPr marL="12700" marR="508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300" i="1" spc="-5" dirty="0" err="1">
                    <a:solidFill>
                      <a:schemeClr val="accent2">
                        <a:lumMod val="50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맑은 고딕"/>
                  </a:rPr>
                  <a:t>마다</a:t>
                </a:r>
                <a:r>
                  <a:rPr sz="1300" i="1" spc="-5" dirty="0">
                    <a:solidFill>
                      <a:schemeClr val="accent2">
                        <a:lumMod val="50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맑은 고딕"/>
                  </a:rPr>
                  <a:t>  </a:t>
                </a:r>
                <a:r>
                  <a:rPr sz="1300" i="1" dirty="0">
                    <a:solidFill>
                      <a:schemeClr val="accent2">
                        <a:lumMod val="50000"/>
                      </a:schemeClr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cs typeface="맑은 고딕"/>
                  </a:rPr>
                  <a:t>반복</a:t>
                </a:r>
              </a:p>
            </p:txBody>
          </p:sp>
        </p:grpSp>
        <p:sp>
          <p:nvSpPr>
            <p:cNvPr id="6" name="object 15">
              <a:extLst>
                <a:ext uri="{FF2B5EF4-FFF2-40B4-BE49-F238E27FC236}">
                  <a16:creationId xmlns:a16="http://schemas.microsoft.com/office/drawing/2014/main" id="{C43CA293-9A0F-29D1-01E7-F06E0874834B}"/>
                </a:ext>
              </a:extLst>
            </p:cNvPr>
            <p:cNvSpPr txBox="1"/>
            <p:nvPr/>
          </p:nvSpPr>
          <p:spPr>
            <a:xfrm>
              <a:off x="4114800" y="1600200"/>
              <a:ext cx="990600" cy="289823"/>
            </a:xfrm>
            <a:prstGeom prst="rect">
              <a:avLst/>
            </a:prstGeom>
            <a:scene3d>
              <a:camera prst="orthographicFront">
                <a:rot lat="0" lon="0" rev="1800000"/>
              </a:camera>
              <a:lightRig rig="threePt" dir="t"/>
            </a:scene3d>
          </p:spPr>
          <p:txBody>
            <a:bodyPr vert="horz" wrap="square" lIns="0" tIns="12700" rIns="0" bIns="0" rtlCol="0">
              <a:spAutoFit/>
            </a:bodyPr>
            <a:lstStyle/>
            <a:p>
              <a:pPr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ko-KR" i="1" dirty="0">
                  <a:solidFill>
                    <a:srgbClr val="00206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맑은 고딕"/>
                </a:rPr>
                <a:t>-</a:t>
              </a:r>
              <a:r>
                <a:rPr lang="ko-KR" altLang="en-US" i="1" dirty="0">
                  <a:solidFill>
                    <a:srgbClr val="00206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맑은 고딕"/>
                </a:rPr>
                <a:t> </a:t>
              </a:r>
              <a:r>
                <a:rPr sz="1800" i="1" dirty="0" err="1">
                  <a:solidFill>
                    <a:srgbClr val="002060"/>
                  </a:solidFill>
                  <a:latin typeface="NanumGothic" panose="020D0604000000000000" pitchFamily="34" charset="-127"/>
                  <a:ea typeface="NanumGothic" panose="020D0604000000000000" pitchFamily="34" charset="-127"/>
                  <a:cs typeface="맑은 고딕"/>
                </a:rPr>
                <a:t>관측치</a:t>
              </a:r>
              <a:endParaRPr sz="1800" i="1" dirty="0">
                <a:solidFill>
                  <a:srgbClr val="002060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578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0980" y="121687"/>
            <a:ext cx="3085511" cy="415983"/>
          </a:xfrm>
          <a:prstGeom prst="rect">
            <a:avLst/>
          </a:prstGeom>
        </p:spPr>
        <p:txBody>
          <a:bodyPr vert="horz" wrap="square" lIns="0" tIns="25499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ko-KR" altLang="en-US" sz="2536" b="1" spc="-21" dirty="0">
                <a:solidFill>
                  <a:srgbClr val="002060"/>
                </a:solidFill>
                <a:ea typeface="나눔고딕" pitchFamily="2" charset="-127"/>
              </a:rPr>
              <a:t>    </a:t>
            </a:r>
            <a:r>
              <a:rPr lang="ko-KR" altLang="en-US" sz="2536" b="1" spc="-11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액터</a:t>
            </a:r>
            <a:r>
              <a:rPr lang="en-US" altLang="ko-KR" sz="2536" b="1" spc="-1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-</a:t>
            </a:r>
            <a:r>
              <a:rPr lang="ko-KR" altLang="en-US" sz="2536" b="1" spc="-1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평론가 방법</a:t>
            </a:r>
            <a:endParaRPr sz="2536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1300" y="1992210"/>
            <a:ext cx="3634747" cy="272816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ECEC85-9001-4629-B6DD-74EE52009667}"/>
              </a:ext>
            </a:extLst>
          </p:cNvPr>
          <p:cNvGrpSpPr/>
          <p:nvPr/>
        </p:nvGrpSpPr>
        <p:grpSpPr>
          <a:xfrm>
            <a:off x="6571587" y="4620552"/>
            <a:ext cx="4287925" cy="2115761"/>
            <a:chOff x="8481299" y="4912047"/>
            <a:chExt cx="3666083" cy="14787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6853" y="4912047"/>
              <a:ext cx="2265832" cy="1478725"/>
            </a:xfrm>
            <a:prstGeom prst="rect">
              <a:avLst/>
            </a:prstGeom>
          </p:spPr>
        </p:pic>
        <p:sp>
          <p:nvSpPr>
            <p:cNvPr id="7" name="object 7"/>
            <p:cNvSpPr txBox="1"/>
            <p:nvPr/>
          </p:nvSpPr>
          <p:spPr>
            <a:xfrm>
              <a:off x="11299191" y="5718261"/>
              <a:ext cx="848191" cy="275080"/>
            </a:xfrm>
            <a:prstGeom prst="rect">
              <a:avLst/>
            </a:prstGeom>
          </p:spPr>
          <p:txBody>
            <a:bodyPr vert="horz" wrap="square" lIns="0" tIns="30866" rIns="0" bIns="0" rtlCol="0">
              <a:spAutoFit/>
            </a:bodyPr>
            <a:lstStyle/>
            <a:p>
              <a:pPr marL="26841">
                <a:spcBef>
                  <a:spcPts val="241"/>
                </a:spcBef>
              </a:pPr>
              <a:r>
                <a:rPr sz="1585" spc="74" dirty="0">
                  <a:latin typeface="Cambria Math"/>
                  <a:cs typeface="Cambria Math"/>
                </a:rPr>
                <a:t>𝜋</a:t>
              </a:r>
              <a:r>
                <a:rPr sz="1585" spc="42" dirty="0">
                  <a:latin typeface="Cambria Math"/>
                  <a:cs typeface="Cambria Math"/>
                </a:rPr>
                <a:t>(</a:t>
              </a:r>
              <a:r>
                <a:rPr sz="1585" spc="32" dirty="0">
                  <a:latin typeface="Cambria Math"/>
                  <a:cs typeface="Cambria Math"/>
                </a:rPr>
                <a:t>𝑎</a:t>
              </a:r>
              <a:r>
                <a:rPr sz="1585" dirty="0">
                  <a:latin typeface="Cambria Math"/>
                  <a:cs typeface="Cambria Math"/>
                </a:rPr>
                <a:t>|</a:t>
              </a:r>
              <a:r>
                <a:rPr sz="1585" spc="85" dirty="0">
                  <a:latin typeface="Cambria Math"/>
                  <a:cs typeface="Cambria Math"/>
                </a:rPr>
                <a:t>𝑠</a:t>
              </a:r>
              <a:r>
                <a:rPr sz="1585" dirty="0">
                  <a:latin typeface="Cambria Math"/>
                  <a:cs typeface="Cambria Math"/>
                </a:rPr>
                <a:t>;</a:t>
              </a:r>
              <a:r>
                <a:rPr sz="1585" spc="-74" dirty="0">
                  <a:latin typeface="Cambria Math"/>
                  <a:cs typeface="Cambria Math"/>
                </a:rPr>
                <a:t> </a:t>
              </a:r>
              <a:r>
                <a:rPr sz="1585" spc="21" dirty="0">
                  <a:latin typeface="Cambria Math"/>
                  <a:cs typeface="Cambria Math"/>
                </a:rPr>
                <a:t>𝜃)</a:t>
              </a:r>
              <a:endParaRPr sz="1585" dirty="0">
                <a:latin typeface="Cambria Math"/>
                <a:cs typeface="Cambria Math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1299192" y="5227381"/>
              <a:ext cx="693852" cy="275080"/>
            </a:xfrm>
            <a:prstGeom prst="rect">
              <a:avLst/>
            </a:prstGeom>
          </p:spPr>
          <p:txBody>
            <a:bodyPr vert="horz" wrap="square" lIns="0" tIns="30866" rIns="0" bIns="0" rtlCol="0">
              <a:spAutoFit/>
            </a:bodyPr>
            <a:lstStyle/>
            <a:p>
              <a:pPr marL="26841">
                <a:spcBef>
                  <a:spcPts val="241"/>
                </a:spcBef>
              </a:pPr>
              <a:r>
                <a:rPr sz="1585" spc="127" dirty="0">
                  <a:latin typeface="Cambria Math"/>
                  <a:cs typeface="Cambria Math"/>
                </a:rPr>
                <a:t>𝑉</a:t>
              </a:r>
              <a:r>
                <a:rPr sz="1585" spc="42" dirty="0">
                  <a:latin typeface="Cambria Math"/>
                  <a:cs typeface="Cambria Math"/>
                </a:rPr>
                <a:t>(</a:t>
              </a:r>
              <a:r>
                <a:rPr sz="1585" spc="-11" dirty="0">
                  <a:latin typeface="Cambria Math"/>
                  <a:cs typeface="Cambria Math"/>
                </a:rPr>
                <a:t>𝑠</a:t>
              </a:r>
              <a:r>
                <a:rPr sz="1585" dirty="0">
                  <a:latin typeface="Cambria Math"/>
                  <a:cs typeface="Cambria Math"/>
                </a:rPr>
                <a:t>;</a:t>
              </a:r>
              <a:r>
                <a:rPr sz="1585" spc="-74" dirty="0">
                  <a:latin typeface="Cambria Math"/>
                  <a:cs typeface="Cambria Math"/>
                </a:rPr>
                <a:t> </a:t>
              </a:r>
              <a:r>
                <a:rPr sz="1585" spc="21" dirty="0">
                  <a:latin typeface="Cambria Math"/>
                  <a:cs typeface="Cambria Math"/>
                </a:rPr>
                <a:t>𝜙)</a:t>
              </a:r>
              <a:endParaRPr sz="1585" dirty="0">
                <a:latin typeface="Cambria Math"/>
                <a:cs typeface="Cambria Math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8481299" y="5463209"/>
              <a:ext cx="161049" cy="307527"/>
            </a:xfrm>
            <a:prstGeom prst="rect">
              <a:avLst/>
            </a:prstGeom>
          </p:spPr>
          <p:txBody>
            <a:bodyPr vert="horz" wrap="square" lIns="0" tIns="30868" rIns="0" bIns="0" rtlCol="0">
              <a:spAutoFit/>
            </a:bodyPr>
            <a:lstStyle/>
            <a:p>
              <a:pPr marL="26841">
                <a:spcBef>
                  <a:spcPts val="243"/>
                </a:spcBef>
              </a:pPr>
              <a:r>
                <a:rPr sz="1796" spc="21" dirty="0">
                  <a:latin typeface="Cambria Math"/>
                  <a:cs typeface="Cambria Math"/>
                </a:rPr>
                <a:t>𝑠</a:t>
              </a:r>
              <a:endParaRPr sz="1796" dirty="0">
                <a:latin typeface="Cambria Math"/>
                <a:cs typeface="Cambria Math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999900" y="5460426"/>
              <a:ext cx="314045" cy="374439"/>
            </a:xfrm>
            <a:custGeom>
              <a:avLst/>
              <a:gdLst/>
              <a:ahLst/>
              <a:cxnLst/>
              <a:rect l="l" t="t" r="r" b="b"/>
              <a:pathLst>
                <a:path w="148589" h="177164">
                  <a:moveTo>
                    <a:pt x="148069" y="170967"/>
                  </a:moveTo>
                  <a:lnTo>
                    <a:pt x="119227" y="141973"/>
                  </a:lnTo>
                  <a:lnTo>
                    <a:pt x="114376" y="156413"/>
                  </a:lnTo>
                  <a:lnTo>
                    <a:pt x="1943" y="118605"/>
                  </a:lnTo>
                  <a:lnTo>
                    <a:pt x="0" y="124383"/>
                  </a:lnTo>
                  <a:lnTo>
                    <a:pt x="112433" y="162191"/>
                  </a:lnTo>
                  <a:lnTo>
                    <a:pt x="107569" y="176631"/>
                  </a:lnTo>
                  <a:lnTo>
                    <a:pt x="148069" y="170967"/>
                  </a:lnTo>
                  <a:close/>
                </a:path>
                <a:path w="148589" h="177164">
                  <a:moveTo>
                    <a:pt x="148069" y="5676"/>
                  </a:moveTo>
                  <a:lnTo>
                    <a:pt x="107569" y="0"/>
                  </a:lnTo>
                  <a:lnTo>
                    <a:pt x="112433" y="14439"/>
                  </a:lnTo>
                  <a:lnTo>
                    <a:pt x="0" y="52247"/>
                  </a:lnTo>
                  <a:lnTo>
                    <a:pt x="1943" y="58026"/>
                  </a:lnTo>
                  <a:lnTo>
                    <a:pt x="114376" y="20218"/>
                  </a:lnTo>
                  <a:lnTo>
                    <a:pt x="119227" y="34658"/>
                  </a:lnTo>
                  <a:lnTo>
                    <a:pt x="148069" y="56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51904F2-8CA4-44E5-820A-10087443E415}"/>
              </a:ext>
            </a:extLst>
          </p:cNvPr>
          <p:cNvGrpSpPr/>
          <p:nvPr/>
        </p:nvGrpSpPr>
        <p:grpSpPr>
          <a:xfrm>
            <a:off x="137190" y="726379"/>
            <a:ext cx="11595523" cy="4942087"/>
            <a:chOff x="137190" y="726379"/>
            <a:chExt cx="11595523" cy="4942087"/>
          </a:xfrm>
        </p:grpSpPr>
        <p:sp>
          <p:nvSpPr>
            <p:cNvPr id="3" name="object 3"/>
            <p:cNvSpPr txBox="1"/>
            <p:nvPr/>
          </p:nvSpPr>
          <p:spPr>
            <a:xfrm>
              <a:off x="137190" y="726379"/>
              <a:ext cx="11595523" cy="4942087"/>
            </a:xfrm>
            <a:prstGeom prst="rect">
              <a:avLst/>
            </a:prstGeom>
          </p:spPr>
          <p:txBody>
            <a:bodyPr vert="horz" wrap="square" lIns="0" tIns="143602" rIns="0" bIns="0" rtlCol="0">
              <a:spAutoFit/>
            </a:bodyPr>
            <a:lstStyle/>
            <a:p>
              <a:pPr marL="53683">
                <a:spcBef>
                  <a:spcPts val="1131"/>
                </a:spcBef>
              </a:pPr>
              <a:r>
                <a:rPr lang="ko-KR" altLang="en-US" sz="2114" dirty="0" err="1">
                  <a:solidFill>
                    <a:srgbClr val="3333FF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액터</a:t>
              </a:r>
              <a:r>
                <a:rPr lang="en-US" altLang="ko-KR" sz="2114" dirty="0">
                  <a:solidFill>
                    <a:srgbClr val="3333FF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-</a:t>
              </a:r>
              <a:r>
                <a:rPr lang="ko-KR" altLang="en-US" sz="2114" dirty="0">
                  <a:solidFill>
                    <a:srgbClr val="3333FF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평론가 방법</a:t>
              </a:r>
              <a:r>
                <a:rPr lang="ko-KR" altLang="en-US" sz="2114" dirty="0">
                  <a:latin typeface="나눔고딕" pitchFamily="2" charset="-127"/>
                  <a:ea typeface="나눔고딕" pitchFamily="2" charset="-127"/>
                  <a:cs typeface="Times New Roman"/>
                </a:rPr>
                <a:t>은 두 개의 네트</a:t>
              </a:r>
              <a:r>
                <a:rPr lang="ko-KR" altLang="en-US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웍으</a:t>
              </a:r>
              <a:r>
                <a:rPr lang="ko-KR" altLang="en-US" sz="2114" dirty="0">
                  <a:latin typeface="나눔고딕" pitchFamily="2" charset="-127"/>
                  <a:ea typeface="나눔고딕" pitchFamily="2" charset="-127"/>
                  <a:cs typeface="Times New Roman"/>
                </a:rPr>
                <a:t>로 구성 </a:t>
              </a:r>
              <a:r>
                <a:rPr lang="en-US" altLang="ko-KR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:</a:t>
              </a:r>
              <a:endParaRPr sz="2114" dirty="0">
                <a:latin typeface="나눔고딕" pitchFamily="2" charset="-127"/>
                <a:ea typeface="나눔고딕" pitchFamily="2" charset="-127"/>
                <a:cs typeface="Times New Roman"/>
              </a:endParaRPr>
            </a:p>
            <a:p>
              <a:pPr marL="567695" indent="-362360">
                <a:spcBef>
                  <a:spcPts val="917"/>
                </a:spcBef>
                <a:buClr>
                  <a:srgbClr val="000000"/>
                </a:buClr>
                <a:buSzPct val="70000"/>
                <a:buFont typeface="Wingdings" panose="05000000000000000000" pitchFamily="2" charset="2"/>
                <a:buChar char="§"/>
                <a:tabLst>
                  <a:tab pos="434831" algn="l"/>
                </a:tabLst>
              </a:pPr>
              <a:r>
                <a:rPr lang="ko-KR" altLang="en-US" sz="2114" dirty="0">
                  <a:solidFill>
                    <a:srgbClr val="3333FF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평론가</a:t>
              </a:r>
              <a:r>
                <a:rPr lang="ko-KR" altLang="en-US" sz="2114" spc="-11" dirty="0">
                  <a:solidFill>
                    <a:srgbClr val="0000E5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 </a:t>
              </a:r>
              <a:r>
                <a:rPr lang="ko-KR" altLang="en-US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네트웍은 </a:t>
              </a:r>
              <a:r>
                <a:rPr lang="ko-KR" altLang="en-US" sz="2114" spc="-11" dirty="0">
                  <a:solidFill>
                    <a:srgbClr val="C00000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가치함수</a:t>
              </a:r>
              <a:r>
                <a:rPr sz="2114" dirty="0">
                  <a:solidFill>
                    <a:srgbClr val="B20000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 </a:t>
              </a:r>
              <a:r>
                <a:rPr lang="en-US" sz="2114" dirty="0">
                  <a:solidFill>
                    <a:srgbClr val="B20000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                                    </a:t>
              </a:r>
              <a:r>
                <a:rPr lang="ko-KR" altLang="en-US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에 대한 파라미터 </a:t>
              </a:r>
              <a:r>
                <a:rPr lang="en-US" altLang="ko-KR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      </a:t>
              </a:r>
              <a:r>
                <a:rPr lang="ko-KR" altLang="en-US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를 업데이트함</a:t>
              </a:r>
              <a:endParaRPr sz="2114" dirty="0">
                <a:latin typeface="Times New Roman"/>
                <a:cs typeface="Times New Roman"/>
              </a:endParaRPr>
            </a:p>
            <a:p>
              <a:pPr marL="433487">
                <a:spcBef>
                  <a:spcPts val="592"/>
                </a:spcBef>
              </a:pPr>
              <a:r>
                <a:rPr lang="ko-KR" altLang="en-US" sz="2114" dirty="0">
                  <a:solidFill>
                    <a:srgbClr val="3333FF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  </a:t>
              </a:r>
              <a:r>
                <a:rPr lang="ko-KR" altLang="en-US" sz="2114" dirty="0" err="1">
                  <a:solidFill>
                    <a:srgbClr val="3333FF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액터</a:t>
              </a:r>
              <a:r>
                <a:rPr lang="ko-KR" altLang="en-US" sz="2114" dirty="0">
                  <a:latin typeface="나눔고딕" pitchFamily="2" charset="-127"/>
                  <a:ea typeface="나눔고딕" pitchFamily="2" charset="-127"/>
                  <a:cs typeface="Times New Roman"/>
                </a:rPr>
                <a:t> 네트</a:t>
              </a:r>
              <a:r>
                <a:rPr lang="ko-KR" altLang="en-US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웍은</a:t>
              </a:r>
              <a:r>
                <a:rPr lang="ko-KR" altLang="en-US" sz="2114" dirty="0">
                  <a:latin typeface="나눔고딕" pitchFamily="2" charset="-127"/>
                  <a:ea typeface="나눔고딕" pitchFamily="2" charset="-127"/>
                  <a:cs typeface="Times New Roman"/>
                </a:rPr>
                <a:t> </a:t>
              </a:r>
              <a:r>
                <a:rPr lang="ko-KR" altLang="en-US" sz="2114" dirty="0">
                  <a:solidFill>
                    <a:srgbClr val="3333FF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정책 </a:t>
              </a:r>
              <a:r>
                <a:rPr lang="ko-KR" altLang="en-US" sz="2114" dirty="0" err="1">
                  <a:solidFill>
                    <a:srgbClr val="3333FF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그래디엔트</a:t>
              </a:r>
              <a:r>
                <a:rPr lang="ko-KR" altLang="en-US" sz="2114" dirty="0">
                  <a:solidFill>
                    <a:srgbClr val="3333FF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 </a:t>
              </a:r>
              <a:r>
                <a:rPr lang="el-GR" altLang="ko-KR" sz="2114" spc="-484" dirty="0">
                  <a:latin typeface="Lucida Sans Unicode"/>
                  <a:cs typeface="Lucida Sans Unicode"/>
                </a:rPr>
                <a:t>∇</a:t>
              </a:r>
              <a:r>
                <a:rPr lang="el-GR" altLang="ko-KR" sz="2219" i="1" spc="-729" baseline="-11904" dirty="0">
                  <a:latin typeface="Bookman Old Style"/>
                  <a:cs typeface="Bookman Old Style"/>
                </a:rPr>
                <a:t>θ</a:t>
              </a:r>
              <a:r>
                <a:rPr lang="el-GR" altLang="ko-KR" sz="2219" i="1" spc="63" baseline="-11904" dirty="0">
                  <a:latin typeface="Bookman Old Style"/>
                  <a:cs typeface="Bookman Old Style"/>
                </a:rPr>
                <a:t> </a:t>
              </a:r>
              <a:r>
                <a:rPr lang="en-US" altLang="ko-KR" sz="2114" i="1" spc="-42" dirty="0">
                  <a:latin typeface="Times New Roman"/>
                  <a:cs typeface="Times New Roman"/>
                </a:rPr>
                <a:t>J</a:t>
              </a:r>
              <a:r>
                <a:rPr lang="en-US" altLang="ko-KR" sz="2114" spc="-42" dirty="0">
                  <a:latin typeface="Times New Roman"/>
                  <a:cs typeface="Times New Roman"/>
                </a:rPr>
                <a:t>(</a:t>
              </a:r>
              <a:r>
                <a:rPr lang="el-GR" altLang="ko-KR" sz="2114" i="1" spc="-42" dirty="0">
                  <a:latin typeface="Bookman Old Style"/>
                  <a:cs typeface="Bookman Old Style"/>
                </a:rPr>
                <a:t>θ</a:t>
              </a:r>
              <a:r>
                <a:rPr lang="el-GR" altLang="ko-KR" sz="2114" spc="-42" dirty="0">
                  <a:latin typeface="Times New Roman"/>
                  <a:cs typeface="Times New Roman"/>
                </a:rPr>
                <a:t>)</a:t>
              </a:r>
              <a:r>
                <a:rPr lang="ko-KR" altLang="en-US" sz="2114" dirty="0" err="1">
                  <a:latin typeface="나눔고딕" pitchFamily="2" charset="-127"/>
                  <a:ea typeface="나눔고딕" pitchFamily="2" charset="-127"/>
                  <a:cs typeface="Times New Roman"/>
                </a:rPr>
                <a:t>를</a:t>
              </a:r>
              <a:r>
                <a:rPr lang="ko-KR" altLang="en-US" sz="2114" dirty="0">
                  <a:latin typeface="나눔고딕" pitchFamily="2" charset="-127"/>
                  <a:ea typeface="나눔고딕" pitchFamily="2" charset="-127"/>
                  <a:cs typeface="Times New Roman"/>
                </a:rPr>
                <a:t> 사용하여 </a:t>
              </a:r>
              <a:r>
                <a:rPr lang="ko-KR" altLang="en-US" sz="2114" dirty="0">
                  <a:solidFill>
                    <a:srgbClr val="C00000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정책</a:t>
              </a:r>
              <a:r>
                <a:rPr lang="ko-KR" altLang="en-US" sz="2114" dirty="0">
                  <a:latin typeface="나눔고딕" pitchFamily="2" charset="-127"/>
                  <a:ea typeface="나눔고딕" pitchFamily="2" charset="-127"/>
                  <a:cs typeface="Times New Roman"/>
                </a:rPr>
                <a:t> </a:t>
              </a:r>
              <a:r>
                <a:rPr lang="el-GR" altLang="ko-KR" sz="2114" i="1" spc="-74" dirty="0">
                  <a:latin typeface="Bookman Old Style"/>
                  <a:cs typeface="Bookman Old Style"/>
                </a:rPr>
                <a:t>π</a:t>
              </a:r>
              <a:r>
                <a:rPr lang="el-GR" altLang="ko-KR" sz="2219" i="1" spc="-110" baseline="-11904" dirty="0">
                  <a:latin typeface="Bookman Old Style"/>
                  <a:cs typeface="Bookman Old Style"/>
                </a:rPr>
                <a:t>θ</a:t>
              </a:r>
              <a:r>
                <a:rPr lang="el-GR" altLang="ko-KR" sz="2114" spc="-74" dirty="0">
                  <a:latin typeface="Times New Roman"/>
                  <a:cs typeface="Times New Roman"/>
                </a:rPr>
                <a:t>(</a:t>
              </a:r>
              <a:r>
                <a:rPr lang="en-US" altLang="ko-KR" sz="2114" i="1" spc="-74" dirty="0">
                  <a:latin typeface="Times New Roman"/>
                  <a:cs typeface="Times New Roman"/>
                </a:rPr>
                <a:t>a</a:t>
              </a:r>
              <a:r>
                <a:rPr lang="en-US" altLang="ko-KR" sz="2114" i="1" spc="-169" dirty="0">
                  <a:latin typeface="Times New Roman"/>
                  <a:cs typeface="Times New Roman"/>
                </a:rPr>
                <a:t> </a:t>
              </a:r>
              <a:r>
                <a:rPr lang="en-US" altLang="ko-KR" sz="2114" spc="-370" dirty="0">
                  <a:latin typeface="Lucida Sans Unicode"/>
                  <a:cs typeface="Lucida Sans Unicode"/>
                </a:rPr>
                <a:t>|</a:t>
              </a:r>
              <a:r>
                <a:rPr lang="en-US" altLang="ko-KR" sz="2114" spc="-328" dirty="0">
                  <a:latin typeface="Lucida Sans Unicode"/>
                  <a:cs typeface="Lucida Sans Unicode"/>
                </a:rPr>
                <a:t> </a:t>
              </a:r>
              <a:r>
                <a:rPr lang="en-US" altLang="ko-KR" sz="2114" i="1" spc="-11" dirty="0">
                  <a:latin typeface="Times New Roman"/>
                  <a:cs typeface="Times New Roman"/>
                </a:rPr>
                <a:t>s</a:t>
              </a:r>
              <a:r>
                <a:rPr lang="en-US" altLang="ko-KR" sz="2114" spc="-11" dirty="0">
                  <a:latin typeface="Times New Roman"/>
                  <a:cs typeface="Times New Roman"/>
                </a:rPr>
                <a:t>) </a:t>
              </a:r>
              <a:r>
                <a:rPr lang="ko-KR" altLang="en-US" sz="2114" dirty="0">
                  <a:latin typeface="나눔고딕" pitchFamily="2" charset="-127"/>
                  <a:ea typeface="나눔고딕" pitchFamily="2" charset="-127"/>
                  <a:cs typeface="Times New Roman"/>
                </a:rPr>
                <a:t>에 대한 파라미터 </a:t>
              </a:r>
              <a:r>
                <a:rPr lang="el-GR" altLang="ko-KR" sz="2114" i="1" spc="-317" dirty="0">
                  <a:latin typeface="Bookman Old Style"/>
                  <a:cs typeface="Bookman Old Style"/>
                </a:rPr>
                <a:t>θ</a:t>
              </a:r>
              <a:r>
                <a:rPr lang="el-GR" altLang="ko-KR" sz="2114" i="1" spc="-74" dirty="0">
                  <a:latin typeface="Bookman Old Style"/>
                  <a:cs typeface="Bookman Old Style"/>
                </a:rPr>
                <a:t> </a:t>
              </a:r>
              <a:r>
                <a:rPr lang="ko-KR" altLang="en-US" sz="2114" dirty="0" err="1">
                  <a:latin typeface="나눔고딕" pitchFamily="2" charset="-127"/>
                  <a:ea typeface="나눔고딕" pitchFamily="2" charset="-127"/>
                  <a:cs typeface="Times New Roman"/>
                </a:rPr>
                <a:t>를</a:t>
              </a:r>
              <a:r>
                <a:rPr lang="ko-KR" altLang="en-US" sz="2114" dirty="0">
                  <a:latin typeface="나눔고딕" pitchFamily="2" charset="-127"/>
                  <a:ea typeface="나눔고딕" pitchFamily="2" charset="-127"/>
                  <a:cs typeface="Times New Roman"/>
                </a:rPr>
                <a:t> 업데이트</a:t>
              </a:r>
              <a:r>
                <a:rPr lang="ko-KR" altLang="en-US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함</a:t>
              </a:r>
              <a:endParaRPr sz="2114" dirty="0">
                <a:latin typeface="나눔고딕" pitchFamily="2" charset="-127"/>
                <a:ea typeface="나눔고딕" pitchFamily="2" charset="-127"/>
                <a:cs typeface="Times New Roman"/>
              </a:endParaRPr>
            </a:p>
            <a:p>
              <a:pPr marL="569039" marR="3062609" indent="-362360" algn="just">
                <a:spcBef>
                  <a:spcPts val="1046"/>
                </a:spcBef>
                <a:buSzPct val="70000"/>
                <a:buFont typeface="Wingdings" panose="05000000000000000000" pitchFamily="2" charset="2"/>
                <a:buChar char="§"/>
                <a:tabLst>
                  <a:tab pos="434831" algn="l"/>
                </a:tabLst>
              </a:pPr>
              <a:endPara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endParaRPr>
            </a:p>
            <a:p>
              <a:pPr marL="569039" marR="3062609" indent="-362360" algn="just">
                <a:spcBef>
                  <a:spcPts val="1046"/>
                </a:spcBef>
                <a:buSzPct val="70000"/>
                <a:buFont typeface="Wingdings" panose="05000000000000000000" pitchFamily="2" charset="2"/>
                <a:buChar char="§"/>
                <a:tabLst>
                  <a:tab pos="434831" algn="l"/>
                </a:tabLst>
              </a:pPr>
              <a:r>
                <a:rPr lang="ko-KR" altLang="en-US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정책과 더불어 추가로 가치함수를 학습하는 것은 분산을 줄이기 위해</a:t>
              </a:r>
              <a:endPara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endParaRPr>
            </a:p>
            <a:p>
              <a:pPr marL="206679" marR="3062609" algn="just">
                <a:spcBef>
                  <a:spcPts val="1046"/>
                </a:spcBef>
                <a:buSzPct val="70000"/>
                <a:tabLst>
                  <a:tab pos="434831" algn="l"/>
                </a:tabLst>
              </a:pPr>
              <a:r>
                <a:rPr lang="ko-KR" altLang="en-US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     기준선 </a:t>
              </a:r>
              <a:r>
                <a:rPr lang="ko-KR" altLang="en-US" sz="2114" spc="-11" dirty="0" err="1">
                  <a:latin typeface="나눔고딕" pitchFamily="2" charset="-127"/>
                  <a:ea typeface="나눔고딕" pitchFamily="2" charset="-127"/>
                  <a:cs typeface="Times New Roman"/>
                </a:rPr>
                <a:t>강화에서처럼</a:t>
              </a:r>
              <a:r>
                <a:rPr lang="ko-KR" altLang="en-US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 </a:t>
              </a:r>
              <a:r>
                <a:rPr lang="ko-KR" altLang="en-US" sz="2114" spc="-11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  <a:cs typeface="Times New Roman"/>
                </a:rPr>
                <a:t>가치함수를 알면 정책 업데이트에 도움</a:t>
              </a:r>
              <a:r>
                <a:rPr lang="ko-KR" altLang="en-US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이 </a:t>
              </a:r>
              <a:endPara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endParaRPr>
            </a:p>
            <a:p>
              <a:pPr marL="206679" marR="3062609" algn="just">
                <a:spcBef>
                  <a:spcPts val="1046"/>
                </a:spcBef>
                <a:buSzPct val="70000"/>
                <a:tabLst>
                  <a:tab pos="434831" algn="l"/>
                </a:tabLst>
              </a:pPr>
              <a:r>
                <a:rPr lang="en-US" altLang="ko-KR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     </a:t>
              </a:r>
              <a:r>
                <a:rPr lang="ko-KR" altLang="en-US" sz="2114" spc="-11" dirty="0">
                  <a:latin typeface="나눔고딕" pitchFamily="2" charset="-127"/>
                  <a:ea typeface="나눔고딕" pitchFamily="2" charset="-127"/>
                  <a:cs typeface="Times New Roman"/>
                </a:rPr>
                <a:t>될 수 있으므로 유용함</a:t>
              </a:r>
              <a:endPara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endParaRPr>
            </a:p>
            <a:p>
              <a:pPr marL="567697" marR="3062609" indent="-361018" algn="just">
                <a:spcBef>
                  <a:spcPts val="1046"/>
                </a:spcBef>
                <a:buSzPct val="70000"/>
                <a:buFont typeface="Lucida Sans Unicode"/>
                <a:buChar char="•"/>
                <a:tabLst>
                  <a:tab pos="434831" algn="l"/>
                </a:tabLst>
              </a:pPr>
              <a:endParaRPr sz="2114" dirty="0">
                <a:latin typeface="나눔고딕" pitchFamily="2" charset="-127"/>
                <a:ea typeface="나눔고딕" pitchFamily="2" charset="-127"/>
                <a:cs typeface="Times New Roman"/>
              </a:endParaRPr>
            </a:p>
            <a:p>
              <a:pPr marL="567697" marR="2944507" indent="-361018">
                <a:spcBef>
                  <a:spcPts val="1023"/>
                </a:spcBef>
                <a:buSzPct val="70000"/>
                <a:buFont typeface="Lucida Sans Unicode"/>
                <a:buChar char="•"/>
                <a:tabLst>
                  <a:tab pos="434831" algn="l"/>
                </a:tabLst>
              </a:pPr>
              <a:endParaRPr lang="en-US" sz="2114" spc="-11" dirty="0">
                <a:latin typeface="나눔고딕" pitchFamily="2" charset="-127"/>
                <a:ea typeface="나눔고딕" pitchFamily="2" charset="-127"/>
                <a:cs typeface="Times New Roman"/>
              </a:endParaRPr>
            </a:p>
            <a:p>
              <a:pPr marL="569039" marR="2944507" indent="-362360">
                <a:spcBef>
                  <a:spcPts val="1023"/>
                </a:spcBef>
                <a:buSzPct val="70000"/>
                <a:buFont typeface="Wingdings" panose="05000000000000000000" pitchFamily="2" charset="2"/>
                <a:buChar char="§"/>
                <a:tabLst>
                  <a:tab pos="434831" algn="l"/>
                </a:tabLst>
              </a:pPr>
              <a:r>
                <a:rPr lang="ko-KR" altLang="en-US" sz="2114" spc="-11" dirty="0">
                  <a:latin typeface="Times New Roman"/>
                  <a:cs typeface="Times New Roman"/>
                </a:rPr>
                <a:t>실제로는 평론가와 </a:t>
              </a:r>
              <a:r>
                <a:rPr lang="ko-KR" altLang="en-US" sz="2114" spc="-11" dirty="0" err="1">
                  <a:latin typeface="Times New Roman"/>
                  <a:cs typeface="Times New Roman"/>
                </a:rPr>
                <a:t>액터가</a:t>
              </a:r>
              <a:r>
                <a:rPr lang="ko-KR" altLang="en-US" sz="2114" spc="-11" dirty="0">
                  <a:latin typeface="Times New Roman"/>
                  <a:cs typeface="Times New Roman"/>
                </a:rPr>
                <a:t> </a:t>
              </a:r>
              <a:r>
                <a:rPr lang="ko-KR" altLang="en-US" sz="2114" spc="-11" dirty="0">
                  <a:solidFill>
                    <a:srgbClr val="3333FF"/>
                  </a:solidFill>
                  <a:latin typeface="Times New Roman"/>
                  <a:cs typeface="Times New Roman"/>
                </a:rPr>
                <a:t>네트웍을 공유</a:t>
              </a:r>
              <a:r>
                <a:rPr lang="ko-KR" altLang="en-US" sz="2114" spc="-11" dirty="0">
                  <a:latin typeface="Times New Roman"/>
                  <a:cs typeface="Times New Roman"/>
                </a:rPr>
                <a:t>하되</a:t>
              </a:r>
              <a:r>
                <a:rPr lang="en-US" altLang="ko-KR" sz="2114" spc="-11" dirty="0">
                  <a:latin typeface="Times New Roman"/>
                  <a:cs typeface="Times New Roman"/>
                </a:rPr>
                <a:t>,</a:t>
              </a:r>
              <a:r>
                <a:rPr lang="ko-KR" altLang="en-US" sz="2114" spc="-11" dirty="0">
                  <a:latin typeface="Times New Roman"/>
                  <a:cs typeface="Times New Roman"/>
                </a:rPr>
                <a:t> </a:t>
              </a:r>
            </a:p>
            <a:p>
              <a:pPr marL="206679" marR="2944507">
                <a:spcBef>
                  <a:spcPts val="1023"/>
                </a:spcBef>
                <a:buSzPct val="70000"/>
                <a:tabLst>
                  <a:tab pos="434831" algn="l"/>
                </a:tabLst>
              </a:pPr>
              <a:r>
                <a:rPr lang="ko-KR" altLang="en-US" sz="2114" spc="-11" dirty="0">
                  <a:latin typeface="Times New Roman"/>
                  <a:cs typeface="Times New Roman"/>
                </a:rPr>
                <a:t>      각자의 가중치 파라미터     와  </a:t>
              </a:r>
              <a:r>
                <a:rPr lang="en-US" altLang="ko-KR" sz="2114" spc="-11" dirty="0">
                  <a:latin typeface="Times New Roman"/>
                  <a:cs typeface="Times New Roman"/>
                </a:rPr>
                <a:t>θ </a:t>
              </a:r>
              <a:r>
                <a:rPr lang="ko-KR" altLang="en-US" sz="2114" spc="-11" dirty="0">
                  <a:latin typeface="Times New Roman"/>
                  <a:cs typeface="Times New Roman"/>
                </a:rPr>
                <a:t>를 사용함</a:t>
              </a:r>
              <a:endParaRPr lang="ko-KR" altLang="en-US" sz="2114" dirty="0">
                <a:latin typeface="나눔고딕" pitchFamily="2" charset="-127"/>
                <a:ea typeface="나눔고딕" pitchFamily="2" charset="-127"/>
                <a:cs typeface="Times New Roman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5D22474-7842-4C07-BCB1-DAB5CCAA2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43253" y="1197553"/>
              <a:ext cx="333602" cy="48314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2FF4094-9D55-464B-8159-12EC7F51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7529" y="1267136"/>
              <a:ext cx="2633044" cy="39675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3A7EFDB-D908-4843-9742-C8B42BD83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73544" y="5262055"/>
              <a:ext cx="254836" cy="36907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A6D9D81-28EC-41CD-94A0-A41B0E4E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000" y="2623756"/>
            <a:ext cx="6234982" cy="401575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8730" y="138094"/>
            <a:ext cx="6818892" cy="415983"/>
          </a:xfrm>
          <a:prstGeom prst="rect">
            <a:avLst/>
          </a:prstGeom>
        </p:spPr>
        <p:txBody>
          <a:bodyPr vert="horz" wrap="square" lIns="0" tIns="25499" rIns="0" bIns="0" rtlCol="0" anchor="ctr">
            <a:spAutoFit/>
          </a:bodyPr>
          <a:lstStyle/>
          <a:p>
            <a:pPr marL="26841">
              <a:lnSpc>
                <a:spcPct val="100000"/>
              </a:lnSpc>
              <a:spcBef>
                <a:spcPts val="201"/>
              </a:spcBef>
            </a:pPr>
            <a:r>
              <a:rPr lang="en-US" sz="2536" b="1" spc="-21" dirty="0">
                <a:solidFill>
                  <a:srgbClr val="002060"/>
                </a:solidFill>
                <a:latin typeface="Times New Roman"/>
                <a:cs typeface="Times New Roman"/>
              </a:rPr>
              <a:t>    </a:t>
            </a:r>
            <a:r>
              <a:rPr sz="2536" b="1" spc="-21" dirty="0">
                <a:solidFill>
                  <a:srgbClr val="002060"/>
                </a:solidFill>
                <a:latin typeface="Times New Roman"/>
                <a:cs typeface="Times New Roman"/>
              </a:rPr>
              <a:t>Proximal</a:t>
            </a:r>
            <a:r>
              <a:rPr sz="2536" b="1" spc="-1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536" b="1" spc="-21" dirty="0">
                <a:solidFill>
                  <a:srgbClr val="002060"/>
                </a:solidFill>
                <a:latin typeface="Times New Roman"/>
                <a:cs typeface="Times New Roman"/>
              </a:rPr>
              <a:t>Policy</a:t>
            </a:r>
            <a:r>
              <a:rPr sz="2536" b="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536" b="1" spc="-11" dirty="0">
                <a:solidFill>
                  <a:srgbClr val="002060"/>
                </a:solidFill>
                <a:latin typeface="Times New Roman"/>
                <a:cs typeface="Times New Roman"/>
              </a:rPr>
              <a:t>Optimization (PPO)</a:t>
            </a:r>
            <a:r>
              <a:rPr lang="ko-KR" altLang="en-US" sz="2536" b="1" spc="-11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2536" b="1" spc="-11" dirty="0">
                <a:solidFill>
                  <a:srgbClr val="002060"/>
                </a:solidFill>
                <a:latin typeface="Times New Roman"/>
                <a:cs typeface="Times New Roman"/>
              </a:rPr>
              <a:t>- </a:t>
            </a:r>
            <a:r>
              <a:rPr lang="ko-KR" altLang="en-US" sz="2536" b="1" spc="-11" dirty="0">
                <a:solidFill>
                  <a:srgbClr val="002060"/>
                </a:solidFill>
                <a:latin typeface="Times New Roman"/>
                <a:cs typeface="Times New Roman"/>
              </a:rPr>
              <a:t>개념</a:t>
            </a:r>
            <a:endParaRPr sz="2536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2721" y="904233"/>
            <a:ext cx="7569299" cy="526500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362360" marR="122129" indent="-362360">
              <a:spcBef>
                <a:spcPts val="201"/>
              </a:spcBef>
              <a:buSzPct val="70000"/>
              <a:buFont typeface="Wingdings" panose="05000000000000000000" pitchFamily="2" charset="2"/>
              <a:buChar char="§"/>
              <a:tabLst>
                <a:tab pos="334176" algn="l"/>
              </a:tabLst>
            </a:pPr>
            <a:r>
              <a:rPr lang="ko-KR" altLang="en-US" sz="2114" spc="-11" dirty="0">
                <a:solidFill>
                  <a:srgbClr val="3333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정책 업데이트에서 너무 큰 단계를 밟으면</a:t>
            </a:r>
            <a:r>
              <a:rPr lang="en-US" altLang="ko-KR" sz="2114" spc="-11" dirty="0">
                <a:solidFill>
                  <a:srgbClr val="3333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?</a:t>
            </a:r>
          </a:p>
          <a:p>
            <a:pPr marL="362360" marR="122129" indent="-362360">
              <a:spcBef>
                <a:spcPts val="201"/>
              </a:spcBef>
              <a:buSzPct val="70000"/>
              <a:buFont typeface="Wingdings" panose="05000000000000000000" pitchFamily="2" charset="2"/>
              <a:buChar char="§"/>
              <a:tabLst>
                <a:tab pos="334176" algn="l"/>
              </a:tabLst>
            </a:pPr>
            <a:endParaRPr lang="en-US" altLang="ko-KR" sz="2114" spc="-11" dirty="0">
              <a:latin typeface="나눔고딕" pitchFamily="2" charset="-127"/>
              <a:ea typeface="나눔고딕" pitchFamily="2" charset="-127"/>
              <a:cs typeface="Times New Roman"/>
            </a:endParaRPr>
          </a:p>
          <a:p>
            <a:pPr marR="122129">
              <a:spcBef>
                <a:spcPts val="201"/>
              </a:spcBef>
              <a:buSzPct val="70000"/>
              <a:tabLst>
                <a:tab pos="334176" algn="l"/>
              </a:tabLst>
            </a:pPr>
            <a:r>
              <a: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  </a:t>
            </a:r>
            <a:r>
              <a:rPr lang="ko-KR" altLang="en-US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 </a:t>
            </a:r>
            <a:r>
              <a: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"</a:t>
            </a:r>
            <a:r>
              <a:rPr lang="ko-KR" altLang="en-US" sz="2114" spc="-11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절벽에서 떨어지는</a:t>
            </a:r>
            <a:r>
              <a: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"(</a:t>
            </a:r>
            <a:r>
              <a:rPr lang="ko-KR" altLang="en-US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나쁜 정책을 얻는</a:t>
            </a:r>
            <a:r>
              <a: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) </a:t>
            </a:r>
            <a:r>
              <a:rPr lang="ko-KR" altLang="en-US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결과를 초래하여</a:t>
            </a:r>
            <a:endParaRPr lang="en-US" altLang="ko-KR" sz="2114" spc="-11" dirty="0">
              <a:latin typeface="나눔고딕" pitchFamily="2" charset="-127"/>
              <a:ea typeface="나눔고딕" pitchFamily="2" charset="-127"/>
              <a:cs typeface="Times New Roman"/>
            </a:endParaRPr>
          </a:p>
          <a:p>
            <a:pPr marR="122129">
              <a:spcBef>
                <a:spcPts val="201"/>
              </a:spcBef>
              <a:buSzPct val="70000"/>
              <a:tabLst>
                <a:tab pos="334176" algn="l"/>
              </a:tabLst>
            </a:pPr>
            <a:endParaRPr lang="en-US" altLang="ko-KR" sz="2114" spc="-11" dirty="0">
              <a:latin typeface="나눔고딕" pitchFamily="2" charset="-127"/>
              <a:ea typeface="나눔고딕" pitchFamily="2" charset="-127"/>
              <a:cs typeface="Times New Roman"/>
            </a:endParaRPr>
          </a:p>
          <a:p>
            <a:pPr marR="122129">
              <a:spcBef>
                <a:spcPts val="201"/>
              </a:spcBef>
              <a:buSzPct val="70000"/>
              <a:tabLst>
                <a:tab pos="334176" algn="l"/>
              </a:tabLst>
            </a:pPr>
            <a:r>
              <a: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  </a:t>
            </a:r>
            <a:r>
              <a:rPr lang="ko-KR" altLang="en-US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 회복하는 데 오랜 시간이 걸리거나 전혀 불가능할 수도 </a:t>
            </a:r>
            <a:r>
              <a: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..</a:t>
            </a:r>
            <a:r>
              <a:rPr lang="ko-KR" altLang="en-US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 </a:t>
            </a:r>
            <a:endParaRPr lang="en-US" altLang="ko-KR" sz="2114" spc="-11" dirty="0">
              <a:latin typeface="나눔고딕" pitchFamily="2" charset="-127"/>
              <a:ea typeface="나눔고딕" pitchFamily="2" charset="-127"/>
              <a:cs typeface="Times New Roman"/>
            </a:endParaRPr>
          </a:p>
          <a:p>
            <a:pPr marR="122129">
              <a:spcBef>
                <a:spcPts val="201"/>
              </a:spcBef>
              <a:buSzPct val="70000"/>
              <a:tabLst>
                <a:tab pos="334176" algn="l"/>
              </a:tabLst>
            </a:pPr>
            <a:endParaRPr lang="en-US" altLang="ko-KR" sz="2114" spc="-11" dirty="0">
              <a:latin typeface="나눔고딕" pitchFamily="2" charset="-127"/>
              <a:ea typeface="나눔고딕" pitchFamily="2" charset="-127"/>
              <a:cs typeface="Times New Roman"/>
            </a:endParaRPr>
          </a:p>
          <a:p>
            <a:pPr marR="122129">
              <a:spcBef>
                <a:spcPts val="201"/>
              </a:spcBef>
              <a:buSzPct val="70000"/>
              <a:tabLst>
                <a:tab pos="334176" algn="l"/>
              </a:tabLst>
            </a:pPr>
            <a:endParaRPr lang="en-US" altLang="ko-KR" sz="2114" spc="-11" dirty="0">
              <a:latin typeface="나눔고딕" pitchFamily="2" charset="-127"/>
              <a:ea typeface="나눔고딕" pitchFamily="2" charset="-127"/>
              <a:cs typeface="Times New Roman"/>
            </a:endParaRPr>
          </a:p>
          <a:p>
            <a:pPr marL="362360" marR="122129" indent="-362360">
              <a:spcBef>
                <a:spcPts val="201"/>
              </a:spcBef>
              <a:buSzPct val="70000"/>
              <a:buFont typeface="Wingdings" panose="05000000000000000000" pitchFamily="2" charset="2"/>
              <a:buChar char="§"/>
              <a:tabLst>
                <a:tab pos="334176" algn="l"/>
              </a:tabLst>
            </a:pPr>
            <a:r>
              <a:rPr lang="ko-KR" altLang="en-US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각 학습 </a:t>
            </a:r>
            <a:r>
              <a:rPr lang="ko-KR" altLang="en-US" sz="2114" spc="-11" dirty="0" err="1">
                <a:latin typeface="나눔고딕" pitchFamily="2" charset="-127"/>
                <a:ea typeface="나눔고딕" pitchFamily="2" charset="-127"/>
                <a:cs typeface="Times New Roman"/>
              </a:rPr>
              <a:t>에포크에서</a:t>
            </a:r>
            <a:r>
              <a:rPr lang="ko-KR" altLang="en-US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 </a:t>
            </a:r>
            <a:r>
              <a:rPr lang="ko-KR" altLang="en-US" sz="2114" spc="-11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정책이 변경되는 정도를 제한하여</a:t>
            </a:r>
            <a:r>
              <a:rPr lang="en-US" altLang="ko-KR" sz="2114" spc="-11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 </a:t>
            </a:r>
          </a:p>
          <a:p>
            <a:pPr marR="122129">
              <a:spcBef>
                <a:spcPts val="201"/>
              </a:spcBef>
              <a:buSzPct val="70000"/>
              <a:tabLst>
                <a:tab pos="334176" algn="l"/>
              </a:tabLst>
            </a:pPr>
            <a:r>
              <a:rPr lang="en-US" altLang="ko-KR" sz="2114" spc="-11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     </a:t>
            </a:r>
            <a:r>
              <a:rPr lang="ko-KR" altLang="en-US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정책의 학습 안정성을 개선하자</a:t>
            </a:r>
            <a:endParaRPr lang="en-US" altLang="ko-KR" sz="2114" spc="-11" dirty="0">
              <a:latin typeface="나눔고딕" pitchFamily="2" charset="-127"/>
              <a:ea typeface="나눔고딕" pitchFamily="2" charset="-127"/>
              <a:cs typeface="Times New Roman"/>
            </a:endParaRPr>
          </a:p>
          <a:p>
            <a:pPr marR="122129">
              <a:spcBef>
                <a:spcPts val="201"/>
              </a:spcBef>
              <a:buSzPct val="70000"/>
              <a:tabLst>
                <a:tab pos="334176" algn="l"/>
              </a:tabLst>
            </a:pPr>
            <a:r>
              <a: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     (</a:t>
            </a:r>
            <a:r>
              <a:rPr lang="ko-KR" altLang="en-US" sz="2114" spc="-11" dirty="0">
                <a:solidFill>
                  <a:srgbClr val="3333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정책 업데이트가 너무 커지는 것을 방지</a:t>
            </a:r>
            <a:r>
              <a:rPr lang="ko-KR" altLang="en-US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하고자 함</a:t>
            </a:r>
            <a:r>
              <a:rPr lang="en-US" altLang="ko-KR" sz="2114" spc="-11" dirty="0">
                <a:latin typeface="나눔고딕" pitchFamily="2" charset="-127"/>
                <a:ea typeface="나눔고딕" pitchFamily="2" charset="-127"/>
                <a:cs typeface="Times New Roman"/>
              </a:rPr>
              <a:t>)</a:t>
            </a:r>
          </a:p>
          <a:p>
            <a:pPr marR="122129">
              <a:spcBef>
                <a:spcPts val="201"/>
              </a:spcBef>
              <a:buSzPct val="70000"/>
              <a:tabLst>
                <a:tab pos="334176" algn="l"/>
              </a:tabLst>
            </a:pPr>
            <a:endParaRPr lang="en-US" sz="2114" spc="-11" dirty="0">
              <a:latin typeface="나눔고딕" pitchFamily="2" charset="-127"/>
              <a:ea typeface="나눔고딕" pitchFamily="2" charset="-127"/>
              <a:cs typeface="Times New Roman"/>
            </a:endParaRPr>
          </a:p>
          <a:p>
            <a:pPr marL="362360" marR="122129" indent="-362360">
              <a:spcBef>
                <a:spcPts val="201"/>
              </a:spcBef>
              <a:buSzPct val="70000"/>
              <a:buFont typeface="Wingdings" panose="05000000000000000000" pitchFamily="2" charset="2"/>
              <a:buChar char="§"/>
              <a:tabLst>
                <a:tab pos="334176" algn="l"/>
              </a:tabLst>
            </a:pPr>
            <a:r>
              <a:rPr lang="ko-KR" altLang="en-US" sz="2114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현재 정책이 이전 정책과 비교하여 얼마나 바뀌었는지</a:t>
            </a:r>
            <a:endParaRPr lang="en-US" altLang="ko-KR" sz="2114" dirty="0">
              <a:solidFill>
                <a:srgbClr val="FF00FF"/>
              </a:solidFill>
              <a:latin typeface="나눔고딕" pitchFamily="2" charset="-127"/>
              <a:ea typeface="나눔고딕" pitchFamily="2" charset="-127"/>
              <a:cs typeface="Times New Roman"/>
            </a:endParaRPr>
          </a:p>
          <a:p>
            <a:pPr marR="122129">
              <a:spcBef>
                <a:spcPts val="201"/>
              </a:spcBef>
              <a:buSzPct val="70000"/>
              <a:tabLst>
                <a:tab pos="334176" algn="l"/>
              </a:tabLst>
            </a:pPr>
            <a:r>
              <a:rPr lang="ko-KR" altLang="en-US" sz="2114" dirty="0">
                <a:latin typeface="나눔고딕" pitchFamily="2" charset="-127"/>
                <a:ea typeface="나눔고딕" pitchFamily="2" charset="-127"/>
                <a:cs typeface="Times New Roman"/>
              </a:rPr>
              <a:t>     현재 정책과 이전 정책 간의 비율을 계산하여 측정</a:t>
            </a:r>
            <a:endParaRPr lang="en-US" altLang="ko-KR" sz="2114" dirty="0">
              <a:latin typeface="나눔고딕" pitchFamily="2" charset="-127"/>
              <a:ea typeface="나눔고딕" pitchFamily="2" charset="-127"/>
              <a:cs typeface="Times New Roman"/>
            </a:endParaRPr>
          </a:p>
          <a:p>
            <a:pPr marR="122129">
              <a:spcBef>
                <a:spcPts val="201"/>
              </a:spcBef>
              <a:buSzPct val="70000"/>
              <a:tabLst>
                <a:tab pos="334176" algn="l"/>
              </a:tabLst>
            </a:pPr>
            <a:endParaRPr lang="en-US" altLang="ko-KR" sz="2114" dirty="0">
              <a:latin typeface="나눔고딕" pitchFamily="2" charset="-127"/>
              <a:ea typeface="나눔고딕" pitchFamily="2" charset="-127"/>
              <a:cs typeface="Times New Roman"/>
            </a:endParaRPr>
          </a:p>
          <a:p>
            <a:pPr marL="362360" marR="122129" indent="-362360">
              <a:spcBef>
                <a:spcPts val="201"/>
              </a:spcBef>
              <a:buSzPct val="70000"/>
              <a:buFont typeface="Wingdings" panose="05000000000000000000" pitchFamily="2" charset="2"/>
              <a:buChar char="§"/>
              <a:tabLst>
                <a:tab pos="334176" algn="l"/>
              </a:tabLst>
            </a:pPr>
            <a:r>
              <a:rPr lang="ko-KR" altLang="en-US" sz="2114" dirty="0">
                <a:solidFill>
                  <a:srgbClr val="00B050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구조</a:t>
            </a:r>
            <a:r>
              <a:rPr lang="ko-KR" altLang="en-US" sz="2114" dirty="0">
                <a:latin typeface="나눔고딕" pitchFamily="2" charset="-127"/>
                <a:ea typeface="나눔고딕" pitchFamily="2" charset="-127"/>
                <a:cs typeface="Times New Roman"/>
              </a:rPr>
              <a:t>는 고전적인 </a:t>
            </a:r>
            <a:r>
              <a:rPr lang="ko-KR" altLang="en-US" sz="2114" dirty="0" err="1">
                <a:solidFill>
                  <a:srgbClr val="3333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액터</a:t>
            </a:r>
            <a:r>
              <a:rPr lang="en-US" altLang="ko-KR" sz="2114" dirty="0">
                <a:solidFill>
                  <a:srgbClr val="3333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-</a:t>
            </a:r>
            <a:r>
              <a:rPr lang="ko-KR" altLang="en-US" sz="2114" dirty="0">
                <a:solidFill>
                  <a:srgbClr val="3333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평론가</a:t>
            </a:r>
            <a:r>
              <a:rPr lang="en-US" altLang="ko-KR" sz="2114" dirty="0">
                <a:solidFill>
                  <a:srgbClr val="3333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 </a:t>
            </a:r>
            <a:r>
              <a:rPr lang="ko-KR" altLang="en-US" sz="2114" dirty="0">
                <a:solidFill>
                  <a:srgbClr val="3333FF"/>
                </a:solidFill>
                <a:latin typeface="나눔고딕" pitchFamily="2" charset="-127"/>
                <a:ea typeface="나눔고딕" pitchFamily="2" charset="-127"/>
                <a:cs typeface="Times New Roman"/>
              </a:rPr>
              <a:t>프레임워크</a:t>
            </a:r>
            <a:r>
              <a:rPr lang="ko-KR" altLang="en-US" sz="2114" dirty="0">
                <a:latin typeface="나눔고딕" pitchFamily="2" charset="-127"/>
                <a:ea typeface="나눔고딕" pitchFamily="2" charset="-127"/>
                <a:cs typeface="Times New Roman"/>
              </a:rPr>
              <a:t>를 따름</a:t>
            </a:r>
            <a:endParaRPr sz="2114" dirty="0">
              <a:latin typeface="나눔고딕" pitchFamily="2" charset="-127"/>
              <a:ea typeface="나눔고딕" pitchFamily="2" charset="-127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38399" y="6394105"/>
            <a:ext cx="634801" cy="178936"/>
          </a:xfrm>
          <a:prstGeom prst="rect">
            <a:avLst/>
          </a:prstGeom>
        </p:spPr>
        <p:txBody>
          <a:bodyPr vert="horz" wrap="square" lIns="0" tIns="16105" rIns="0" bIns="0" rtlCol="0">
            <a:spAutoFit/>
          </a:bodyPr>
          <a:lstStyle/>
          <a:p>
            <a:pPr marL="80524">
              <a:spcBef>
                <a:spcPts val="127"/>
              </a:spcBef>
            </a:pPr>
            <a:fld id="{81D60167-4931-47E6-BA6A-407CBD079E47}" type="slidenum">
              <a:rPr sz="1057" spc="-11" dirty="0">
                <a:solidFill>
                  <a:srgbClr val="ADADE0"/>
                </a:solidFill>
                <a:latin typeface="Times New Roman"/>
                <a:cs typeface="Times New Roman"/>
              </a:rPr>
              <a:pPr marL="80524">
                <a:spcBef>
                  <a:spcPts val="127"/>
                </a:spcBef>
              </a:pPr>
              <a:t>15</a:t>
            </a:fld>
            <a:r>
              <a:rPr sz="1057" spc="-11" dirty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1057" spc="-95" dirty="0">
                <a:solidFill>
                  <a:srgbClr val="ADADE0"/>
                </a:solidFill>
                <a:latin typeface="Times New Roman"/>
                <a:cs typeface="Times New Roman"/>
              </a:rPr>
              <a:t> </a:t>
            </a:r>
            <a:r>
              <a:rPr sz="1057" spc="-11" dirty="0">
                <a:solidFill>
                  <a:srgbClr val="ADADE0"/>
                </a:solidFill>
                <a:latin typeface="Century"/>
                <a:cs typeface="Century"/>
              </a:rPr>
              <a:t>/</a:t>
            </a:r>
            <a:r>
              <a:rPr sz="1057" spc="-32" dirty="0">
                <a:solidFill>
                  <a:srgbClr val="ADADE0"/>
                </a:solidFill>
                <a:latin typeface="Century"/>
                <a:cs typeface="Century"/>
              </a:rPr>
              <a:t> </a:t>
            </a:r>
            <a:r>
              <a:rPr sz="1057" spc="-11" dirty="0">
                <a:solidFill>
                  <a:srgbClr val="ADADE0"/>
                </a:solidFill>
                <a:latin typeface="Times New Roman"/>
                <a:cs typeface="Times New Roman"/>
              </a:rPr>
              <a:t>163</a:t>
            </a:r>
            <a:endParaRPr sz="1057">
              <a:latin typeface="Times New Roman"/>
              <a:cs typeface="Times New Roman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8072A-D13E-40E8-A57E-BE278475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077" y="117436"/>
            <a:ext cx="2392107" cy="3680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B79710-C9B5-47BF-9CDA-D57BD129EC2F}"/>
              </a:ext>
            </a:extLst>
          </p:cNvPr>
          <p:cNvSpPr txBox="1"/>
          <p:nvPr/>
        </p:nvSpPr>
        <p:spPr>
          <a:xfrm>
            <a:off x="6212224" y="668071"/>
            <a:ext cx="3543076" cy="116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25" i="1" dirty="0">
                <a:solidFill>
                  <a:srgbClr val="00B050"/>
                </a:solidFill>
                <a:latin typeface="나눔고딕" pitchFamily="2" charset="-127"/>
                <a:ea typeface="나눔고딕" pitchFamily="2" charset="-127"/>
              </a:rPr>
              <a:t>두 가지 주요 </a:t>
            </a:r>
            <a:r>
              <a:rPr lang="ko-KR" altLang="en-US" sz="2325" b="1" i="1" dirty="0">
                <a:solidFill>
                  <a:srgbClr val="00B050"/>
                </a:solidFill>
                <a:latin typeface="나눔고딕" pitchFamily="2" charset="-127"/>
                <a:ea typeface="나눔고딕" pitchFamily="2" charset="-127"/>
              </a:rPr>
              <a:t>최적화 </a:t>
            </a:r>
            <a:r>
              <a:rPr lang="ko-KR" altLang="en-US" sz="2325" i="1" dirty="0">
                <a:solidFill>
                  <a:srgbClr val="00B050"/>
                </a:solidFill>
                <a:latin typeface="나눔고딕" pitchFamily="2" charset="-127"/>
                <a:ea typeface="나눔고딕" pitchFamily="2" charset="-127"/>
              </a:rPr>
              <a:t>방법 </a:t>
            </a:r>
            <a:endParaRPr lang="en-US" altLang="ko-KR" sz="2325" i="1" dirty="0">
              <a:solidFill>
                <a:srgbClr val="00B050"/>
              </a:solidFill>
              <a:latin typeface="나눔고딕" pitchFamily="2" charset="-127"/>
              <a:ea typeface="나눔고딕" pitchFamily="2" charset="-127"/>
            </a:endParaRPr>
          </a:p>
          <a:p>
            <a:pPr marL="362360" indent="-362360">
              <a:buFontTx/>
              <a:buChar char="-"/>
            </a:pPr>
            <a:r>
              <a:rPr lang="ko-KR" altLang="en-US" sz="2325" i="1" dirty="0">
                <a:solidFill>
                  <a:srgbClr val="00B050"/>
                </a:solidFill>
                <a:latin typeface="나눔고딕" pitchFamily="2" charset="-127"/>
                <a:ea typeface="나눔고딕" pitchFamily="2" charset="-127"/>
              </a:rPr>
              <a:t>경사 하강법과 같은 </a:t>
            </a:r>
            <a:endParaRPr lang="en-US" altLang="ko-KR" sz="2325" i="1" dirty="0">
              <a:solidFill>
                <a:srgbClr val="00B050"/>
              </a:solidFill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2325" i="1" dirty="0">
                <a:solidFill>
                  <a:srgbClr val="00B050"/>
                </a:solidFill>
                <a:latin typeface="나눔고딕" pitchFamily="2" charset="-127"/>
                <a:ea typeface="나눔고딕" pitchFamily="2" charset="-127"/>
              </a:rPr>
              <a:t>            </a:t>
            </a:r>
            <a:r>
              <a:rPr lang="ko-KR" altLang="en-US" sz="2325" i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라인 </a:t>
            </a:r>
            <a:r>
              <a:rPr lang="ko-KR" altLang="en-US" sz="2325" i="1" dirty="0" err="1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써치</a:t>
            </a:r>
            <a:endParaRPr lang="ko-KR" altLang="en-US" sz="2325" i="1" dirty="0">
              <a:solidFill>
                <a:schemeClr val="accent6">
                  <a:lumMod val="50000"/>
                </a:schemeClr>
              </a:solidFill>
              <a:highlight>
                <a:srgbClr val="FFFF00"/>
              </a:highligh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576B35-F1B0-4281-A3A0-C3DC7CE04879}"/>
              </a:ext>
            </a:extLst>
          </p:cNvPr>
          <p:cNvSpPr txBox="1"/>
          <p:nvPr/>
        </p:nvSpPr>
        <p:spPr>
          <a:xfrm>
            <a:off x="7062293" y="2140609"/>
            <a:ext cx="2204450" cy="482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36" i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신뢰 영역 </a:t>
            </a:r>
            <a:r>
              <a:rPr lang="ko-KR" altLang="en-US" sz="2536" i="1" dirty="0">
                <a:solidFill>
                  <a:srgbClr val="00B050"/>
                </a:solidFill>
                <a:highlight>
                  <a:srgbClr val="FFFF00"/>
                </a:highlight>
                <a:latin typeface="나눔고딕" pitchFamily="2" charset="-127"/>
                <a:ea typeface="나눔고딕" pitchFamily="2" charset="-127"/>
              </a:rPr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689500800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0182D6-580B-46B6-851C-ECC6420FB009}"/>
              </a:ext>
            </a:extLst>
          </p:cNvPr>
          <p:cNvSpPr/>
          <p:nvPr/>
        </p:nvSpPr>
        <p:spPr>
          <a:xfrm>
            <a:off x="3574774" y="1623709"/>
            <a:ext cx="5800599" cy="2042209"/>
          </a:xfrm>
          <a:prstGeom prst="rect">
            <a:avLst/>
          </a:prstGeom>
          <a:pattFill prst="ltUpDiag">
            <a:fgClr>
              <a:schemeClr val="accent3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0147"/>
            <a:endParaRPr lang="ko-KR" altLang="en-US" sz="2855">
              <a:solidFill>
                <a:prstClr val="white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ADAC5B7-0CBE-45A1-87E7-2A65ED3E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929" y="91456"/>
            <a:ext cx="3760603" cy="430887"/>
          </a:xfrm>
        </p:spPr>
        <p:txBody>
          <a:bodyPr>
            <a:normAutofit fontScale="90000"/>
          </a:bodyPr>
          <a:lstStyle/>
          <a:p>
            <a:r>
              <a:rPr lang="en-US" altLang="ko-KR" sz="2800" b="1" spc="-8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      PPO</a:t>
            </a:r>
            <a:r>
              <a:rPr lang="ko-KR" altLang="en-US" sz="2800" b="1" spc="-8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의 직관적 설명</a:t>
            </a:r>
            <a:endParaRPr lang="ko-KR" altLang="en-US" sz="2800" dirty="0">
              <a:solidFill>
                <a:srgbClr val="00206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65947C0-B973-4D94-87C0-8F8AEAD6FC7E}"/>
              </a:ext>
            </a:extLst>
          </p:cNvPr>
          <p:cNvCxnSpPr>
            <a:cxnSpLocks/>
          </p:cNvCxnSpPr>
          <p:nvPr/>
        </p:nvCxnSpPr>
        <p:spPr>
          <a:xfrm>
            <a:off x="3531485" y="3699278"/>
            <a:ext cx="592144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2057BF7-ED27-4484-9507-FF179DBF4DA4}"/>
              </a:ext>
            </a:extLst>
          </p:cNvPr>
          <p:cNvCxnSpPr>
            <a:cxnSpLocks/>
          </p:cNvCxnSpPr>
          <p:nvPr/>
        </p:nvCxnSpPr>
        <p:spPr>
          <a:xfrm>
            <a:off x="3531485" y="2445729"/>
            <a:ext cx="6074757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5985451-64C7-4B5F-9554-F9B0BFF6962C}"/>
              </a:ext>
            </a:extLst>
          </p:cNvPr>
          <p:cNvCxnSpPr>
            <a:cxnSpLocks/>
          </p:cNvCxnSpPr>
          <p:nvPr/>
        </p:nvCxnSpPr>
        <p:spPr>
          <a:xfrm flipV="1">
            <a:off x="3524322" y="936938"/>
            <a:ext cx="0" cy="499256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98744B9-0B47-49C7-BA28-921D9003318A}"/>
              </a:ext>
            </a:extLst>
          </p:cNvPr>
          <p:cNvGrpSpPr/>
          <p:nvPr/>
        </p:nvGrpSpPr>
        <p:grpSpPr>
          <a:xfrm>
            <a:off x="3614152" y="891239"/>
            <a:ext cx="5872276" cy="3677930"/>
            <a:chOff x="1112104" y="559749"/>
            <a:chExt cx="3702796" cy="251044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B459BA7-1C6A-4982-BA93-F8D659D83483}"/>
                </a:ext>
              </a:extLst>
            </p:cNvPr>
            <p:cNvGrpSpPr/>
            <p:nvPr/>
          </p:nvGrpSpPr>
          <p:grpSpPr>
            <a:xfrm>
              <a:off x="1112104" y="559749"/>
              <a:ext cx="3702796" cy="2510448"/>
              <a:chOff x="1109828" y="559749"/>
              <a:chExt cx="3702796" cy="2510448"/>
            </a:xfrm>
          </p:grpSpPr>
          <p:cxnSp>
            <p:nvCxnSpPr>
              <p:cNvPr id="23" name="연결선: 구부러짐 22">
                <a:extLst>
                  <a:ext uri="{FF2B5EF4-FFF2-40B4-BE49-F238E27FC236}">
                    <a16:creationId xmlns:a16="http://schemas.microsoft.com/office/drawing/2014/main" id="{16E927D4-E7F7-4A97-BB24-6008E0CC24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31224" y="647745"/>
                <a:ext cx="3581400" cy="2362200"/>
              </a:xfrm>
              <a:prstGeom prst="curvedConnector3">
                <a:avLst>
                  <a:gd name="adj1" fmla="val 46634"/>
                </a:avLst>
              </a:prstGeom>
              <a:ln>
                <a:solidFill>
                  <a:srgbClr val="FF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3D8A54B-93E9-4C25-AF4E-D7666DF55566}"/>
                  </a:ext>
                </a:extLst>
              </p:cNvPr>
              <p:cNvSpPr/>
              <p:nvPr/>
            </p:nvSpPr>
            <p:spPr>
              <a:xfrm>
                <a:off x="3492500" y="559749"/>
                <a:ext cx="1239671" cy="4560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50147"/>
                <a:endParaRPr lang="ko-KR" altLang="en-US" sz="2855" dirty="0">
                  <a:solidFill>
                    <a:prstClr val="white"/>
                  </a:solidFill>
                  <a:latin typeface="Calibri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2D0372F-552D-49B3-9B19-92782C7A3CB5}"/>
                  </a:ext>
                </a:extLst>
              </p:cNvPr>
              <p:cNvSpPr/>
              <p:nvPr/>
            </p:nvSpPr>
            <p:spPr>
              <a:xfrm>
                <a:off x="1109828" y="2503840"/>
                <a:ext cx="1468269" cy="5663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450147"/>
                <a:endParaRPr lang="ko-KR" altLang="en-US" sz="2855">
                  <a:solidFill>
                    <a:prstClr val="white"/>
                  </a:solidFill>
                  <a:latin typeface="Calibri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9278C7D-0093-4467-A184-AD7E170BA99E}"/>
                </a:ext>
              </a:extLst>
            </p:cNvPr>
            <p:cNvCxnSpPr>
              <a:cxnSpLocks/>
            </p:cNvCxnSpPr>
            <p:nvPr/>
          </p:nvCxnSpPr>
          <p:spPr>
            <a:xfrm>
              <a:off x="3495912" y="1023061"/>
              <a:ext cx="1232848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09630F5-E52E-45CB-848C-138259FDA74F}"/>
                </a:ext>
              </a:extLst>
            </p:cNvPr>
            <p:cNvCxnSpPr>
              <a:cxnSpLocks/>
            </p:cNvCxnSpPr>
            <p:nvPr/>
          </p:nvCxnSpPr>
          <p:spPr>
            <a:xfrm>
              <a:off x="1130300" y="2496309"/>
              <a:ext cx="1426192" cy="0"/>
            </a:xfrm>
            <a:prstGeom prst="line">
              <a:avLst/>
            </a:prstGeom>
            <a:ln w="127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276AE309-6D82-4142-8897-66251C36765A}"/>
              </a:ext>
            </a:extLst>
          </p:cNvPr>
          <p:cNvCxnSpPr>
            <a:cxnSpLocks/>
          </p:cNvCxnSpPr>
          <p:nvPr/>
        </p:nvCxnSpPr>
        <p:spPr>
          <a:xfrm flipV="1">
            <a:off x="3583745" y="1084590"/>
            <a:ext cx="5487264" cy="3287014"/>
          </a:xfrm>
          <a:prstGeom prst="curvedConnector3">
            <a:avLst>
              <a:gd name="adj1" fmla="val 51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FF2CF62-5BAF-4C7A-B7A6-0387F822CFA1}"/>
              </a:ext>
            </a:extLst>
          </p:cNvPr>
          <p:cNvSpPr txBox="1"/>
          <p:nvPr/>
        </p:nvSpPr>
        <p:spPr>
          <a:xfrm>
            <a:off x="2381179" y="855055"/>
            <a:ext cx="1085501" cy="53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0147"/>
            <a:r>
              <a:rPr lang="en-US" altLang="ko-KR" sz="2855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 L</a:t>
            </a:r>
            <a:r>
              <a:rPr lang="en-US" altLang="ko-KR" sz="2855" baseline="300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CLIP</a:t>
            </a:r>
            <a:endParaRPr lang="en-US" altLang="ko-KR" sz="2855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DD272E-930B-42D1-9C48-2D87B7EB0644}"/>
              </a:ext>
            </a:extLst>
          </p:cNvPr>
          <p:cNvSpPr txBox="1"/>
          <p:nvPr/>
        </p:nvSpPr>
        <p:spPr>
          <a:xfrm>
            <a:off x="2718038" y="2219067"/>
            <a:ext cx="72506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0147"/>
            <a:r>
              <a:rPr lang="en-US" altLang="ko-KR" sz="1665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1665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65" dirty="0">
                <a:solidFill>
                  <a:srgbClr val="00B050"/>
                </a:solidFill>
                <a:latin typeface="나눔고딕" pitchFamily="2" charset="-127"/>
                <a:ea typeface="나눔고딕" pitchFamily="2" charset="-127"/>
              </a:rPr>
              <a:t>A</a:t>
            </a:r>
            <a:endParaRPr lang="ko-KR" altLang="en-US" sz="1665" dirty="0">
              <a:solidFill>
                <a:srgbClr val="00B050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68471239-8D3A-4EB8-AAA3-694C1F94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11" y="3453626"/>
            <a:ext cx="604229" cy="35876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9F48E77-EAD7-4AB6-9A09-E71C3C92D46A}"/>
              </a:ext>
            </a:extLst>
          </p:cNvPr>
          <p:cNvSpPr txBox="1"/>
          <p:nvPr/>
        </p:nvSpPr>
        <p:spPr>
          <a:xfrm>
            <a:off x="6529140" y="3758871"/>
            <a:ext cx="3917311" cy="82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0147"/>
            <a:r>
              <a:rPr lang="ko-KR" altLang="en-US" sz="1586" dirty="0">
                <a:solidFill>
                  <a:srgbClr val="4BACC6"/>
                </a:solidFill>
                <a:latin typeface="나눔고딕" pitchFamily="2" charset="-127"/>
                <a:ea typeface="나눔고딕" pitchFamily="2" charset="-127"/>
              </a:rPr>
              <a:t>새로운 정책과 기존 정책 간의 확률 비율이</a:t>
            </a:r>
            <a:endParaRPr lang="en-US" altLang="ko-KR" sz="1586" dirty="0">
              <a:solidFill>
                <a:srgbClr val="4BACC6"/>
              </a:solidFill>
              <a:latin typeface="나눔고딕" pitchFamily="2" charset="-127"/>
              <a:ea typeface="나눔고딕" pitchFamily="2" charset="-127"/>
            </a:endParaRPr>
          </a:p>
          <a:p>
            <a:pPr defTabSz="1450147"/>
            <a:r>
              <a:rPr lang="en-US" altLang="ko-KR" sz="1586" dirty="0">
                <a:solidFill>
                  <a:srgbClr val="4BACC6"/>
                </a:solidFill>
                <a:latin typeface="나눔고딕" pitchFamily="2" charset="-127"/>
                <a:ea typeface="나눔고딕" pitchFamily="2" charset="-127"/>
              </a:rPr>
              <a:t>(1 — ε)</a:t>
            </a:r>
            <a:r>
              <a:rPr lang="ko-KR" altLang="en-US" sz="1586" dirty="0">
                <a:solidFill>
                  <a:srgbClr val="4BACC6"/>
                </a:solidFill>
                <a:latin typeface="나눔고딕" pitchFamily="2" charset="-127"/>
                <a:ea typeface="나눔고딕" pitchFamily="2" charset="-127"/>
              </a:rPr>
              <a:t>과 </a:t>
            </a:r>
            <a:r>
              <a:rPr lang="en-US" altLang="ko-KR" sz="1586" dirty="0">
                <a:solidFill>
                  <a:srgbClr val="4BACC6"/>
                </a:solidFill>
                <a:latin typeface="나눔고딕" pitchFamily="2" charset="-127"/>
                <a:ea typeface="나눔고딕" pitchFamily="2" charset="-127"/>
              </a:rPr>
              <a:t>(1 + ε) </a:t>
            </a:r>
            <a:r>
              <a:rPr lang="ko-KR" altLang="en-US" sz="1586" dirty="0">
                <a:solidFill>
                  <a:srgbClr val="4BACC6"/>
                </a:solidFill>
                <a:latin typeface="나눔고딕" pitchFamily="2" charset="-127"/>
                <a:ea typeface="나눔고딕" pitchFamily="2" charset="-127"/>
              </a:rPr>
              <a:t>범위를 벗어나면 </a:t>
            </a:r>
            <a:endParaRPr lang="en-US" altLang="ko-KR" sz="1586" dirty="0">
              <a:solidFill>
                <a:srgbClr val="4BACC6"/>
              </a:solidFill>
              <a:latin typeface="나눔고딕" pitchFamily="2" charset="-127"/>
              <a:ea typeface="나눔고딕" pitchFamily="2" charset="-127"/>
            </a:endParaRPr>
          </a:p>
          <a:p>
            <a:pPr defTabSz="1450147"/>
            <a:r>
              <a:rPr lang="en-US" altLang="ko-KR" sz="1586" dirty="0">
                <a:solidFill>
                  <a:srgbClr val="4BACC6"/>
                </a:solidFill>
                <a:latin typeface="나눔고딕" pitchFamily="2" charset="-127"/>
                <a:ea typeface="나눔고딕" pitchFamily="2" charset="-127"/>
              </a:rPr>
              <a:t>=&gt;  </a:t>
            </a:r>
            <a:r>
              <a:rPr lang="ko-KR" altLang="en-US" sz="1586" dirty="0">
                <a:solidFill>
                  <a:srgbClr val="4BACC6"/>
                </a:solidFill>
                <a:latin typeface="나눔고딕" pitchFamily="2" charset="-127"/>
                <a:ea typeface="나눔고딕" pitchFamily="2" charset="-127"/>
              </a:rPr>
              <a:t>어드밴티지 함수를 잘라</a:t>
            </a:r>
            <a:r>
              <a:rPr lang="en-US" altLang="ko-KR" sz="1586" dirty="0">
                <a:solidFill>
                  <a:srgbClr val="4BACC6"/>
                </a:solidFill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1586" dirty="0">
                <a:solidFill>
                  <a:srgbClr val="4BACC6"/>
                </a:solidFill>
                <a:latin typeface="나눔고딕" pitchFamily="2" charset="-127"/>
                <a:ea typeface="나눔고딕" pitchFamily="2" charset="-127"/>
              </a:rPr>
              <a:t>눌러 준다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8A74714-876C-4B53-9CFC-0C8125F2F9D8}"/>
              </a:ext>
            </a:extLst>
          </p:cNvPr>
          <p:cNvCxnSpPr>
            <a:cxnSpLocks/>
          </p:cNvCxnSpPr>
          <p:nvPr/>
        </p:nvCxnSpPr>
        <p:spPr>
          <a:xfrm>
            <a:off x="3546267" y="4685796"/>
            <a:ext cx="6074757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CCD39B-003E-48FA-B5E1-D265626F00E3}"/>
              </a:ext>
            </a:extLst>
          </p:cNvPr>
          <p:cNvSpPr txBox="1"/>
          <p:nvPr/>
        </p:nvSpPr>
        <p:spPr>
          <a:xfrm>
            <a:off x="8917592" y="4588225"/>
            <a:ext cx="1806976" cy="53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0147"/>
            <a:r>
              <a:rPr lang="en-US" altLang="ko-KR" sz="2855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rPr>
              <a:t>  r </a:t>
            </a:r>
            <a:r>
              <a:rPr lang="en-US" altLang="ko-KR" sz="1665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(:</a:t>
            </a:r>
            <a:r>
              <a:rPr lang="ko-KR" altLang="en-US" sz="1665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정책 비율</a:t>
            </a:r>
            <a:r>
              <a:rPr lang="en-US" altLang="ko-KR" sz="1665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)</a:t>
            </a:r>
            <a:endParaRPr lang="ko-KR" altLang="en-US" sz="1665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0D319E-C3D3-4AAE-B0EE-8473BD9E752F}"/>
              </a:ext>
            </a:extLst>
          </p:cNvPr>
          <p:cNvSpPr txBox="1"/>
          <p:nvPr/>
        </p:nvSpPr>
        <p:spPr>
          <a:xfrm>
            <a:off x="2838877" y="4444106"/>
            <a:ext cx="593275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0147"/>
            <a:r>
              <a:rPr lang="ko-KR" altLang="en-US" sz="1665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65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0</a:t>
            </a:r>
            <a:endParaRPr lang="ko-KR" altLang="en-US" sz="1665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7EB8A524-5EE3-4570-8740-B061902206EF}"/>
              </a:ext>
            </a:extLst>
          </p:cNvPr>
          <p:cNvCxnSpPr/>
          <p:nvPr/>
        </p:nvCxnSpPr>
        <p:spPr>
          <a:xfrm>
            <a:off x="3536898" y="4846791"/>
            <a:ext cx="4860887" cy="1047464"/>
          </a:xfrm>
          <a:prstGeom prst="curvedConnector3">
            <a:avLst>
              <a:gd name="adj1" fmla="val 440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EBAFB6E2-6AAE-4CB8-87C6-5EFDC1DB9D4C}"/>
              </a:ext>
            </a:extLst>
          </p:cNvPr>
          <p:cNvCxnSpPr>
            <a:cxnSpLocks/>
          </p:cNvCxnSpPr>
          <p:nvPr/>
        </p:nvCxnSpPr>
        <p:spPr>
          <a:xfrm>
            <a:off x="3563950" y="5514028"/>
            <a:ext cx="2261802" cy="0"/>
          </a:xfrm>
          <a:prstGeom prst="line">
            <a:avLst/>
          </a:prstGeom>
          <a:ln w="127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CA88C8F-6F85-451D-B510-42FB292F1617}"/>
              </a:ext>
            </a:extLst>
          </p:cNvPr>
          <p:cNvSpPr txBox="1"/>
          <p:nvPr/>
        </p:nvSpPr>
        <p:spPr>
          <a:xfrm>
            <a:off x="3563952" y="4794855"/>
            <a:ext cx="593275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0147"/>
            <a:r>
              <a:rPr lang="ko-KR" altLang="en-US" sz="1665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65" dirty="0" err="1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r</a:t>
            </a:r>
            <a:r>
              <a:rPr lang="en-US" altLang="ko-KR" sz="1665" dirty="0" err="1">
                <a:solidFill>
                  <a:srgbClr val="C00000"/>
                </a:solidFill>
                <a:latin typeface="나눔고딕" pitchFamily="2" charset="-127"/>
                <a:ea typeface="나눔고딕" pitchFamily="2" charset="-127"/>
              </a:rPr>
              <a:t>A</a:t>
            </a:r>
            <a:endParaRPr lang="ko-KR" altLang="en-US" sz="1665" dirty="0">
              <a:solidFill>
                <a:srgbClr val="C00000"/>
              </a:solidFill>
              <a:latin typeface="나눔고딕" pitchFamily="2" charset="-127"/>
              <a:ea typeface="나눔고딕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7F08F9-A0E5-4521-8EBE-0139AE16F360}"/>
              </a:ext>
            </a:extLst>
          </p:cNvPr>
          <p:cNvGrpSpPr/>
          <p:nvPr/>
        </p:nvGrpSpPr>
        <p:grpSpPr>
          <a:xfrm>
            <a:off x="2158012" y="5269268"/>
            <a:ext cx="1415882" cy="358761"/>
            <a:chOff x="139702" y="2610386"/>
            <a:chExt cx="892792" cy="22621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BAD358-F529-4A0F-92AD-CD7900F47E15}"/>
                </a:ext>
              </a:extLst>
            </p:cNvPr>
            <p:cNvSpPr txBox="1"/>
            <p:nvPr/>
          </p:nvSpPr>
          <p:spPr>
            <a:xfrm>
              <a:off x="139702" y="2613025"/>
              <a:ext cx="892792" cy="21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0147"/>
              <a:r>
                <a:rPr lang="en-US" altLang="ko-KR" sz="1665" dirty="0">
                  <a:solidFill>
                    <a:prstClr val="black"/>
                  </a:solidFill>
                  <a:latin typeface="나눔고딕" pitchFamily="2" charset="-127"/>
                  <a:ea typeface="나눔고딕" pitchFamily="2" charset="-127"/>
                </a:rPr>
                <a:t>(</a:t>
              </a:r>
              <a:r>
                <a:rPr lang="ko-KR" altLang="en-US" sz="1665" dirty="0">
                  <a:solidFill>
                    <a:prstClr val="black"/>
                  </a:solidFill>
                  <a:latin typeface="나눔고딕" pitchFamily="2" charset="-127"/>
                  <a:ea typeface="나눔고딕" pitchFamily="2" charset="-127"/>
                </a:rPr>
                <a:t>           </a:t>
              </a:r>
              <a:r>
                <a:rPr lang="en-US" altLang="ko-KR" sz="1665" dirty="0">
                  <a:solidFill>
                    <a:prstClr val="black"/>
                  </a:solidFill>
                  <a:latin typeface="나눔고딕" pitchFamily="2" charset="-127"/>
                  <a:ea typeface="나눔고딕" pitchFamily="2" charset="-127"/>
                </a:rPr>
                <a:t>)</a:t>
              </a:r>
              <a:r>
                <a:rPr lang="en-US" altLang="ko-KR" sz="1665" dirty="0">
                  <a:solidFill>
                    <a:srgbClr val="C00000"/>
                  </a:solidFill>
                  <a:latin typeface="나눔고딕" pitchFamily="2" charset="-127"/>
                  <a:ea typeface="나눔고딕" pitchFamily="2" charset="-127"/>
                </a:rPr>
                <a:t>A</a:t>
              </a:r>
              <a:endParaRPr lang="ko-KR" altLang="en-US" sz="1665" dirty="0">
                <a:solidFill>
                  <a:srgbClr val="C00000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30FF0BC-79B7-4129-9D68-6A21E1259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317" y="2610386"/>
              <a:ext cx="381000" cy="226219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86182A-4987-4F42-B28F-012847CF2A6C}"/>
              </a:ext>
            </a:extLst>
          </p:cNvPr>
          <p:cNvGrpSpPr/>
          <p:nvPr/>
        </p:nvGrpSpPr>
        <p:grpSpPr>
          <a:xfrm>
            <a:off x="2234649" y="1284430"/>
            <a:ext cx="1415882" cy="348558"/>
            <a:chOff x="292102" y="315874"/>
            <a:chExt cx="892792" cy="21978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063C1E-5B58-4AEA-B0D0-5AA8A7E3113D}"/>
                </a:ext>
              </a:extLst>
            </p:cNvPr>
            <p:cNvSpPr txBox="1"/>
            <p:nvPr/>
          </p:nvSpPr>
          <p:spPr>
            <a:xfrm>
              <a:off x="292102" y="315874"/>
              <a:ext cx="892792" cy="21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0147"/>
              <a:r>
                <a:rPr lang="en-US" altLang="ko-KR" sz="1665" dirty="0">
                  <a:solidFill>
                    <a:prstClr val="black"/>
                  </a:solidFill>
                  <a:latin typeface="나눔고딕" pitchFamily="2" charset="-127"/>
                  <a:ea typeface="나눔고딕" pitchFamily="2" charset="-127"/>
                </a:rPr>
                <a:t>(</a:t>
              </a:r>
              <a:r>
                <a:rPr lang="ko-KR" altLang="en-US" sz="1665" dirty="0">
                  <a:solidFill>
                    <a:prstClr val="black"/>
                  </a:solidFill>
                  <a:latin typeface="나눔고딕" pitchFamily="2" charset="-127"/>
                  <a:ea typeface="나눔고딕" pitchFamily="2" charset="-127"/>
                </a:rPr>
                <a:t>           </a:t>
              </a:r>
              <a:r>
                <a:rPr lang="en-US" altLang="ko-KR" sz="1665" dirty="0">
                  <a:solidFill>
                    <a:prstClr val="black"/>
                  </a:solidFill>
                  <a:latin typeface="나눔고딕" pitchFamily="2" charset="-127"/>
                  <a:ea typeface="나눔고딕" pitchFamily="2" charset="-127"/>
                </a:rPr>
                <a:t>)</a:t>
              </a:r>
              <a:r>
                <a:rPr lang="en-US" altLang="ko-KR" sz="1665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A</a:t>
              </a:r>
              <a:endParaRPr lang="ko-KR" altLang="en-US" sz="1665" dirty="0">
                <a:solidFill>
                  <a:srgbClr val="00B050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36447F6B-55D9-45B2-9091-33014957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662" y="341893"/>
              <a:ext cx="350824" cy="177954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3D99F5D0-CCC2-422B-A711-920E3AD6E766}"/>
              </a:ext>
            </a:extLst>
          </p:cNvPr>
          <p:cNvSpPr txBox="1"/>
          <p:nvPr/>
        </p:nvSpPr>
        <p:spPr>
          <a:xfrm>
            <a:off x="2899300" y="5558035"/>
            <a:ext cx="593275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0147"/>
            <a:r>
              <a:rPr lang="ko-KR" altLang="en-US" sz="1665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65" dirty="0">
                <a:solidFill>
                  <a:srgbClr val="C00000"/>
                </a:solidFill>
                <a:latin typeface="나눔고딕" pitchFamily="2" charset="-127"/>
                <a:ea typeface="나눔고딕" pitchFamily="2" charset="-127"/>
              </a:rPr>
              <a:t>A</a:t>
            </a:r>
            <a:endParaRPr lang="ko-KR" altLang="en-US" sz="1665" dirty="0">
              <a:solidFill>
                <a:srgbClr val="C00000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10AC7EF-5FC6-492A-B2CB-219FE902D853}"/>
              </a:ext>
            </a:extLst>
          </p:cNvPr>
          <p:cNvCxnSpPr>
            <a:cxnSpLocks/>
          </p:cNvCxnSpPr>
          <p:nvPr/>
        </p:nvCxnSpPr>
        <p:spPr>
          <a:xfrm>
            <a:off x="3525590" y="5773409"/>
            <a:ext cx="6074757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화살표: 아래로 구부러짐 52">
            <a:extLst>
              <a:ext uri="{FF2B5EF4-FFF2-40B4-BE49-F238E27FC236}">
                <a16:creationId xmlns:a16="http://schemas.microsoft.com/office/drawing/2014/main" id="{476927FB-4972-4997-8A12-FAFAE635FBFD}"/>
              </a:ext>
            </a:extLst>
          </p:cNvPr>
          <p:cNvSpPr/>
          <p:nvPr/>
        </p:nvSpPr>
        <p:spPr>
          <a:xfrm rot="13005571" flipV="1">
            <a:off x="4285545" y="5031970"/>
            <a:ext cx="494307" cy="310382"/>
          </a:xfrm>
          <a:prstGeom prst="curved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>
              <a:rot lat="0" lon="0" rev="6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0147"/>
            <a:endParaRPr lang="ko-KR" altLang="en-US" sz="2855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DCADAE-36FB-4248-870B-42800228BCEC}"/>
              </a:ext>
            </a:extLst>
          </p:cNvPr>
          <p:cNvCxnSpPr>
            <a:cxnSpLocks/>
          </p:cNvCxnSpPr>
          <p:nvPr/>
        </p:nvCxnSpPr>
        <p:spPr>
          <a:xfrm>
            <a:off x="3563951" y="1591964"/>
            <a:ext cx="592144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27CCE2-982B-477D-A072-E58815A1FC33}"/>
              </a:ext>
            </a:extLst>
          </p:cNvPr>
          <p:cNvSpPr txBox="1"/>
          <p:nvPr/>
        </p:nvSpPr>
        <p:spPr>
          <a:xfrm>
            <a:off x="9071010" y="1539557"/>
            <a:ext cx="104227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450147"/>
            <a:r>
              <a:rPr lang="en-US" altLang="ko-KR" sz="1903" dirty="0">
                <a:solidFill>
                  <a:srgbClr val="F79646">
                    <a:lumMod val="75000"/>
                  </a:srgbClr>
                </a:solidFill>
                <a:latin typeface="나눔고딕" pitchFamily="2" charset="-127"/>
                <a:ea typeface="나눔고딕" pitchFamily="2" charset="-127"/>
              </a:rPr>
              <a:t>Clipped</a:t>
            </a:r>
            <a:endParaRPr lang="ko-KR" altLang="en-US" sz="1903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D9EE9A-157E-44D1-BF0B-DDE0FC7D1528}"/>
              </a:ext>
            </a:extLst>
          </p:cNvPr>
          <p:cNvSpPr txBox="1"/>
          <p:nvPr/>
        </p:nvSpPr>
        <p:spPr>
          <a:xfrm>
            <a:off x="3478150" y="5432562"/>
            <a:ext cx="1042273" cy="385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450147"/>
            <a:r>
              <a:rPr lang="en-US" altLang="ko-KR" sz="1903" dirty="0">
                <a:solidFill>
                  <a:srgbClr val="F79646">
                    <a:lumMod val="75000"/>
                  </a:srgbClr>
                </a:solidFill>
                <a:latin typeface="나눔고딕" pitchFamily="2" charset="-127"/>
                <a:ea typeface="나눔고딕" pitchFamily="2" charset="-127"/>
              </a:rPr>
              <a:t>Clipped</a:t>
            </a:r>
            <a:endParaRPr lang="ko-KR" altLang="en-US" sz="1903" dirty="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F6F029-56A2-49D7-A6E9-B8FC1E63179E}"/>
              </a:ext>
            </a:extLst>
          </p:cNvPr>
          <p:cNvGrpSpPr/>
          <p:nvPr/>
        </p:nvGrpSpPr>
        <p:grpSpPr>
          <a:xfrm>
            <a:off x="4625012" y="4918704"/>
            <a:ext cx="2558601" cy="775597"/>
            <a:chOff x="1955360" y="2561765"/>
            <a:chExt cx="1613340" cy="48905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67E746-18FA-4513-9D4E-81E5A95A59AD}"/>
                </a:ext>
              </a:extLst>
            </p:cNvPr>
            <p:cNvSpPr txBox="1"/>
            <p:nvPr/>
          </p:nvSpPr>
          <p:spPr>
            <a:xfrm>
              <a:off x="1955360" y="2561765"/>
              <a:ext cx="1613340" cy="489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0147"/>
              <a:r>
                <a:rPr lang="en-US" altLang="ko-KR" sz="2537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 min    </a:t>
              </a:r>
              <a:r>
                <a:rPr lang="en-US" altLang="ko-KR" sz="1903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        </a:t>
              </a:r>
              <a:r>
                <a:rPr lang="ko-KR" altLang="en-US" sz="1903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하한</a:t>
              </a:r>
              <a:endParaRPr lang="en-US" altLang="ko-KR" sz="1903" dirty="0">
                <a:solidFill>
                  <a:srgbClr val="00B050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pPr defTabSz="1450147"/>
              <a:r>
                <a:rPr lang="en-US" altLang="ko-KR" sz="1903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                        </a:t>
              </a:r>
              <a:r>
                <a:rPr lang="ko-KR" altLang="en-US" sz="1903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선</a:t>
              </a:r>
            </a:p>
          </p:txBody>
        </p:sp>
        <p:sp>
          <p:nvSpPr>
            <p:cNvPr id="8" name="화살표: 줄무늬가 있는 오른쪽 7">
              <a:extLst>
                <a:ext uri="{FF2B5EF4-FFF2-40B4-BE49-F238E27FC236}">
                  <a16:creationId xmlns:a16="http://schemas.microsoft.com/office/drawing/2014/main" id="{1A406B9E-FB36-4105-AF77-911C5C337A7D}"/>
                </a:ext>
              </a:extLst>
            </p:cNvPr>
            <p:cNvSpPr/>
            <p:nvPr/>
          </p:nvSpPr>
          <p:spPr>
            <a:xfrm>
              <a:off x="2627110" y="2624544"/>
              <a:ext cx="304800" cy="235560"/>
            </a:xfrm>
            <a:prstGeom prst="stripedRightArrow">
              <a:avLst/>
            </a:prstGeom>
            <a:solidFill>
              <a:schemeClr val="bg2">
                <a:lumMod val="50000"/>
                <a:alpha val="7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50147"/>
              <a:endParaRPr lang="ko-KR" altLang="en-US" sz="2855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F0543AF-E116-43EC-ACB7-03573B7C88A1}"/>
              </a:ext>
            </a:extLst>
          </p:cNvPr>
          <p:cNvGrpSpPr/>
          <p:nvPr/>
        </p:nvGrpSpPr>
        <p:grpSpPr>
          <a:xfrm>
            <a:off x="8875452" y="761360"/>
            <a:ext cx="1881116" cy="775597"/>
            <a:chOff x="4635499" y="-30579"/>
            <a:chExt cx="1186148" cy="48905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5226B1B-2E5D-4455-860D-377BA3025158}"/>
                </a:ext>
              </a:extLst>
            </p:cNvPr>
            <p:cNvSpPr txBox="1"/>
            <p:nvPr/>
          </p:nvSpPr>
          <p:spPr>
            <a:xfrm>
              <a:off x="4635499" y="-30579"/>
              <a:ext cx="1186148" cy="4890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defTabSz="1450147"/>
              <a:r>
                <a:rPr lang="en-US" altLang="ko-KR" sz="2537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min</a:t>
              </a:r>
              <a:r>
                <a:rPr lang="en-US" altLang="ko-KR" sz="1903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        </a:t>
              </a:r>
              <a:r>
                <a:rPr lang="ko-KR" altLang="en-US" sz="1903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상한</a:t>
              </a:r>
              <a:endParaRPr lang="en-US" altLang="ko-KR" sz="1903" dirty="0">
                <a:solidFill>
                  <a:srgbClr val="00B050"/>
                </a:solidFill>
                <a:latin typeface="나눔고딕" pitchFamily="2" charset="-127"/>
                <a:ea typeface="나눔고딕" pitchFamily="2" charset="-127"/>
              </a:endParaRPr>
            </a:p>
            <a:p>
              <a:pPr defTabSz="1450147"/>
              <a:r>
                <a:rPr lang="ko-KR" altLang="en-US" sz="1903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                  선</a:t>
              </a:r>
            </a:p>
          </p:txBody>
        </p:sp>
        <p:sp>
          <p:nvSpPr>
            <p:cNvPr id="58" name="화살표: 줄무늬가 있는 오른쪽 57">
              <a:extLst>
                <a:ext uri="{FF2B5EF4-FFF2-40B4-BE49-F238E27FC236}">
                  <a16:creationId xmlns:a16="http://schemas.microsoft.com/office/drawing/2014/main" id="{232EA4DE-CF2C-4613-966C-4D52BE26FDA3}"/>
                </a:ext>
              </a:extLst>
            </p:cNvPr>
            <p:cNvSpPr/>
            <p:nvPr/>
          </p:nvSpPr>
          <p:spPr>
            <a:xfrm>
              <a:off x="5092700" y="60919"/>
              <a:ext cx="304800" cy="235560"/>
            </a:xfrm>
            <a:prstGeom prst="stripedRightArrow">
              <a:avLst/>
            </a:prstGeom>
            <a:solidFill>
              <a:schemeClr val="bg2">
                <a:lumMod val="50000"/>
                <a:alpha val="7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50147"/>
              <a:endParaRPr lang="ko-KR" altLang="en-US" sz="2855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6" name="화살표: 아래로 구부러짐 35">
            <a:extLst>
              <a:ext uri="{FF2B5EF4-FFF2-40B4-BE49-F238E27FC236}">
                <a16:creationId xmlns:a16="http://schemas.microsoft.com/office/drawing/2014/main" id="{7D9502B2-2C58-4B26-A56D-C5E3858BDA58}"/>
              </a:ext>
            </a:extLst>
          </p:cNvPr>
          <p:cNvSpPr/>
          <p:nvPr/>
        </p:nvSpPr>
        <p:spPr>
          <a:xfrm rot="1540655">
            <a:off x="8637671" y="1180990"/>
            <a:ext cx="458133" cy="339409"/>
          </a:xfrm>
          <a:prstGeom prst="curved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>
              <a:rot lat="0" lon="0" rev="17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450147"/>
            <a:endParaRPr lang="ko-KR" altLang="en-US" sz="2855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FCD69EF-9E1D-4A5D-AD16-B36E2B9009E0}"/>
              </a:ext>
            </a:extLst>
          </p:cNvPr>
          <p:cNvGrpSpPr/>
          <p:nvPr/>
        </p:nvGrpSpPr>
        <p:grpSpPr>
          <a:xfrm>
            <a:off x="1608555" y="1495468"/>
            <a:ext cx="772282" cy="844197"/>
            <a:chOff x="53316" y="403225"/>
            <a:chExt cx="486967" cy="532313"/>
          </a:xfrm>
        </p:grpSpPr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8853D076-E806-40DE-A5B3-CA38B570DAC8}"/>
                </a:ext>
              </a:extLst>
            </p:cNvPr>
            <p:cNvSpPr/>
            <p:nvPr/>
          </p:nvSpPr>
          <p:spPr>
            <a:xfrm>
              <a:off x="355278" y="403225"/>
              <a:ext cx="185005" cy="532313"/>
            </a:xfrm>
            <a:prstGeom prst="leftBrac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450147"/>
              <a:endParaRPr lang="ko-KR" altLang="en-US" sz="2855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790BA4A-78A1-4538-9C2A-08711C50D817}"/>
                </a:ext>
              </a:extLst>
            </p:cNvPr>
            <p:cNvSpPr txBox="1"/>
            <p:nvPr/>
          </p:nvSpPr>
          <p:spPr>
            <a:xfrm>
              <a:off x="53316" y="484715"/>
              <a:ext cx="352740" cy="3351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defTabSz="1450147"/>
              <a:r>
                <a:rPr lang="en-US" altLang="ko-KR" sz="1427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A </a:t>
              </a:r>
            </a:p>
            <a:p>
              <a:pPr defTabSz="1450147"/>
              <a:r>
                <a:rPr lang="en-US" altLang="ko-KR" sz="1427" dirty="0">
                  <a:solidFill>
                    <a:srgbClr val="FF0000"/>
                  </a:solidFill>
                  <a:latin typeface="나눔고딕" pitchFamily="2" charset="-127"/>
                  <a:ea typeface="나눔고딕" pitchFamily="2" charset="-127"/>
                </a:rPr>
                <a:t>&gt; 0</a:t>
              </a:r>
              <a:endParaRPr lang="ko-KR" altLang="en-US" sz="1427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675D8F9-6F7A-4C82-A8D1-5E06E1F0E951}"/>
                </a:ext>
              </a:extLst>
            </p:cNvPr>
            <p:cNvSpPr/>
            <p:nvPr/>
          </p:nvSpPr>
          <p:spPr>
            <a:xfrm>
              <a:off x="74096" y="484088"/>
              <a:ext cx="254224" cy="369332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50147"/>
              <a:endParaRPr lang="ko-KR" altLang="en-US" sz="2855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BF8936A8-382C-402C-8B69-EAA1FFA6746E}"/>
              </a:ext>
            </a:extLst>
          </p:cNvPr>
          <p:cNvGrpSpPr/>
          <p:nvPr/>
        </p:nvGrpSpPr>
        <p:grpSpPr>
          <a:xfrm>
            <a:off x="1611524" y="4825939"/>
            <a:ext cx="772282" cy="844197"/>
            <a:chOff x="55188" y="2503272"/>
            <a:chExt cx="486967" cy="532313"/>
          </a:xfrm>
        </p:grpSpPr>
        <p:sp>
          <p:nvSpPr>
            <p:cNvPr id="56" name="왼쪽 중괄호 55">
              <a:extLst>
                <a:ext uri="{FF2B5EF4-FFF2-40B4-BE49-F238E27FC236}">
                  <a16:creationId xmlns:a16="http://schemas.microsoft.com/office/drawing/2014/main" id="{5C58F258-D4E7-4E73-9EF4-214A1F02F2A2}"/>
                </a:ext>
              </a:extLst>
            </p:cNvPr>
            <p:cNvSpPr/>
            <p:nvPr/>
          </p:nvSpPr>
          <p:spPr>
            <a:xfrm>
              <a:off x="357150" y="2503272"/>
              <a:ext cx="185005" cy="532313"/>
            </a:xfrm>
            <a:prstGeom prst="leftBrace">
              <a:avLst/>
            </a:prstGeom>
            <a:ln w="127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450147"/>
              <a:endParaRPr lang="ko-KR" altLang="en-US" sz="2855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D44F013-E8E1-4E85-A454-546F175E6719}"/>
                </a:ext>
              </a:extLst>
            </p:cNvPr>
            <p:cNvSpPr txBox="1"/>
            <p:nvPr/>
          </p:nvSpPr>
          <p:spPr>
            <a:xfrm>
              <a:off x="55188" y="2584762"/>
              <a:ext cx="381132" cy="3351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defTabSz="1450147"/>
              <a:r>
                <a:rPr lang="en-US" altLang="ko-KR" sz="1427" dirty="0">
                  <a:solidFill>
                    <a:srgbClr val="00B050"/>
                  </a:solidFill>
                  <a:latin typeface="나눔고딕" pitchFamily="2" charset="-127"/>
                  <a:ea typeface="나눔고딕" pitchFamily="2" charset="-127"/>
                </a:rPr>
                <a:t>A </a:t>
              </a:r>
            </a:p>
            <a:p>
              <a:pPr defTabSz="1450147"/>
              <a:r>
                <a:rPr lang="en-US" altLang="ko-KR" sz="1427" dirty="0">
                  <a:solidFill>
                    <a:srgbClr val="FF0000"/>
                  </a:solidFill>
                  <a:latin typeface="나눔고딕" pitchFamily="2" charset="-127"/>
                  <a:ea typeface="나눔고딕" pitchFamily="2" charset="-127"/>
                </a:rPr>
                <a:t>&lt; 0</a:t>
              </a:r>
              <a:endParaRPr lang="ko-KR" altLang="en-US" sz="1427" dirty="0">
                <a:solidFill>
                  <a:srgbClr val="FF0000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533FBF13-CA53-48A6-9020-A2449FA8448E}"/>
                </a:ext>
              </a:extLst>
            </p:cNvPr>
            <p:cNvSpPr/>
            <p:nvPr/>
          </p:nvSpPr>
          <p:spPr>
            <a:xfrm>
              <a:off x="88436" y="2595601"/>
              <a:ext cx="254224" cy="369332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450147"/>
              <a:endParaRPr lang="ko-KR" altLang="en-US" sz="2855" dirty="0">
                <a:solidFill>
                  <a:prstClr val="white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945E745-E71A-47A0-AF69-78F9CA1CA5F6}"/>
              </a:ext>
            </a:extLst>
          </p:cNvPr>
          <p:cNvSpPr txBox="1"/>
          <p:nvPr/>
        </p:nvSpPr>
        <p:spPr>
          <a:xfrm>
            <a:off x="3660371" y="582672"/>
            <a:ext cx="447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  <a:cs typeface="함초롬바탕" panose="02030604000101010101" pitchFamily="18" charset="-127"/>
              </a:rPr>
              <a:t>: PPO</a:t>
            </a:r>
            <a:r>
              <a:rPr lang="ko-KR" altLang="en-US" sz="1600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  <a:cs typeface="함초롬바탕" panose="02030604000101010101" pitchFamily="18" charset="-127"/>
              </a:rPr>
              <a:t>는 </a:t>
            </a:r>
            <a:r>
              <a:rPr lang="ko-KR" altLang="en-US" sz="1600" dirty="0" err="1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  <a:cs typeface="함초롬바탕" panose="02030604000101010101" pitchFamily="18" charset="-127"/>
              </a:rPr>
              <a:t>액터</a:t>
            </a:r>
            <a:r>
              <a:rPr lang="en-US" altLang="ko-KR" sz="1600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  <a:cs typeface="함초롬바탕" panose="02030604000101010101" pitchFamily="18" charset="-127"/>
              </a:rPr>
              <a:t>-</a:t>
            </a:r>
            <a:r>
              <a:rPr lang="ko-KR" altLang="en-US" sz="1600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  <a:cs typeface="함초롬바탕" panose="02030604000101010101" pitchFamily="18" charset="-127"/>
              </a:rPr>
              <a:t>평론가</a:t>
            </a:r>
            <a:r>
              <a:rPr lang="en-US" altLang="ko-KR" sz="1600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  <a:cs typeface="함초롬바탕" panose="02030604000101010101" pitchFamily="18" charset="-127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  <a:cs typeface="함초롬바탕" panose="02030604000101010101" pitchFamily="18" charset="-127"/>
              </a:rPr>
              <a:t>방법론을 기반으로 하되</a:t>
            </a:r>
            <a:r>
              <a:rPr lang="en-US" altLang="ko-KR" sz="1600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  <a:cs typeface="함초롬바탕" panose="02030604000101010101" pitchFamily="18" charset="-127"/>
              </a:rPr>
              <a:t>,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  <a:cs typeface="함초롬바탕" panose="02030604000101010101" pitchFamily="18" charset="-127"/>
              </a:rPr>
              <a:t>  </a:t>
            </a:r>
            <a:r>
              <a:rPr lang="ko-KR" altLang="en-US" sz="1600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  <a:cs typeface="함초롬바탕" panose="02030604000101010101" pitchFamily="18" charset="-127"/>
              </a:rPr>
              <a:t>정책 업데이트의 안정성을 크게 개선한 알고리즘</a:t>
            </a:r>
          </a:p>
        </p:txBody>
      </p:sp>
    </p:spTree>
    <p:extLst>
      <p:ext uri="{BB962C8B-B14F-4D97-AF65-F5344CB8AC3E}">
        <p14:creationId xmlns:p14="http://schemas.microsoft.com/office/powerpoint/2010/main" val="356142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9C940-5AB9-4E56-9DC6-57EC553F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8173" y="105578"/>
            <a:ext cx="2247412" cy="708567"/>
          </a:xfrm>
          <a:solidFill>
            <a:schemeClr val="accent3">
              <a:alpha val="30000"/>
            </a:schemeClr>
          </a:solidFill>
        </p:spPr>
        <p:txBody>
          <a:bodyPr>
            <a:normAutofit fontScale="90000"/>
          </a:bodyPr>
          <a:lstStyle/>
          <a:p>
            <a:r>
              <a:rPr lang="ko-KR" altLang="en-US" sz="2400" dirty="0" err="1"/>
              <a:t>액터평론가</a:t>
            </a:r>
            <a:r>
              <a:rPr lang="en-US" altLang="ko-KR" sz="2400" dirty="0"/>
              <a:t>-PPO </a:t>
            </a:r>
            <a:r>
              <a:rPr lang="ko-KR" altLang="en-US" sz="2400" dirty="0"/>
              <a:t>동작의 개요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65EDA0A-FCB6-4AB5-A2BC-12E36F7FD478}"/>
              </a:ext>
            </a:extLst>
          </p:cNvPr>
          <p:cNvGrpSpPr/>
          <p:nvPr/>
        </p:nvGrpSpPr>
        <p:grpSpPr>
          <a:xfrm>
            <a:off x="3316068" y="200535"/>
            <a:ext cx="2322733" cy="3072984"/>
            <a:chOff x="1529742" y="921895"/>
            <a:chExt cx="2040409" cy="285811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2679C0-5F47-4ED2-B5E4-42193AF8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6842" y="921895"/>
              <a:ext cx="1433314" cy="110177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6E39854-B9C6-40CF-AAF0-90B85DFD0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6837" y="2678235"/>
              <a:ext cx="1433314" cy="1101777"/>
            </a:xfrm>
            <a:prstGeom prst="rect">
              <a:avLst/>
            </a:prstGeom>
          </p:spPr>
        </p:pic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E4217FD-07B1-4513-ACC8-2445E8003BBE}"/>
                </a:ext>
              </a:extLst>
            </p:cNvPr>
            <p:cNvGrpSpPr/>
            <p:nvPr/>
          </p:nvGrpSpPr>
          <p:grpSpPr>
            <a:xfrm>
              <a:off x="1529742" y="1100352"/>
              <a:ext cx="996160" cy="2494786"/>
              <a:chOff x="1529742" y="1100352"/>
              <a:chExt cx="996160" cy="2494786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0098058-8CED-4E7C-AB52-E8EC88A65C7E}"/>
                  </a:ext>
                </a:extLst>
              </p:cNvPr>
              <p:cNvSpPr/>
              <p:nvPr/>
            </p:nvSpPr>
            <p:spPr>
              <a:xfrm>
                <a:off x="1579704" y="2151089"/>
                <a:ext cx="301565" cy="226616"/>
              </a:xfrm>
              <a:prstGeom prst="ellipse">
                <a:avLst/>
              </a:prstGeom>
              <a:solidFill>
                <a:schemeClr val="accent5">
                  <a:alpha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2823CA3-CF5C-4040-9981-BFF83197BF24}"/>
                  </a:ext>
                </a:extLst>
              </p:cNvPr>
              <p:cNvSpPr/>
              <p:nvPr/>
            </p:nvSpPr>
            <p:spPr>
              <a:xfrm>
                <a:off x="2124347" y="2859196"/>
                <a:ext cx="391506" cy="735942"/>
              </a:xfrm>
              <a:prstGeom prst="rect">
                <a:avLst/>
              </a:prstGeom>
              <a:noFill/>
              <a:ln w="127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4391461-DBE9-4C9B-9523-59CE479B760F}"/>
                  </a:ext>
                </a:extLst>
              </p:cNvPr>
              <p:cNvSpPr/>
              <p:nvPr/>
            </p:nvSpPr>
            <p:spPr>
              <a:xfrm>
                <a:off x="2126847" y="1107847"/>
                <a:ext cx="391506" cy="735942"/>
              </a:xfrm>
              <a:prstGeom prst="rect">
                <a:avLst/>
              </a:prstGeom>
              <a:noFill/>
              <a:ln w="127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36F96BE-C027-40E7-90AD-2A9B480D2A31}"/>
                  </a:ext>
                </a:extLst>
              </p:cNvPr>
              <p:cNvSpPr/>
              <p:nvPr/>
            </p:nvSpPr>
            <p:spPr>
              <a:xfrm>
                <a:off x="1582204" y="2543329"/>
                <a:ext cx="301565" cy="226616"/>
              </a:xfrm>
              <a:prstGeom prst="ellipse">
                <a:avLst/>
              </a:prstGeom>
              <a:solidFill>
                <a:schemeClr val="accent5">
                  <a:alpha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A0ADE99-6EC1-482F-A1FC-A9FC05C3E8F6}"/>
                  </a:ext>
                </a:extLst>
              </p:cNvPr>
              <p:cNvSpPr/>
              <p:nvPr/>
            </p:nvSpPr>
            <p:spPr>
              <a:xfrm>
                <a:off x="1529742" y="2084704"/>
                <a:ext cx="391506" cy="735942"/>
              </a:xfrm>
              <a:prstGeom prst="rect">
                <a:avLst/>
              </a:prstGeom>
              <a:noFill/>
              <a:ln w="127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1DA6A2D-FD42-4242-BAF5-BAA1B1F7A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9742" y="1100352"/>
                <a:ext cx="599600" cy="979589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C3C1A17F-3E14-4907-8DDA-0F43D5C99E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6302" y="1833043"/>
                <a:ext cx="599600" cy="994346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A09BA7A-8529-487B-A97A-3C04491CE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714" y="2097431"/>
                <a:ext cx="586376" cy="757002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48976B8A-B0FF-4B12-9B48-A1BA1572C0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4740" y="2824214"/>
                <a:ext cx="589607" cy="770924"/>
              </a:xfrm>
              <a:prstGeom prst="line">
                <a:avLst/>
              </a:prstGeom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E355C552-5871-496C-8758-B54B0AEB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629" y="1492894"/>
            <a:ext cx="1028956" cy="1028956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913B0B0-11EF-46A1-AE2F-08197CB5DB50}"/>
              </a:ext>
            </a:extLst>
          </p:cNvPr>
          <p:cNvCxnSpPr>
            <a:cxnSpLocks/>
          </p:cNvCxnSpPr>
          <p:nvPr/>
        </p:nvCxnSpPr>
        <p:spPr>
          <a:xfrm>
            <a:off x="2642885" y="2007373"/>
            <a:ext cx="660482" cy="666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F19AEB6B-5AEF-41C4-8255-F2B2BAE1C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125" y="616689"/>
            <a:ext cx="1513658" cy="463029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20B2E09-C9C1-47B2-8504-6D9AA6AC5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086" y="2469098"/>
            <a:ext cx="1520394" cy="463029"/>
          </a:xfrm>
          <a:prstGeom prst="rect">
            <a:avLst/>
          </a:prstGeom>
          <a:solidFill>
            <a:srgbClr val="FFFF00"/>
          </a:solidFill>
          <a:ln w="12700">
            <a:solidFill>
              <a:srgbClr val="0070C0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9847CD2-4636-4BE8-BDAF-AD550542A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9451" y="3708931"/>
            <a:ext cx="1427147" cy="45023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8F4511C-904F-466D-AC35-7587362CE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966" y="3639041"/>
            <a:ext cx="2660754" cy="601557"/>
          </a:xfrm>
          <a:prstGeom prst="rect">
            <a:avLst/>
          </a:prstGeom>
          <a:solidFill>
            <a:srgbClr val="FFFF00"/>
          </a:solidFill>
          <a:ln w="12700">
            <a:solidFill>
              <a:srgbClr val="0070C0"/>
            </a:solidFill>
          </a:ln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1FFE102-C0D6-4B6E-8788-5D9DBA25C824}"/>
              </a:ext>
            </a:extLst>
          </p:cNvPr>
          <p:cNvCxnSpPr>
            <a:cxnSpLocks/>
          </p:cNvCxnSpPr>
          <p:nvPr/>
        </p:nvCxnSpPr>
        <p:spPr>
          <a:xfrm>
            <a:off x="5905500" y="2932126"/>
            <a:ext cx="0" cy="697378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0B538E-B4EB-46A2-8A49-805712D80100}"/>
              </a:ext>
            </a:extLst>
          </p:cNvPr>
          <p:cNvGrpSpPr/>
          <p:nvPr/>
        </p:nvGrpSpPr>
        <p:grpSpPr>
          <a:xfrm>
            <a:off x="6002872" y="2990677"/>
            <a:ext cx="4642712" cy="619630"/>
            <a:chOff x="4451726" y="1664081"/>
            <a:chExt cx="4642712" cy="666530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4FFA4CA2-C089-49E7-95CF-ECF2FC067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5299" y="1664081"/>
              <a:ext cx="4629139" cy="666530"/>
            </a:xfrm>
            <a:prstGeom prst="rect">
              <a:avLst/>
            </a:prstGeom>
          </p:spPr>
        </p:pic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4EECDD93-51F8-46CE-920A-9EE01C5DA66A}"/>
                </a:ext>
              </a:extLst>
            </p:cNvPr>
            <p:cNvGrpSpPr/>
            <p:nvPr/>
          </p:nvGrpSpPr>
          <p:grpSpPr>
            <a:xfrm>
              <a:off x="4451726" y="1746927"/>
              <a:ext cx="526674" cy="469379"/>
              <a:chOff x="4451726" y="1746927"/>
              <a:chExt cx="526674" cy="469379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4AC383E-6C54-453A-A6A7-534E5A3C4988}"/>
                  </a:ext>
                </a:extLst>
              </p:cNvPr>
              <p:cNvSpPr/>
              <p:nvPr/>
            </p:nvSpPr>
            <p:spPr>
              <a:xfrm>
                <a:off x="4451726" y="1746927"/>
                <a:ext cx="526674" cy="46937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24C22506-CB8F-46A4-85BA-220C449B9488}"/>
                  </a:ext>
                </a:extLst>
              </p:cNvPr>
              <p:cNvCxnSpPr/>
              <p:nvPr/>
            </p:nvCxnSpPr>
            <p:spPr>
              <a:xfrm>
                <a:off x="4572000" y="1997405"/>
                <a:ext cx="2857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4A7C0C5-33C6-49E3-AC11-F1A44DF15F09}"/>
              </a:ext>
            </a:extLst>
          </p:cNvPr>
          <p:cNvSpPr/>
          <p:nvPr/>
        </p:nvSpPr>
        <p:spPr>
          <a:xfrm>
            <a:off x="6921270" y="2995929"/>
            <a:ext cx="1091509" cy="537145"/>
          </a:xfrm>
          <a:prstGeom prst="roundRect">
            <a:avLst/>
          </a:prstGeom>
          <a:noFill/>
          <a:ln w="15875">
            <a:solidFill>
              <a:srgbClr val="FF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0DFA1A5A-1BE4-4B71-8B67-66593A31D8A9}"/>
              </a:ext>
            </a:extLst>
          </p:cNvPr>
          <p:cNvCxnSpPr>
            <a:cxnSpLocks/>
            <a:stCxn id="9" idx="2"/>
            <a:endCxn id="61" idx="0"/>
          </p:cNvCxnSpPr>
          <p:nvPr/>
        </p:nvCxnSpPr>
        <p:spPr>
          <a:xfrm rot="16200000" flipH="1">
            <a:off x="5333922" y="862824"/>
            <a:ext cx="1610787" cy="2655420"/>
          </a:xfrm>
          <a:prstGeom prst="bentConnector3">
            <a:avLst>
              <a:gd name="adj1" fmla="val 25401"/>
            </a:avLst>
          </a:prstGeom>
          <a:ln w="12700">
            <a:solidFill>
              <a:srgbClr val="FF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35803DE-DD71-4555-8F5F-A7D36D5867CD}"/>
              </a:ext>
            </a:extLst>
          </p:cNvPr>
          <p:cNvCxnSpPr>
            <a:cxnSpLocks/>
          </p:cNvCxnSpPr>
          <p:nvPr/>
        </p:nvCxnSpPr>
        <p:spPr>
          <a:xfrm>
            <a:off x="4811605" y="1799432"/>
            <a:ext cx="0" cy="305664"/>
          </a:xfrm>
          <a:prstGeom prst="straightConnector1">
            <a:avLst/>
          </a:prstGeom>
          <a:ln w="12700">
            <a:solidFill>
              <a:srgbClr val="FF0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0CD1AD6-6678-4642-93B9-3D252DA16758}"/>
              </a:ext>
            </a:extLst>
          </p:cNvPr>
          <p:cNvSpPr txBox="1"/>
          <p:nvPr/>
        </p:nvSpPr>
        <p:spPr>
          <a:xfrm>
            <a:off x="4235820" y="1774911"/>
            <a:ext cx="1336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오차  </a:t>
            </a:r>
            <a:r>
              <a:rPr lang="ko-KR" altLang="en-US" sz="1600" i="1" dirty="0" err="1">
                <a:solidFill>
                  <a:srgbClr val="7030A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역전파</a:t>
            </a:r>
            <a:endParaRPr lang="ko-KR" altLang="en-US" sz="1600" i="1" dirty="0">
              <a:solidFill>
                <a:srgbClr val="7030A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69C4CF-B76D-4B7F-967F-3EE0E992024C}"/>
              </a:ext>
            </a:extLst>
          </p:cNvPr>
          <p:cNvSpPr txBox="1"/>
          <p:nvPr/>
        </p:nvSpPr>
        <p:spPr>
          <a:xfrm>
            <a:off x="4298944" y="1421047"/>
            <a:ext cx="1898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1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액터의</a:t>
            </a:r>
            <a:r>
              <a:rPr lang="ko-KR" altLang="en-US" sz="1600" i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강화에 사용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F2FC3809-757F-4220-8F49-F8BA92BAE7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6078" y="5403444"/>
            <a:ext cx="6978902" cy="669622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C006617B-48C0-4FFC-9744-585D7330E1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6078" y="6123669"/>
            <a:ext cx="6978902" cy="724797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ECDFC54D-35AE-4CA2-85E3-E0E5B91A588B}"/>
              </a:ext>
            </a:extLst>
          </p:cNvPr>
          <p:cNvCxnSpPr>
            <a:cxnSpLocks/>
            <a:stCxn id="41" idx="0"/>
            <a:endCxn id="32" idx="0"/>
          </p:cNvCxnSpPr>
          <p:nvPr/>
        </p:nvCxnSpPr>
        <p:spPr>
          <a:xfrm rot="16200000" flipH="1" flipV="1">
            <a:off x="3899928" y="-1142133"/>
            <a:ext cx="876206" cy="4393847"/>
          </a:xfrm>
          <a:prstGeom prst="bentConnector3">
            <a:avLst>
              <a:gd name="adj1" fmla="val -5922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14A9CC-A522-4999-B4A6-6EEA91EF2410}"/>
              </a:ext>
            </a:extLst>
          </p:cNvPr>
          <p:cNvCxnSpPr>
            <a:cxnSpLocks/>
          </p:cNvCxnSpPr>
          <p:nvPr/>
        </p:nvCxnSpPr>
        <p:spPr>
          <a:xfrm>
            <a:off x="2141110" y="2366911"/>
            <a:ext cx="1" cy="1319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0D5674F-E71B-48E8-B679-D98F1FFBFF27}"/>
              </a:ext>
            </a:extLst>
          </p:cNvPr>
          <p:cNvSpPr txBox="1"/>
          <p:nvPr/>
        </p:nvSpPr>
        <p:spPr>
          <a:xfrm>
            <a:off x="1832932" y="566691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endParaRPr lang="ko-KR" altLang="en-US" sz="1600" b="1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ED9DE39-3434-45B7-A315-8F3B08160DF0}"/>
              </a:ext>
            </a:extLst>
          </p:cNvPr>
          <p:cNvSpPr txBox="1"/>
          <p:nvPr/>
        </p:nvSpPr>
        <p:spPr>
          <a:xfrm>
            <a:off x="1808955" y="2883379"/>
            <a:ext cx="723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   s’</a:t>
            </a:r>
            <a:endParaRPr lang="ko-KR" altLang="en-US" sz="1600" b="1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EBCB46-8D0C-4E18-8059-165EE45C6240}"/>
              </a:ext>
            </a:extLst>
          </p:cNvPr>
          <p:cNvSpPr txBox="1"/>
          <p:nvPr/>
        </p:nvSpPr>
        <p:spPr>
          <a:xfrm>
            <a:off x="2783613" y="1641473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endParaRPr lang="ko-KR" altLang="en-US" sz="1600" b="1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F3FD1CDA-D95A-476F-970F-BF7E8DC2E589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3006598" y="3934047"/>
            <a:ext cx="2362369" cy="577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9AC3E0A-69CF-4FB3-AC0D-BD45BAED0555}"/>
              </a:ext>
            </a:extLst>
          </p:cNvPr>
          <p:cNvSpPr txBox="1"/>
          <p:nvPr/>
        </p:nvSpPr>
        <p:spPr>
          <a:xfrm>
            <a:off x="2603736" y="3335399"/>
            <a:ext cx="636266" cy="338554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궤적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54E99A6-1D8D-497E-86E6-779D287914A9}"/>
              </a:ext>
            </a:extLst>
          </p:cNvPr>
          <p:cNvSpPr txBox="1"/>
          <p:nvPr/>
        </p:nvSpPr>
        <p:spPr>
          <a:xfrm>
            <a:off x="5613408" y="2077963"/>
            <a:ext cx="636266" cy="338554"/>
          </a:xfrm>
          <a:prstGeom prst="rect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예측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F061E4-BE47-4620-BDAE-596FB3DF5B9B}"/>
              </a:ext>
            </a:extLst>
          </p:cNvPr>
          <p:cNvSpPr txBox="1"/>
          <p:nvPr/>
        </p:nvSpPr>
        <p:spPr>
          <a:xfrm>
            <a:off x="5194308" y="3259063"/>
            <a:ext cx="636266" cy="338554"/>
          </a:xfrm>
          <a:prstGeom prst="rect">
            <a:avLst/>
          </a:prstGeom>
          <a:solidFill>
            <a:srgbClr val="FFFF00"/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정답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29B894-C25C-49E4-897F-E0E0B97BE4A0}"/>
              </a:ext>
            </a:extLst>
          </p:cNvPr>
          <p:cNvSpPr txBox="1"/>
          <p:nvPr/>
        </p:nvSpPr>
        <p:spPr>
          <a:xfrm>
            <a:off x="7800694" y="2232445"/>
            <a:ext cx="1324190" cy="584775"/>
          </a:xfrm>
          <a:prstGeom prst="rect">
            <a:avLst/>
          </a:prstGeom>
          <a:noFill/>
          <a:scene3d>
            <a:camera prst="orthographicFront">
              <a:rot lat="0" lon="0" rev="18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시간차 에러</a:t>
            </a:r>
            <a:endParaRPr lang="en-US" altLang="ko-KR" sz="1600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1600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어드밴티지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E46DE-287C-4C85-8496-0096575E04EB}"/>
              </a:ext>
            </a:extLst>
          </p:cNvPr>
          <p:cNvSpPr txBox="1"/>
          <p:nvPr/>
        </p:nvSpPr>
        <p:spPr>
          <a:xfrm>
            <a:off x="1653879" y="5583059"/>
            <a:ext cx="904078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정책망</a:t>
            </a:r>
            <a:endParaRPr lang="ko-KR" alt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1DA917-BA55-4694-BA8C-A099BF06F4E0}"/>
              </a:ext>
            </a:extLst>
          </p:cNvPr>
          <p:cNvSpPr txBox="1"/>
          <p:nvPr/>
        </p:nvSpPr>
        <p:spPr>
          <a:xfrm>
            <a:off x="1638639" y="6328599"/>
            <a:ext cx="904078" cy="33855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가치망</a:t>
            </a:r>
            <a:endParaRPr lang="ko-KR" altLang="en-US" sz="16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7" name="화살표: 줄무늬가 있는 오른쪽 96">
            <a:extLst>
              <a:ext uri="{FF2B5EF4-FFF2-40B4-BE49-F238E27FC236}">
                <a16:creationId xmlns:a16="http://schemas.microsoft.com/office/drawing/2014/main" id="{0E0FA210-6A1C-4851-8106-279F81968C19}"/>
              </a:ext>
            </a:extLst>
          </p:cNvPr>
          <p:cNvSpPr/>
          <p:nvPr/>
        </p:nvSpPr>
        <p:spPr>
          <a:xfrm>
            <a:off x="9408319" y="5590030"/>
            <a:ext cx="271462" cy="299024"/>
          </a:xfrm>
          <a:prstGeom prst="stripedRightArrow">
            <a:avLst>
              <a:gd name="adj1" fmla="val 50000"/>
              <a:gd name="adj2" fmla="val 46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334FC47-D6E2-4426-A391-F0878B44368F}"/>
              </a:ext>
            </a:extLst>
          </p:cNvPr>
          <p:cNvSpPr/>
          <p:nvPr/>
        </p:nvSpPr>
        <p:spPr>
          <a:xfrm>
            <a:off x="9706660" y="5597792"/>
            <a:ext cx="931069" cy="316507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J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en-US" altLang="ko-KR" sz="12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+mj-ea"/>
                <a:ea typeface="+mj-ea"/>
              </a:rPr>
              <a:t>최대화</a:t>
            </a:r>
          </a:p>
        </p:txBody>
      </p:sp>
      <p:sp>
        <p:nvSpPr>
          <p:cNvPr id="99" name="화살표: 줄무늬가 있는 오른쪽 98">
            <a:extLst>
              <a:ext uri="{FF2B5EF4-FFF2-40B4-BE49-F238E27FC236}">
                <a16:creationId xmlns:a16="http://schemas.microsoft.com/office/drawing/2014/main" id="{C8B9BE59-8921-497D-9F4C-EB63E172088C}"/>
              </a:ext>
            </a:extLst>
          </p:cNvPr>
          <p:cNvSpPr/>
          <p:nvPr/>
        </p:nvSpPr>
        <p:spPr>
          <a:xfrm>
            <a:off x="9415460" y="6297263"/>
            <a:ext cx="271462" cy="299024"/>
          </a:xfrm>
          <a:prstGeom prst="stripedRightArrow">
            <a:avLst>
              <a:gd name="adj1" fmla="val 50000"/>
              <a:gd name="adj2" fmla="val 464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02CD4DE-3717-4BB5-A2A2-7A31FF0F7B40}"/>
              </a:ext>
            </a:extLst>
          </p:cNvPr>
          <p:cNvSpPr/>
          <p:nvPr/>
        </p:nvSpPr>
        <p:spPr>
          <a:xfrm>
            <a:off x="9723325" y="6245499"/>
            <a:ext cx="890766" cy="440252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MSE</a:t>
            </a:r>
            <a:r>
              <a:rPr lang="ko-KR" altLang="en-US" sz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오차</a:t>
            </a:r>
            <a:endParaRPr lang="en-US" altLang="ko-KR" sz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를</a:t>
            </a:r>
            <a:r>
              <a:rPr lang="en-US" altLang="ko-KR" sz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최소화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7FD3D42-F683-451F-A793-AE063BD5D014}"/>
              </a:ext>
            </a:extLst>
          </p:cNvPr>
          <p:cNvGrpSpPr/>
          <p:nvPr/>
        </p:nvGrpSpPr>
        <p:grpSpPr>
          <a:xfrm>
            <a:off x="1626629" y="4527268"/>
            <a:ext cx="8980412" cy="800813"/>
            <a:chOff x="102629" y="4527267"/>
            <a:chExt cx="8980412" cy="800813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6340B91-D7C3-48FA-9F96-7E63E6675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629" y="4527267"/>
              <a:ext cx="8980412" cy="800813"/>
            </a:xfrm>
            <a:prstGeom prst="rect">
              <a:avLst/>
            </a:prstGeom>
            <a:ln w="15875">
              <a:solidFill>
                <a:srgbClr val="00B050"/>
              </a:solidFill>
            </a:ln>
          </p:spPr>
        </p:pic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53569943-EE3C-480F-B011-8F2A6AEDE73D}"/>
                </a:ext>
              </a:extLst>
            </p:cNvPr>
            <p:cNvSpPr/>
            <p:nvPr/>
          </p:nvSpPr>
          <p:spPr>
            <a:xfrm>
              <a:off x="3557667" y="4629914"/>
              <a:ext cx="2210116" cy="665491"/>
            </a:xfrm>
            <a:prstGeom prst="roundRect">
              <a:avLst/>
            </a:prstGeom>
            <a:noFill/>
            <a:ln w="158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3" name="화살표: 왼쪽으로 구부러짐 102">
            <a:extLst>
              <a:ext uri="{FF2B5EF4-FFF2-40B4-BE49-F238E27FC236}">
                <a16:creationId xmlns:a16="http://schemas.microsoft.com/office/drawing/2014/main" id="{77CD998A-0244-488E-BCFB-96524E3904B0}"/>
              </a:ext>
            </a:extLst>
          </p:cNvPr>
          <p:cNvSpPr/>
          <p:nvPr/>
        </p:nvSpPr>
        <p:spPr>
          <a:xfrm>
            <a:off x="7529456" y="3388659"/>
            <a:ext cx="673659" cy="1578738"/>
          </a:xfrm>
          <a:prstGeom prst="curvedLeftArrow">
            <a:avLst/>
          </a:prstGeom>
          <a:scene3d>
            <a:camera prst="orthographicFront">
              <a:rot lat="0" lon="0" rev="198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A14D3C5-47AF-4BAD-9485-0464E91C3E77}"/>
              </a:ext>
            </a:extLst>
          </p:cNvPr>
          <p:cNvSpPr txBox="1"/>
          <p:nvPr/>
        </p:nvSpPr>
        <p:spPr>
          <a:xfrm>
            <a:off x="8289316" y="3700133"/>
            <a:ext cx="1720284" cy="58477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i="1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액터의</a:t>
            </a:r>
            <a:r>
              <a:rPr lang="ko-KR" altLang="en-US" sz="1600" i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강화</a:t>
            </a:r>
            <a:r>
              <a:rPr lang="en-US" altLang="ko-KR" sz="1600" i="1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(reinforce 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C1B588D-A953-4EE4-98D4-6C37545709D1}"/>
              </a:ext>
            </a:extLst>
          </p:cNvPr>
          <p:cNvSpPr txBox="1"/>
          <p:nvPr/>
        </p:nvSpPr>
        <p:spPr>
          <a:xfrm>
            <a:off x="3066655" y="427000"/>
            <a:ext cx="636266" cy="3385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액터</a:t>
            </a:r>
            <a:endParaRPr lang="ko-KR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1A910C3-F41C-4C4A-8AAE-C9CD38E52DD6}"/>
              </a:ext>
            </a:extLst>
          </p:cNvPr>
          <p:cNvSpPr txBox="1"/>
          <p:nvPr/>
        </p:nvSpPr>
        <p:spPr>
          <a:xfrm>
            <a:off x="2954941" y="2823626"/>
            <a:ext cx="798602" cy="338554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평론가</a:t>
            </a:r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224438CB-8A02-4E52-836C-D3A749375224}"/>
              </a:ext>
            </a:extLst>
          </p:cNvPr>
          <p:cNvSpPr/>
          <p:nvPr/>
        </p:nvSpPr>
        <p:spPr>
          <a:xfrm>
            <a:off x="1550859" y="5605107"/>
            <a:ext cx="245498" cy="10513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21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5AA18BF7-1F85-4F5C-A1C5-FC1E063D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" y="4279182"/>
            <a:ext cx="12118110" cy="25255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A4E781-4E78-4110-AD15-81389D65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50" y="62791"/>
            <a:ext cx="3983760" cy="417269"/>
          </a:xfrm>
        </p:spPr>
        <p:txBody>
          <a:bodyPr>
            <a:noAutofit/>
          </a:bodyPr>
          <a:lstStyle/>
          <a:p>
            <a:pPr algn="ctr" rtl="0"/>
            <a:br>
              <a:rPr lang="en-US" altLang="ko-KR" sz="18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en-US" altLang="ko-KR" sz="18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3D Bin Packing</a:t>
            </a:r>
            <a:r>
              <a:rPr lang="ko-KR" altLang="en-US" sz="18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코드 전체의 구조 </a:t>
            </a:r>
            <a:br>
              <a:rPr lang="ko-KR" altLang="en-US" sz="18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FAAC54-DD96-46C0-A66B-3EDEAADA1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925" y="870153"/>
            <a:ext cx="1325300" cy="33995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32902DD-293E-4FF6-8C1B-1EBCF651A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0" y="381001"/>
            <a:ext cx="10820400" cy="389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4E781-4E78-4110-AD15-81389D65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94" y="10471"/>
            <a:ext cx="4326467" cy="462142"/>
          </a:xfrm>
        </p:spPr>
        <p:txBody>
          <a:bodyPr>
            <a:noAutofit/>
          </a:bodyPr>
          <a:lstStyle/>
          <a:p>
            <a:pPr algn="ctr" rtl="0"/>
            <a:br>
              <a:rPr lang="en-US" altLang="ko-KR" sz="18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실행 파이프라인 및 데이터 흐름 </a:t>
            </a:r>
            <a:br>
              <a:rPr lang="ko-KR" altLang="en-US" sz="18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21AFF1-B823-47B6-A2D6-275B4813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6" y="461334"/>
            <a:ext cx="10123055" cy="6333067"/>
          </a:xfrm>
          <a:prstGeom prst="rect">
            <a:avLst/>
          </a:prstGeom>
        </p:spPr>
      </p:pic>
      <p:sp>
        <p:nvSpPr>
          <p:cNvPr id="8" name="TextBox 16">
            <a:extLst>
              <a:ext uri="{FF2B5EF4-FFF2-40B4-BE49-F238E27FC236}">
                <a16:creationId xmlns:a16="http://schemas.microsoft.com/office/drawing/2014/main" id="{DEE4292F-B8F9-4C9F-9BC2-D1A0A6A9CF64}"/>
              </a:ext>
            </a:extLst>
          </p:cNvPr>
          <p:cNvSpPr txBox="1"/>
          <p:nvPr/>
        </p:nvSpPr>
        <p:spPr>
          <a:xfrm>
            <a:off x="4040777" y="2594185"/>
            <a:ext cx="3712006" cy="120032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최적의 </a:t>
            </a:r>
            <a:r>
              <a:rPr lang="en-US" altLang="ko-KR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AI </a:t>
            </a:r>
            <a:r>
              <a:rPr lang="ko-KR" altLang="en-US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모델 설정을 찾고</a:t>
            </a:r>
            <a:r>
              <a:rPr lang="en-US" altLang="ko-KR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(1</a:t>
            </a:r>
            <a:r>
              <a:rPr lang="ko-KR" altLang="en-US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단계</a:t>
            </a:r>
            <a:r>
              <a:rPr lang="en-US" altLang="ko-KR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) </a:t>
            </a:r>
          </a:p>
          <a:p>
            <a:pPr defTabSz="1200790"/>
            <a:r>
              <a:rPr lang="en-US" altLang="ko-KR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        → </a:t>
            </a:r>
          </a:p>
          <a:p>
            <a:pPr defTabSz="1200790"/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그 설정으로 실제 사용할 최종 모델을 만들어 검증</a:t>
            </a:r>
            <a:r>
              <a:rPr lang="en-US" altLang="ko-KR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(2</a:t>
            </a:r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단계</a:t>
            </a:r>
            <a:r>
              <a:rPr lang="en-US" altLang="ko-KR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ko-KR" dirty="0">
              <a:solidFill>
                <a:srgbClr val="FF00FF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DE9DA9C5-0723-4288-8123-FAAE6379D47F}"/>
              </a:ext>
            </a:extLst>
          </p:cNvPr>
          <p:cNvSpPr txBox="1"/>
          <p:nvPr/>
        </p:nvSpPr>
        <p:spPr>
          <a:xfrm>
            <a:off x="3429009" y="1052784"/>
            <a:ext cx="2553407" cy="646331"/>
          </a:xfrm>
          <a:prstGeom prst="rect">
            <a:avLst/>
          </a:prstGeom>
          <a:noFill/>
          <a:scene3d>
            <a:camera prst="orthographicFront">
              <a:rot lat="0" lon="0" rev="120000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탐색</a:t>
            </a:r>
            <a:r>
              <a:rPr lang="en-US" altLang="ko-KR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·</a:t>
            </a:r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비교</a:t>
            </a:r>
            <a:endParaRPr lang="en-US" altLang="ko-KR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C1B3A7C0-A97D-468A-9A48-C8EC5F639A94}"/>
              </a:ext>
            </a:extLst>
          </p:cNvPr>
          <p:cNvSpPr txBox="1"/>
          <p:nvPr/>
        </p:nvSpPr>
        <p:spPr>
          <a:xfrm>
            <a:off x="5895328" y="1244375"/>
            <a:ext cx="2553407" cy="646331"/>
          </a:xfrm>
          <a:prstGeom prst="rect">
            <a:avLst/>
          </a:prstGeom>
          <a:noFill/>
          <a:scene3d>
            <a:camera prst="orthographicFront">
              <a:rot lat="0" lon="0" rev="120000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최종 검증</a:t>
            </a:r>
            <a:endParaRPr lang="en-US" altLang="ko-KR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94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604684" y="1547908"/>
            <a:ext cx="1695928" cy="2545446"/>
            <a:chOff x="1507491" y="1319081"/>
            <a:chExt cx="1695928" cy="2545446"/>
          </a:xfrm>
        </p:grpSpPr>
        <p:sp>
          <p:nvSpPr>
            <p:cNvPr id="2" name="Rounded Rectangle 1"/>
            <p:cNvSpPr/>
            <p:nvPr/>
          </p:nvSpPr>
          <p:spPr>
            <a:xfrm>
              <a:off x="1507491" y="1319081"/>
              <a:ext cx="1695928" cy="2545446"/>
            </a:xfrm>
            <a:custGeom>
              <a:avLst/>
              <a:gdLst/>
              <a:ahLst/>
              <a:cxnLst/>
              <a:rect l="0" t="0" r="0" b="0"/>
              <a:pathLst>
                <a:path w="1695928" h="2545446">
                  <a:moveTo>
                    <a:pt x="1695920" y="0"/>
                  </a:moveTo>
                  <a:lnTo>
                    <a:pt x="1695928" y="659527"/>
                  </a:lnTo>
                  <a:cubicBezTo>
                    <a:pt x="1363149" y="659528"/>
                    <a:pt x="1067005" y="816369"/>
                    <a:pt x="877383" y="1060151"/>
                  </a:cubicBezTo>
                  <a:lnTo>
                    <a:pt x="1125397" y="1203347"/>
                  </a:lnTo>
                  <a:cubicBezTo>
                    <a:pt x="1063888" y="1274521"/>
                    <a:pt x="1015468" y="1357339"/>
                    <a:pt x="983897" y="1448032"/>
                  </a:cubicBezTo>
                  <a:lnTo>
                    <a:pt x="735858" y="1304828"/>
                  </a:lnTo>
                  <a:cubicBezTo>
                    <a:pt x="686645" y="1425513"/>
                    <a:pt x="659527" y="1557552"/>
                    <a:pt x="659527" y="1695928"/>
                  </a:cubicBezTo>
                  <a:cubicBezTo>
                    <a:pt x="659527" y="1884906"/>
                    <a:pt x="710107" y="2062075"/>
                    <a:pt x="798468" y="2214630"/>
                  </a:cubicBezTo>
                  <a:lnTo>
                    <a:pt x="227785" y="2545446"/>
                  </a:lnTo>
                  <a:cubicBezTo>
                    <a:pt x="82930" y="2295650"/>
                    <a:pt x="0" y="2005474"/>
                    <a:pt x="0" y="1695928"/>
                  </a:cubicBezTo>
                  <a:cubicBezTo>
                    <a:pt x="0" y="759294"/>
                    <a:pt x="759290" y="2"/>
                    <a:pt x="169592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507491" y="1319081"/>
              <a:ext cx="1695924" cy="2545446"/>
            </a:xfrm>
            <a:custGeom>
              <a:avLst/>
              <a:gdLst/>
              <a:ahLst/>
              <a:cxnLst/>
              <a:rect l="0" t="0" r="0" b="0"/>
              <a:pathLst>
                <a:path w="1695924" h="2545446">
                  <a:moveTo>
                    <a:pt x="1695923" y="0"/>
                  </a:moveTo>
                  <a:lnTo>
                    <a:pt x="1695924" y="659527"/>
                  </a:lnTo>
                  <a:cubicBezTo>
                    <a:pt x="1363151" y="659528"/>
                    <a:pt x="1067008" y="816365"/>
                    <a:pt x="877382" y="1060155"/>
                  </a:cubicBezTo>
                  <a:lnTo>
                    <a:pt x="1125395" y="1203345"/>
                  </a:lnTo>
                  <a:cubicBezTo>
                    <a:pt x="1063886" y="1274524"/>
                    <a:pt x="1015472" y="1357335"/>
                    <a:pt x="983898" y="1448033"/>
                  </a:cubicBezTo>
                  <a:lnTo>
                    <a:pt x="735858" y="1304827"/>
                  </a:lnTo>
                  <a:cubicBezTo>
                    <a:pt x="686645" y="1425510"/>
                    <a:pt x="659527" y="1557552"/>
                    <a:pt x="659527" y="1695928"/>
                  </a:cubicBezTo>
                  <a:cubicBezTo>
                    <a:pt x="659527" y="1884908"/>
                    <a:pt x="710107" y="2062075"/>
                    <a:pt x="798469" y="2214630"/>
                  </a:cubicBezTo>
                  <a:lnTo>
                    <a:pt x="227785" y="2545446"/>
                  </a:lnTo>
                  <a:cubicBezTo>
                    <a:pt x="82930" y="2295646"/>
                    <a:pt x="0" y="2005471"/>
                    <a:pt x="0" y="1695928"/>
                  </a:cubicBezTo>
                  <a:cubicBezTo>
                    <a:pt x="0" y="759294"/>
                    <a:pt x="759290" y="2"/>
                    <a:pt x="1695923" y="0"/>
                  </a:cubicBezTo>
                  <a:close/>
                </a:path>
              </a:pathLst>
            </a:custGeom>
            <a:noFill/>
            <a:ln w="1177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32463" y="3762342"/>
            <a:ext cx="2937074" cy="1177429"/>
            <a:chOff x="1735270" y="3533514"/>
            <a:chExt cx="2937074" cy="1177429"/>
          </a:xfrm>
        </p:grpSpPr>
        <p:sp>
          <p:nvSpPr>
            <p:cNvPr id="5" name="Rounded Rectangle 4"/>
            <p:cNvSpPr/>
            <p:nvPr/>
          </p:nvSpPr>
          <p:spPr>
            <a:xfrm>
              <a:off x="1735270" y="3533514"/>
              <a:ext cx="2937072" cy="1177429"/>
            </a:xfrm>
            <a:custGeom>
              <a:avLst/>
              <a:gdLst/>
              <a:ahLst/>
              <a:cxnLst/>
              <a:rect l="0" t="0" r="0" b="0"/>
              <a:pathLst>
                <a:path w="2937072" h="1177429">
                  <a:moveTo>
                    <a:pt x="0" y="331007"/>
                  </a:moveTo>
                  <a:lnTo>
                    <a:pt x="570684" y="191"/>
                  </a:lnTo>
                  <a:cubicBezTo>
                    <a:pt x="727539" y="271000"/>
                    <a:pt x="1003447" y="464250"/>
                    <a:pt x="1326820" y="508342"/>
                  </a:cubicBezTo>
                  <a:lnTo>
                    <a:pt x="1326820" y="222019"/>
                  </a:lnTo>
                  <a:cubicBezTo>
                    <a:pt x="1372594" y="230704"/>
                    <a:pt x="1419845" y="235248"/>
                    <a:pt x="1468147" y="235248"/>
                  </a:cubicBezTo>
                  <a:cubicBezTo>
                    <a:pt x="1516450" y="235248"/>
                    <a:pt x="1563692" y="230704"/>
                    <a:pt x="1609475" y="222020"/>
                  </a:cubicBezTo>
                  <a:lnTo>
                    <a:pt x="1609475" y="508342"/>
                  </a:lnTo>
                  <a:cubicBezTo>
                    <a:pt x="1932918" y="464241"/>
                    <a:pt x="2208883" y="270910"/>
                    <a:pt x="2365717" y="0"/>
                  </a:cubicBezTo>
                  <a:lnTo>
                    <a:pt x="2937072" y="329664"/>
                  </a:lnTo>
                  <a:cubicBezTo>
                    <a:pt x="2643810" y="836469"/>
                    <a:pt x="2095798" y="1177429"/>
                    <a:pt x="1468147" y="1177429"/>
                  </a:cubicBezTo>
                  <a:cubicBezTo>
                    <a:pt x="841054" y="1177429"/>
                    <a:pt x="293453" y="837066"/>
                    <a:pt x="0" y="331007"/>
                  </a:cubicBez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35270" y="3533514"/>
              <a:ext cx="2937074" cy="1177425"/>
            </a:xfrm>
            <a:custGeom>
              <a:avLst/>
              <a:gdLst/>
              <a:ahLst/>
              <a:cxnLst/>
              <a:rect l="0" t="0" r="0" b="0"/>
              <a:pathLst>
                <a:path w="2937074" h="1177425">
                  <a:moveTo>
                    <a:pt x="0" y="331007"/>
                  </a:moveTo>
                  <a:lnTo>
                    <a:pt x="570684" y="191"/>
                  </a:lnTo>
                  <a:cubicBezTo>
                    <a:pt x="727539" y="271000"/>
                    <a:pt x="1003449" y="464250"/>
                    <a:pt x="1326818" y="508342"/>
                  </a:cubicBezTo>
                  <a:lnTo>
                    <a:pt x="1326818" y="222019"/>
                  </a:lnTo>
                  <a:cubicBezTo>
                    <a:pt x="1372597" y="230704"/>
                    <a:pt x="1419842" y="235248"/>
                    <a:pt x="1468147" y="235248"/>
                  </a:cubicBezTo>
                  <a:cubicBezTo>
                    <a:pt x="1516452" y="235248"/>
                    <a:pt x="1563695" y="230704"/>
                    <a:pt x="1609473" y="222020"/>
                  </a:cubicBezTo>
                  <a:lnTo>
                    <a:pt x="1609473" y="508342"/>
                  </a:lnTo>
                  <a:cubicBezTo>
                    <a:pt x="1932919" y="464241"/>
                    <a:pt x="2208885" y="270910"/>
                    <a:pt x="2365721" y="0"/>
                  </a:cubicBezTo>
                  <a:lnTo>
                    <a:pt x="2937074" y="329664"/>
                  </a:lnTo>
                  <a:cubicBezTo>
                    <a:pt x="2643811" y="836466"/>
                    <a:pt x="2095797" y="1177425"/>
                    <a:pt x="1468147" y="1177425"/>
                  </a:cubicBezTo>
                  <a:cubicBezTo>
                    <a:pt x="841053" y="1177425"/>
                    <a:pt x="293453" y="837069"/>
                    <a:pt x="0" y="331007"/>
                  </a:cubicBezTo>
                  <a:close/>
                </a:path>
              </a:pathLst>
            </a:custGeom>
            <a:noFill/>
            <a:ln w="1177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0609" y="1547915"/>
            <a:ext cx="1695935" cy="2544099"/>
            <a:chOff x="3203415" y="1319087"/>
            <a:chExt cx="1695935" cy="2544099"/>
          </a:xfrm>
        </p:grpSpPr>
        <p:sp>
          <p:nvSpPr>
            <p:cNvPr id="8" name="Rounded Rectangle 7"/>
            <p:cNvSpPr/>
            <p:nvPr/>
          </p:nvSpPr>
          <p:spPr>
            <a:xfrm>
              <a:off x="3203415" y="1319087"/>
              <a:ext cx="1695935" cy="2544096"/>
            </a:xfrm>
            <a:custGeom>
              <a:avLst/>
              <a:gdLst/>
              <a:ahLst/>
              <a:cxnLst/>
              <a:rect l="0" t="0" r="0" b="0"/>
              <a:pathLst>
                <a:path w="1695935" h="2544096">
                  <a:moveTo>
                    <a:pt x="1695935" y="1695928"/>
                  </a:moveTo>
                  <a:cubicBezTo>
                    <a:pt x="1695935" y="2004916"/>
                    <a:pt x="1613298" y="2294606"/>
                    <a:pt x="1468925" y="2544096"/>
                  </a:cubicBezTo>
                  <a:lnTo>
                    <a:pt x="897577" y="2214434"/>
                  </a:lnTo>
                  <a:cubicBezTo>
                    <a:pt x="985868" y="2061926"/>
                    <a:pt x="1036408" y="1884827"/>
                    <a:pt x="1036408" y="1695928"/>
                  </a:cubicBezTo>
                  <a:cubicBezTo>
                    <a:pt x="1036408" y="1557552"/>
                    <a:pt x="1009289" y="1425506"/>
                    <a:pt x="960068" y="1304820"/>
                  </a:cubicBezTo>
                  <a:lnTo>
                    <a:pt x="712033" y="1448024"/>
                  </a:lnTo>
                  <a:cubicBezTo>
                    <a:pt x="680458" y="1357323"/>
                    <a:pt x="632044" y="1274513"/>
                    <a:pt x="570534" y="1203339"/>
                  </a:cubicBezTo>
                  <a:lnTo>
                    <a:pt x="818544" y="1060151"/>
                  </a:lnTo>
                  <a:cubicBezTo>
                    <a:pt x="628915" y="816361"/>
                    <a:pt x="332772" y="659527"/>
                    <a:pt x="0" y="659527"/>
                  </a:cubicBezTo>
                  <a:lnTo>
                    <a:pt x="5" y="0"/>
                  </a:lnTo>
                  <a:cubicBezTo>
                    <a:pt x="936639" y="0"/>
                    <a:pt x="1695935" y="759292"/>
                    <a:pt x="1695935" y="1695928"/>
                  </a:cubicBez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03415" y="1319087"/>
              <a:ext cx="1695933" cy="2544099"/>
            </a:xfrm>
            <a:custGeom>
              <a:avLst/>
              <a:gdLst/>
              <a:ahLst/>
              <a:cxnLst/>
              <a:rect l="0" t="0" r="0" b="0"/>
              <a:pathLst>
                <a:path w="1695933" h="2544099">
                  <a:moveTo>
                    <a:pt x="1695933" y="1695928"/>
                  </a:moveTo>
                  <a:cubicBezTo>
                    <a:pt x="1695933" y="2004916"/>
                    <a:pt x="1613301" y="2294604"/>
                    <a:pt x="1468928" y="2544099"/>
                  </a:cubicBezTo>
                  <a:lnTo>
                    <a:pt x="897576" y="2214435"/>
                  </a:lnTo>
                  <a:cubicBezTo>
                    <a:pt x="985868" y="2061925"/>
                    <a:pt x="1036406" y="1884828"/>
                    <a:pt x="1036406" y="1695928"/>
                  </a:cubicBezTo>
                  <a:cubicBezTo>
                    <a:pt x="1036406" y="1557549"/>
                    <a:pt x="1009285" y="1425504"/>
                    <a:pt x="960070" y="1304819"/>
                  </a:cubicBezTo>
                  <a:lnTo>
                    <a:pt x="712033" y="1448023"/>
                  </a:lnTo>
                  <a:cubicBezTo>
                    <a:pt x="680458" y="1357325"/>
                    <a:pt x="632044" y="1274515"/>
                    <a:pt x="570534" y="1203336"/>
                  </a:cubicBezTo>
                  <a:lnTo>
                    <a:pt x="818544" y="1060148"/>
                  </a:lnTo>
                  <a:cubicBezTo>
                    <a:pt x="628915" y="816362"/>
                    <a:pt x="332772" y="659527"/>
                    <a:pt x="0" y="659527"/>
                  </a:cubicBezTo>
                  <a:lnTo>
                    <a:pt x="5" y="0"/>
                  </a:lnTo>
                  <a:cubicBezTo>
                    <a:pt x="936640" y="0"/>
                    <a:pt x="1695933" y="759292"/>
                    <a:pt x="1695933" y="1695928"/>
                  </a:cubicBezTo>
                  <a:close/>
                </a:path>
              </a:pathLst>
            </a:custGeom>
            <a:noFill/>
            <a:ln w="1177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46866" y="2490090"/>
            <a:ext cx="1507491" cy="1507491"/>
            <a:chOff x="2449672" y="2261262"/>
            <a:chExt cx="1507491" cy="1507491"/>
          </a:xfrm>
        </p:grpSpPr>
        <p:sp>
          <p:nvSpPr>
            <p:cNvPr id="11" name="Rounded Rectangle 10"/>
            <p:cNvSpPr/>
            <p:nvPr/>
          </p:nvSpPr>
          <p:spPr>
            <a:xfrm>
              <a:off x="2449672" y="2261262"/>
              <a:ext cx="1507491" cy="1507491"/>
            </a:xfrm>
            <a:custGeom>
              <a:avLst/>
              <a:gdLst/>
              <a:ahLst/>
              <a:cxnLst/>
              <a:rect l="0" t="0" r="0" b="0"/>
              <a:pathLst>
                <a:path w="1507491" h="1507491">
                  <a:moveTo>
                    <a:pt x="1507491" y="753745"/>
                  </a:moveTo>
                  <a:cubicBezTo>
                    <a:pt x="1507491" y="1170025"/>
                    <a:pt x="1170025" y="1507491"/>
                    <a:pt x="753745" y="1507491"/>
                  </a:cubicBezTo>
                  <a:cubicBezTo>
                    <a:pt x="337463" y="1507491"/>
                    <a:pt x="0" y="1170025"/>
                    <a:pt x="0" y="753745"/>
                  </a:cubicBezTo>
                  <a:cubicBezTo>
                    <a:pt x="0" y="337463"/>
                    <a:pt x="337463" y="0"/>
                    <a:pt x="753745" y="0"/>
                  </a:cubicBezTo>
                  <a:cubicBezTo>
                    <a:pt x="1170025" y="0"/>
                    <a:pt x="1507491" y="337463"/>
                    <a:pt x="1507491" y="753745"/>
                  </a:cubicBezTo>
                  <a:close/>
                </a:path>
              </a:pathLst>
            </a:custGeom>
            <a:gradFill rotWithShape="1">
              <a:gsLst>
                <a:gs pos="0">
                  <a:srgbClr val="D9D9D9"/>
                </a:gs>
                <a:gs pos="100000">
                  <a:srgbClr val="BCBCBC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49672" y="2261262"/>
              <a:ext cx="1507491" cy="1507491"/>
            </a:xfrm>
            <a:custGeom>
              <a:avLst/>
              <a:gdLst/>
              <a:ahLst/>
              <a:cxnLst/>
              <a:rect l="0" t="0" r="0" b="0"/>
              <a:pathLst>
                <a:path w="1507491" h="1507491">
                  <a:moveTo>
                    <a:pt x="1507491" y="753745"/>
                  </a:moveTo>
                  <a:cubicBezTo>
                    <a:pt x="1507491" y="1170027"/>
                    <a:pt x="1170027" y="1507491"/>
                    <a:pt x="753745" y="1507491"/>
                  </a:cubicBezTo>
                  <a:cubicBezTo>
                    <a:pt x="337463" y="1507491"/>
                    <a:pt x="0" y="1170027"/>
                    <a:pt x="0" y="753745"/>
                  </a:cubicBezTo>
                  <a:cubicBezTo>
                    <a:pt x="0" y="337463"/>
                    <a:pt x="337463" y="0"/>
                    <a:pt x="753745" y="0"/>
                  </a:cubicBezTo>
                  <a:cubicBezTo>
                    <a:pt x="1170027" y="0"/>
                    <a:pt x="1507491" y="337463"/>
                    <a:pt x="1507491" y="753745"/>
                  </a:cubicBezTo>
                  <a:close/>
                </a:path>
              </a:pathLst>
            </a:custGeom>
            <a:noFill/>
            <a:ln w="1177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51086" y="369381"/>
            <a:ext cx="6558377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457200" latinLnBrk="0"/>
            <a:r>
              <a:rPr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Git의</a:t>
            </a:r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시간여행과</a:t>
            </a:r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평행우주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개념</a:t>
            </a:r>
            <a:endParaRPr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65276" y="2305424"/>
            <a:ext cx="152926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 defTabSz="457200" latinLnBrk="0"/>
            <a:r>
              <a:rPr sz="2400" b="1" dirty="0" err="1">
                <a:solidFill>
                  <a:srgbClr val="92BD39"/>
                </a:solidFill>
                <a:latin typeface="나눔고딕" pitchFamily="2" charset="-127"/>
                <a:ea typeface="나눔고딕" pitchFamily="2" charset="-127"/>
              </a:rPr>
              <a:t>안전한</a:t>
            </a:r>
            <a:r>
              <a:rPr sz="2400" b="1" dirty="0">
                <a:solidFill>
                  <a:srgbClr val="92BD39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400" b="1" dirty="0" err="1">
                <a:solidFill>
                  <a:srgbClr val="92BD39"/>
                </a:solidFill>
                <a:latin typeface="나눔고딕" pitchFamily="2" charset="-127"/>
                <a:ea typeface="나눔고딕" pitchFamily="2" charset="-127"/>
              </a:rPr>
              <a:t>실험</a:t>
            </a:r>
            <a:endParaRPr sz="2400" b="1" dirty="0">
              <a:solidFill>
                <a:srgbClr val="92BD39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98923" y="2192021"/>
            <a:ext cx="124072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 defTabSz="457200" latinLnBrk="0"/>
            <a:r>
              <a:rPr sz="2400" b="1" dirty="0" err="1">
                <a:solidFill>
                  <a:srgbClr val="3CC583"/>
                </a:solidFill>
                <a:latin typeface="나눔고딕" pitchFamily="2" charset="-127"/>
                <a:ea typeface="나눔고딕" pitchFamily="2" charset="-127"/>
              </a:rPr>
              <a:t>시간</a:t>
            </a:r>
            <a:r>
              <a:rPr lang="en-US" sz="2400" b="1" dirty="0">
                <a:solidFill>
                  <a:srgbClr val="3CC583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400" b="1" dirty="0" err="1">
                <a:solidFill>
                  <a:srgbClr val="3CC583"/>
                </a:solidFill>
                <a:latin typeface="나눔고딕" pitchFamily="2" charset="-127"/>
                <a:ea typeface="나눔고딕" pitchFamily="2" charset="-127"/>
              </a:rPr>
              <a:t>여행</a:t>
            </a:r>
            <a:endParaRPr sz="2400" b="1" dirty="0">
              <a:solidFill>
                <a:srgbClr val="3CC583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3366" y="3147299"/>
            <a:ext cx="2157241" cy="8309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457200" latinLnBrk="0"/>
            <a:r>
              <a:rPr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실험적인</a:t>
            </a:r>
            <a:r>
              <a:rPr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시도를</a:t>
            </a:r>
            <a:r>
              <a:rPr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                 </a:t>
            </a:r>
            <a:r>
              <a:rPr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하면서도</a:t>
            </a:r>
            <a:r>
              <a:rPr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안전하게</a:t>
            </a:r>
            <a:endParaRPr lang="en-US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 defTabSz="457200" latinLnBrk="0"/>
            <a:r>
              <a:rPr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작</a:t>
            </a:r>
            <a:r>
              <a:rPr lang="ko-KR" altLang="en-US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업</a:t>
            </a:r>
            <a:endParaRPr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28713" y="2922574"/>
            <a:ext cx="169593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457200" latinLnBrk="0"/>
            <a:r>
              <a:rPr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과거의</a:t>
            </a:r>
            <a:r>
              <a:rPr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상태로</a:t>
            </a:r>
            <a:r>
              <a:rPr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복귀</a:t>
            </a:r>
            <a:endParaRPr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36966" y="5215809"/>
            <a:ext cx="1327286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 defTabSz="457200" latinLnBrk="0"/>
            <a:r>
              <a:rPr sz="2400" b="1" dirty="0" err="1">
                <a:solidFill>
                  <a:srgbClr val="1EABDA"/>
                </a:solidFill>
                <a:latin typeface="나눔고딕" pitchFamily="2" charset="-127"/>
                <a:ea typeface="나눔고딕" pitchFamily="2" charset="-127"/>
              </a:rPr>
              <a:t>평행</a:t>
            </a:r>
            <a:r>
              <a:rPr lang="en-US" sz="2400" b="1" dirty="0">
                <a:solidFill>
                  <a:srgbClr val="1EABDA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400" b="1" dirty="0" err="1">
                <a:solidFill>
                  <a:srgbClr val="1EABDA"/>
                </a:solidFill>
                <a:latin typeface="나눔고딕" pitchFamily="2" charset="-127"/>
                <a:ea typeface="나눔고딕" pitchFamily="2" charset="-127"/>
              </a:rPr>
              <a:t>우주</a:t>
            </a:r>
            <a:r>
              <a:rPr lang="en-US" sz="2400" b="1" dirty="0">
                <a:solidFill>
                  <a:srgbClr val="1EABDA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sz="2400" b="1" dirty="0">
              <a:solidFill>
                <a:srgbClr val="1EABDA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8710" y="5752661"/>
            <a:ext cx="202539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457200" latinLnBrk="0"/>
            <a:r>
              <a:rPr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여러</a:t>
            </a:r>
            <a:r>
              <a:rPr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버전의</a:t>
            </a:r>
            <a:r>
              <a:rPr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작업을</a:t>
            </a:r>
            <a:r>
              <a:rPr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
</a:t>
            </a:r>
            <a:r>
              <a:rPr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동시에</a:t>
            </a:r>
            <a:r>
              <a:rPr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관리</a:t>
            </a:r>
            <a:endParaRPr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945747" y="2404914"/>
            <a:ext cx="352963" cy="359868"/>
          </a:xfrm>
          <a:custGeom>
            <a:avLst/>
            <a:gdLst/>
            <a:ahLst/>
            <a:cxnLst/>
            <a:rect l="0" t="0" r="0" b="0"/>
            <a:pathLst>
              <a:path w="352963" h="359868">
                <a:moveTo>
                  <a:pt x="169191" y="256055"/>
                </a:moveTo>
                <a:cubicBezTo>
                  <a:pt x="205229" y="275294"/>
                  <a:pt x="250030" y="262533"/>
                  <a:pt x="270522" y="227193"/>
                </a:cubicBezTo>
                <a:lnTo>
                  <a:pt x="270522" y="227193"/>
                </a:lnTo>
                <a:cubicBezTo>
                  <a:pt x="320975" y="252167"/>
                  <a:pt x="352917" y="303573"/>
                  <a:pt x="352963" y="359868"/>
                </a:cubicBezTo>
                <a:moveTo>
                  <a:pt x="270522" y="227193"/>
                </a:moveTo>
                <a:lnTo>
                  <a:pt x="218749" y="359868"/>
                </a:lnTo>
                <a:moveTo>
                  <a:pt x="264194" y="359680"/>
                </a:moveTo>
                <a:lnTo>
                  <a:pt x="264320" y="333377"/>
                </a:lnTo>
                <a:lnTo>
                  <a:pt x="295412" y="333377"/>
                </a:lnTo>
                <a:lnTo>
                  <a:pt x="307974" y="253684"/>
                </a:lnTo>
                <a:moveTo>
                  <a:pt x="38494" y="196588"/>
                </a:moveTo>
                <a:lnTo>
                  <a:pt x="141647" y="196588"/>
                </a:lnTo>
                <a:moveTo>
                  <a:pt x="174592" y="327536"/>
                </a:moveTo>
                <a:cubicBezTo>
                  <a:pt x="179265" y="333536"/>
                  <a:pt x="180111" y="341675"/>
                  <a:pt x="176772" y="348508"/>
                </a:cubicBezTo>
                <a:cubicBezTo>
                  <a:pt x="173434" y="355342"/>
                  <a:pt x="166495" y="359677"/>
                  <a:pt x="158889" y="359680"/>
                </a:cubicBezTo>
                <a:lnTo>
                  <a:pt x="21221" y="359680"/>
                </a:lnTo>
                <a:cubicBezTo>
                  <a:pt x="13615" y="359677"/>
                  <a:pt x="6676" y="355342"/>
                  <a:pt x="3338" y="348508"/>
                </a:cubicBezTo>
                <a:cubicBezTo>
                  <a:pt x="0" y="341675"/>
                  <a:pt x="845" y="333537"/>
                  <a:pt x="5518" y="327536"/>
                </a:cubicBezTo>
                <a:lnTo>
                  <a:pt x="60180" y="270110"/>
                </a:lnTo>
                <a:lnTo>
                  <a:pt x="60180" y="196666"/>
                </a:lnTo>
                <a:lnTo>
                  <a:pt x="119946" y="196666"/>
                </a:lnTo>
                <a:lnTo>
                  <a:pt x="119946" y="270031"/>
                </a:lnTo>
                <a:lnTo>
                  <a:pt x="174640" y="327536"/>
                </a:lnTo>
                <a:close/>
                <a:moveTo>
                  <a:pt x="39829" y="291450"/>
                </a:moveTo>
                <a:lnTo>
                  <a:pt x="140313" y="291450"/>
                </a:lnTo>
                <a:moveTo>
                  <a:pt x="185789" y="133006"/>
                </a:moveTo>
                <a:cubicBezTo>
                  <a:pt x="197146" y="141507"/>
                  <a:pt x="212747" y="141507"/>
                  <a:pt x="224104" y="133006"/>
                </a:cubicBezTo>
                <a:moveTo>
                  <a:pt x="230527" y="97879"/>
                </a:moveTo>
                <a:cubicBezTo>
                  <a:pt x="228792" y="97879"/>
                  <a:pt x="227386" y="99285"/>
                  <a:pt x="227386" y="101019"/>
                </a:cubicBezTo>
                <a:cubicBezTo>
                  <a:pt x="227386" y="102754"/>
                  <a:pt x="228792" y="104160"/>
                  <a:pt x="230527" y="104160"/>
                </a:cubicBezTo>
                <a:cubicBezTo>
                  <a:pt x="232261" y="104160"/>
                  <a:pt x="233667" y="102754"/>
                  <a:pt x="233667" y="101019"/>
                </a:cubicBezTo>
                <a:cubicBezTo>
                  <a:pt x="233667" y="99285"/>
                  <a:pt x="232261" y="97879"/>
                  <a:pt x="230527" y="97879"/>
                </a:cubicBezTo>
                <a:moveTo>
                  <a:pt x="179413" y="97879"/>
                </a:moveTo>
                <a:cubicBezTo>
                  <a:pt x="177679" y="97879"/>
                  <a:pt x="176273" y="99285"/>
                  <a:pt x="176273" y="101019"/>
                </a:cubicBezTo>
                <a:cubicBezTo>
                  <a:pt x="176273" y="102754"/>
                  <a:pt x="177679" y="104160"/>
                  <a:pt x="179413" y="104160"/>
                </a:cubicBezTo>
                <a:cubicBezTo>
                  <a:pt x="181148" y="104160"/>
                  <a:pt x="182554" y="102754"/>
                  <a:pt x="182554" y="101019"/>
                </a:cubicBezTo>
                <a:cubicBezTo>
                  <a:pt x="182554" y="99285"/>
                  <a:pt x="181148" y="97879"/>
                  <a:pt x="179413" y="97879"/>
                </a:cubicBezTo>
                <a:moveTo>
                  <a:pt x="281577" y="101082"/>
                </a:moveTo>
                <a:cubicBezTo>
                  <a:pt x="280977" y="142972"/>
                  <a:pt x="246848" y="176616"/>
                  <a:pt x="204954" y="176616"/>
                </a:cubicBezTo>
                <a:cubicBezTo>
                  <a:pt x="163060" y="176616"/>
                  <a:pt x="128931" y="142972"/>
                  <a:pt x="128331" y="101082"/>
                </a:cubicBezTo>
                <a:lnTo>
                  <a:pt x="128331" y="75533"/>
                </a:lnTo>
                <a:cubicBezTo>
                  <a:pt x="128931" y="33643"/>
                  <a:pt x="163060" y="0"/>
                  <a:pt x="204954" y="0"/>
                </a:cubicBezTo>
                <a:cubicBezTo>
                  <a:pt x="246848" y="0"/>
                  <a:pt x="280977" y="33643"/>
                  <a:pt x="281577" y="75533"/>
                </a:cubicBezTo>
                <a:close/>
                <a:moveTo>
                  <a:pt x="281577" y="75533"/>
                </a:moveTo>
                <a:lnTo>
                  <a:pt x="256028" y="75533"/>
                </a:lnTo>
                <a:cubicBezTo>
                  <a:pt x="239085" y="75533"/>
                  <a:pt x="204208" y="79836"/>
                  <a:pt x="179413" y="50000"/>
                </a:cubicBezTo>
                <a:cubicBezTo>
                  <a:pt x="166647" y="65189"/>
                  <a:pt x="148119" y="74359"/>
                  <a:pt x="128300" y="75298"/>
                </a:cubicBezTo>
              </a:path>
            </a:pathLst>
          </a:custGeom>
          <a:noFill/>
          <a:ln w="11777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324103" y="2407303"/>
            <a:ext cx="325010" cy="372364"/>
          </a:xfrm>
          <a:custGeom>
            <a:avLst/>
            <a:gdLst/>
            <a:ahLst/>
            <a:cxnLst/>
            <a:rect l="0" t="0" r="0" b="0"/>
            <a:pathLst>
              <a:path w="325010" h="372364">
                <a:moveTo>
                  <a:pt x="109685" y="266951"/>
                </a:moveTo>
                <a:lnTo>
                  <a:pt x="156779" y="219842"/>
                </a:lnTo>
                <a:lnTo>
                  <a:pt x="156794" y="141327"/>
                </a:lnTo>
                <a:moveTo>
                  <a:pt x="195973" y="0"/>
                </a:moveTo>
                <a:lnTo>
                  <a:pt x="125310" y="47109"/>
                </a:lnTo>
                <a:lnTo>
                  <a:pt x="188122" y="102069"/>
                </a:lnTo>
                <a:moveTo>
                  <a:pt x="126299" y="47611"/>
                </a:moveTo>
                <a:cubicBezTo>
                  <a:pt x="202659" y="33586"/>
                  <a:pt x="277566" y="78417"/>
                  <a:pt x="301288" y="152342"/>
                </a:cubicBezTo>
                <a:cubicBezTo>
                  <a:pt x="325010" y="226267"/>
                  <a:pt x="290176" y="306313"/>
                  <a:pt x="219913" y="339339"/>
                </a:cubicBezTo>
                <a:cubicBezTo>
                  <a:pt x="149650" y="372364"/>
                  <a:pt x="65791" y="348106"/>
                  <a:pt x="24010" y="282670"/>
                </a:cubicBezTo>
                <a:moveTo>
                  <a:pt x="51521" y="84356"/>
                </a:moveTo>
                <a:cubicBezTo>
                  <a:pt x="63750" y="73426"/>
                  <a:pt x="77644" y="64515"/>
                  <a:pt x="92679" y="57959"/>
                </a:cubicBezTo>
                <a:moveTo>
                  <a:pt x="4663" y="161599"/>
                </a:moveTo>
                <a:cubicBezTo>
                  <a:pt x="8575" y="145657"/>
                  <a:pt x="15119" y="130478"/>
                  <a:pt x="24025" y="116689"/>
                </a:cubicBezTo>
                <a:moveTo>
                  <a:pt x="8887" y="251798"/>
                </a:moveTo>
                <a:cubicBezTo>
                  <a:pt x="3337" y="236353"/>
                  <a:pt x="335" y="220108"/>
                  <a:pt x="0" y="203699"/>
                </a:cubicBezTo>
              </a:path>
            </a:pathLst>
          </a:custGeom>
          <a:noFill/>
          <a:ln w="11777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955145" y="2882666"/>
            <a:ext cx="690933" cy="722339"/>
          </a:xfrm>
          <a:custGeom>
            <a:avLst/>
            <a:gdLst/>
            <a:ahLst/>
            <a:cxnLst/>
            <a:rect l="0" t="0" r="0" b="0"/>
            <a:pathLst>
              <a:path w="690933" h="722339">
                <a:moveTo>
                  <a:pt x="0" y="361169"/>
                </a:moveTo>
                <a:lnTo>
                  <a:pt x="62812" y="361169"/>
                </a:lnTo>
                <a:moveTo>
                  <a:pt x="188436" y="361169"/>
                </a:moveTo>
                <a:lnTo>
                  <a:pt x="345466" y="361169"/>
                </a:lnTo>
                <a:moveTo>
                  <a:pt x="471091" y="361169"/>
                </a:moveTo>
                <a:lnTo>
                  <a:pt x="690933" y="361169"/>
                </a:lnTo>
                <a:moveTo>
                  <a:pt x="627399" y="298357"/>
                </a:moveTo>
                <a:lnTo>
                  <a:pt x="690933" y="361169"/>
                </a:lnTo>
                <a:lnTo>
                  <a:pt x="627399" y="423982"/>
                </a:lnTo>
                <a:moveTo>
                  <a:pt x="62812" y="361169"/>
                </a:moveTo>
                <a:cubicBezTo>
                  <a:pt x="62812" y="326479"/>
                  <a:pt x="90934" y="298357"/>
                  <a:pt x="125624" y="298357"/>
                </a:cubicBezTo>
                <a:cubicBezTo>
                  <a:pt x="160314" y="298357"/>
                  <a:pt x="188436" y="326479"/>
                  <a:pt x="188436" y="361169"/>
                </a:cubicBezTo>
                <a:cubicBezTo>
                  <a:pt x="188436" y="395860"/>
                  <a:pt x="160314" y="423982"/>
                  <a:pt x="125624" y="423982"/>
                </a:cubicBezTo>
                <a:cubicBezTo>
                  <a:pt x="90934" y="423982"/>
                  <a:pt x="62812" y="395860"/>
                  <a:pt x="62812" y="361169"/>
                </a:cubicBezTo>
                <a:moveTo>
                  <a:pt x="345466" y="361169"/>
                </a:moveTo>
                <a:cubicBezTo>
                  <a:pt x="345466" y="326479"/>
                  <a:pt x="373588" y="298357"/>
                  <a:pt x="408278" y="298357"/>
                </a:cubicBezTo>
                <a:cubicBezTo>
                  <a:pt x="442969" y="298357"/>
                  <a:pt x="471091" y="326479"/>
                  <a:pt x="471091" y="361169"/>
                </a:cubicBezTo>
                <a:cubicBezTo>
                  <a:pt x="471091" y="395860"/>
                  <a:pt x="442969" y="423982"/>
                  <a:pt x="408278" y="423982"/>
                </a:cubicBezTo>
                <a:cubicBezTo>
                  <a:pt x="373588" y="423982"/>
                  <a:pt x="345466" y="395860"/>
                  <a:pt x="345466" y="361169"/>
                </a:cubicBezTo>
                <a:moveTo>
                  <a:pt x="408278" y="188436"/>
                </a:moveTo>
                <a:lnTo>
                  <a:pt x="408278" y="298357"/>
                </a:lnTo>
                <a:moveTo>
                  <a:pt x="125624" y="533903"/>
                </a:moveTo>
                <a:lnTo>
                  <a:pt x="125624" y="423982"/>
                </a:lnTo>
                <a:moveTo>
                  <a:pt x="314060" y="0"/>
                </a:moveTo>
                <a:lnTo>
                  <a:pt x="502497" y="0"/>
                </a:lnTo>
                <a:cubicBezTo>
                  <a:pt x="502497" y="0"/>
                  <a:pt x="533903" y="0"/>
                  <a:pt x="533903" y="31406"/>
                </a:cubicBezTo>
                <a:lnTo>
                  <a:pt x="533903" y="157030"/>
                </a:lnTo>
                <a:cubicBezTo>
                  <a:pt x="533903" y="157030"/>
                  <a:pt x="533903" y="188436"/>
                  <a:pt x="502497" y="188436"/>
                </a:cubicBezTo>
                <a:lnTo>
                  <a:pt x="314060" y="188436"/>
                </a:lnTo>
                <a:cubicBezTo>
                  <a:pt x="314060" y="188436"/>
                  <a:pt x="282654" y="188436"/>
                  <a:pt x="282654" y="157030"/>
                </a:cubicBezTo>
                <a:lnTo>
                  <a:pt x="282654" y="31406"/>
                </a:lnTo>
                <a:cubicBezTo>
                  <a:pt x="282654" y="31406"/>
                  <a:pt x="282654" y="0"/>
                  <a:pt x="314060" y="0"/>
                </a:cubicBezTo>
                <a:moveTo>
                  <a:pt x="31406" y="533903"/>
                </a:moveTo>
                <a:lnTo>
                  <a:pt x="219842" y="533903"/>
                </a:lnTo>
                <a:cubicBezTo>
                  <a:pt x="219842" y="533903"/>
                  <a:pt x="251248" y="533903"/>
                  <a:pt x="251248" y="565309"/>
                </a:cubicBezTo>
                <a:lnTo>
                  <a:pt x="251248" y="690933"/>
                </a:lnTo>
                <a:cubicBezTo>
                  <a:pt x="251248" y="690933"/>
                  <a:pt x="251248" y="722339"/>
                  <a:pt x="219842" y="722339"/>
                </a:cubicBezTo>
                <a:lnTo>
                  <a:pt x="31406" y="722339"/>
                </a:lnTo>
                <a:cubicBezTo>
                  <a:pt x="31406" y="722339"/>
                  <a:pt x="0" y="722339"/>
                  <a:pt x="0" y="690933"/>
                </a:cubicBezTo>
                <a:lnTo>
                  <a:pt x="0" y="565309"/>
                </a:lnTo>
                <a:cubicBezTo>
                  <a:pt x="0" y="565309"/>
                  <a:pt x="0" y="533903"/>
                  <a:pt x="31406" y="533903"/>
                </a:cubicBezTo>
              </a:path>
            </a:pathLst>
          </a:custGeom>
          <a:noFill/>
          <a:ln w="11777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120026" y="4429416"/>
            <a:ext cx="361169" cy="361169"/>
          </a:xfrm>
          <a:custGeom>
            <a:avLst/>
            <a:gdLst/>
            <a:ahLst/>
            <a:cxnLst/>
            <a:rect l="0" t="0" r="0" b="0"/>
            <a:pathLst>
              <a:path w="361169" h="361169">
                <a:moveTo>
                  <a:pt x="140447" y="179140"/>
                </a:moveTo>
                <a:cubicBezTo>
                  <a:pt x="140446" y="201308"/>
                  <a:pt x="158416" y="219280"/>
                  <a:pt x="180584" y="219280"/>
                </a:cubicBezTo>
                <a:cubicBezTo>
                  <a:pt x="202753" y="219280"/>
                  <a:pt x="220723" y="201308"/>
                  <a:pt x="220721" y="179140"/>
                </a:cubicBezTo>
                <a:cubicBezTo>
                  <a:pt x="220723" y="156971"/>
                  <a:pt x="202753" y="138999"/>
                  <a:pt x="180584" y="138999"/>
                </a:cubicBezTo>
                <a:cubicBezTo>
                  <a:pt x="158416" y="138999"/>
                  <a:pt x="140446" y="156971"/>
                  <a:pt x="140447" y="179140"/>
                </a:cubicBezTo>
                <a:moveTo>
                  <a:pt x="321912" y="30777"/>
                </a:moveTo>
                <a:cubicBezTo>
                  <a:pt x="321912" y="26441"/>
                  <a:pt x="325427" y="22926"/>
                  <a:pt x="329763" y="22926"/>
                </a:cubicBezTo>
                <a:cubicBezTo>
                  <a:pt x="334100" y="22926"/>
                  <a:pt x="337615" y="26441"/>
                  <a:pt x="337615" y="30777"/>
                </a:cubicBezTo>
                <a:cubicBezTo>
                  <a:pt x="337615" y="35114"/>
                  <a:pt x="334100" y="38629"/>
                  <a:pt x="329763" y="38629"/>
                </a:cubicBezTo>
                <a:cubicBezTo>
                  <a:pt x="325427" y="38629"/>
                  <a:pt x="321912" y="35114"/>
                  <a:pt x="321912" y="30777"/>
                </a:cubicBezTo>
                <a:moveTo>
                  <a:pt x="319635" y="344838"/>
                </a:moveTo>
                <a:cubicBezTo>
                  <a:pt x="319635" y="340502"/>
                  <a:pt x="323150" y="336987"/>
                  <a:pt x="327486" y="336987"/>
                </a:cubicBezTo>
                <a:cubicBezTo>
                  <a:pt x="331823" y="336987"/>
                  <a:pt x="335338" y="340502"/>
                  <a:pt x="335338" y="344838"/>
                </a:cubicBezTo>
                <a:cubicBezTo>
                  <a:pt x="335338" y="349175"/>
                  <a:pt x="331823" y="352690"/>
                  <a:pt x="327486" y="352690"/>
                </a:cubicBezTo>
                <a:cubicBezTo>
                  <a:pt x="323150" y="352690"/>
                  <a:pt x="319635" y="349175"/>
                  <a:pt x="319635" y="344838"/>
                </a:cubicBezTo>
                <a:moveTo>
                  <a:pt x="95867" y="353318"/>
                </a:moveTo>
                <a:cubicBezTo>
                  <a:pt x="95867" y="348982"/>
                  <a:pt x="99382" y="345466"/>
                  <a:pt x="103718" y="345466"/>
                </a:cubicBezTo>
                <a:cubicBezTo>
                  <a:pt x="108054" y="345466"/>
                  <a:pt x="111570" y="348982"/>
                  <a:pt x="111570" y="353318"/>
                </a:cubicBezTo>
                <a:cubicBezTo>
                  <a:pt x="111570" y="357654"/>
                  <a:pt x="108054" y="361169"/>
                  <a:pt x="103718" y="361169"/>
                </a:cubicBezTo>
                <a:cubicBezTo>
                  <a:pt x="99382" y="361169"/>
                  <a:pt x="95867" y="357654"/>
                  <a:pt x="95867" y="353318"/>
                </a:cubicBezTo>
                <a:moveTo>
                  <a:pt x="13426" y="298357"/>
                </a:moveTo>
                <a:cubicBezTo>
                  <a:pt x="13426" y="294021"/>
                  <a:pt x="16941" y="290506"/>
                  <a:pt x="21277" y="290506"/>
                </a:cubicBezTo>
                <a:cubicBezTo>
                  <a:pt x="25613" y="290506"/>
                  <a:pt x="29129" y="294021"/>
                  <a:pt x="29129" y="298357"/>
                </a:cubicBezTo>
                <a:cubicBezTo>
                  <a:pt x="29129" y="302693"/>
                  <a:pt x="25613" y="306209"/>
                  <a:pt x="21277" y="306209"/>
                </a:cubicBezTo>
                <a:cubicBezTo>
                  <a:pt x="16941" y="306209"/>
                  <a:pt x="13426" y="302693"/>
                  <a:pt x="13426" y="298357"/>
                </a:cubicBezTo>
                <a:moveTo>
                  <a:pt x="5574" y="7851"/>
                </a:moveTo>
                <a:cubicBezTo>
                  <a:pt x="5574" y="3515"/>
                  <a:pt x="9089" y="0"/>
                  <a:pt x="13426" y="0"/>
                </a:cubicBezTo>
                <a:cubicBezTo>
                  <a:pt x="17762" y="0"/>
                  <a:pt x="21277" y="3515"/>
                  <a:pt x="21277" y="7851"/>
                </a:cubicBezTo>
                <a:cubicBezTo>
                  <a:pt x="21277" y="12187"/>
                  <a:pt x="17762" y="15703"/>
                  <a:pt x="13426" y="15703"/>
                </a:cubicBezTo>
                <a:cubicBezTo>
                  <a:pt x="9089" y="15703"/>
                  <a:pt x="5574" y="12187"/>
                  <a:pt x="5574" y="7851"/>
                </a:cubicBezTo>
                <a:moveTo>
                  <a:pt x="176564" y="321284"/>
                </a:moveTo>
                <a:cubicBezTo>
                  <a:pt x="176564" y="321284"/>
                  <a:pt x="260686" y="290945"/>
                  <a:pt x="294447" y="257969"/>
                </a:cubicBezTo>
                <a:cubicBezTo>
                  <a:pt x="351669" y="202050"/>
                  <a:pt x="272887" y="170252"/>
                  <a:pt x="272887" y="170252"/>
                </a:cubicBezTo>
                <a:cubicBezTo>
                  <a:pt x="296960" y="214676"/>
                  <a:pt x="244873" y="267988"/>
                  <a:pt x="180679" y="267988"/>
                </a:cubicBezTo>
                <a:cubicBezTo>
                  <a:pt x="68308" y="267988"/>
                  <a:pt x="0" y="216277"/>
                  <a:pt x="0" y="152492"/>
                </a:cubicBezTo>
                <a:cubicBezTo>
                  <a:pt x="0" y="88706"/>
                  <a:pt x="82645" y="36996"/>
                  <a:pt x="184604" y="36996"/>
                </a:cubicBezTo>
                <a:cubicBezTo>
                  <a:pt x="184604" y="36996"/>
                  <a:pt x="100483" y="67350"/>
                  <a:pt x="66722" y="100326"/>
                </a:cubicBezTo>
                <a:cubicBezTo>
                  <a:pt x="9500" y="156245"/>
                  <a:pt x="88282" y="188028"/>
                  <a:pt x="88282" y="188028"/>
                </a:cubicBezTo>
                <a:cubicBezTo>
                  <a:pt x="64209" y="143604"/>
                  <a:pt x="112370" y="90308"/>
                  <a:pt x="176564" y="90308"/>
                </a:cubicBezTo>
                <a:cubicBezTo>
                  <a:pt x="288935" y="90308"/>
                  <a:pt x="361169" y="142002"/>
                  <a:pt x="361169" y="205788"/>
                </a:cubicBezTo>
                <a:cubicBezTo>
                  <a:pt x="361169" y="269574"/>
                  <a:pt x="278524" y="321284"/>
                  <a:pt x="176564" y="321284"/>
                </a:cubicBezTo>
              </a:path>
            </a:pathLst>
          </a:custGeom>
          <a:noFill/>
          <a:ln w="11777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9A909C-E5BA-4D1C-B473-D6911B86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28" y="427782"/>
            <a:ext cx="8131946" cy="636742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477BC08-FD54-4162-BDCD-D462E7EA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111" y="10471"/>
            <a:ext cx="4326467" cy="462142"/>
          </a:xfrm>
        </p:spPr>
        <p:txBody>
          <a:bodyPr>
            <a:noAutofit/>
          </a:bodyPr>
          <a:lstStyle/>
          <a:p>
            <a:pPr algn="ctr" rtl="0"/>
            <a:br>
              <a:rPr lang="en-US" altLang="ko-KR" sz="18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ko-KR" alt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실행 파이프라인 및 데이터 흐름 </a:t>
            </a:r>
            <a:br>
              <a:rPr lang="ko-KR" altLang="en-US" sz="18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endParaRPr lang="ko-KR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6FBE0ACE-FBC5-4C9B-8D9E-F34D9FDC5B25}"/>
              </a:ext>
            </a:extLst>
          </p:cNvPr>
          <p:cNvSpPr txBox="1"/>
          <p:nvPr/>
        </p:nvSpPr>
        <p:spPr>
          <a:xfrm>
            <a:off x="8239397" y="2510226"/>
            <a:ext cx="2977243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박스 리스트</a:t>
            </a:r>
            <a:r>
              <a:rPr lang="en-US" altLang="ko-KR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box_sizes</a:t>
            </a:r>
            <a:r>
              <a:rPr lang="en-US" altLang="ko-KR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) </a:t>
            </a:r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생성</a:t>
            </a:r>
            <a:endParaRPr lang="en-US" altLang="ko-KR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D2846061-1122-48C2-A636-7C3D12BD32A1}"/>
              </a:ext>
            </a:extLst>
          </p:cNvPr>
          <p:cNvSpPr txBox="1"/>
          <p:nvPr/>
        </p:nvSpPr>
        <p:spPr>
          <a:xfrm>
            <a:off x="7520941" y="5337246"/>
            <a:ext cx="3924300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dirty="0" err="1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마스킹을</a:t>
            </a:r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 지원하는 </a:t>
            </a:r>
            <a:r>
              <a:rPr lang="en-US" altLang="ko-KR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PPO </a:t>
            </a:r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에이전트</a:t>
            </a:r>
            <a:r>
              <a:rPr lang="en-US" altLang="ko-KR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생성</a:t>
            </a:r>
            <a:endParaRPr lang="en-US" altLang="ko-KR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56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55DD61B-A77C-4123-B10C-44D285B7A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26" y="122067"/>
            <a:ext cx="4980373" cy="6454067"/>
          </a:xfrm>
          <a:prstGeom prst="rect">
            <a:avLst/>
          </a:prstGeom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E293F99E-9A3A-4F4B-9565-2D19909ED168}"/>
              </a:ext>
            </a:extLst>
          </p:cNvPr>
          <p:cNvSpPr txBox="1"/>
          <p:nvPr/>
        </p:nvSpPr>
        <p:spPr>
          <a:xfrm>
            <a:off x="6684917" y="2281626"/>
            <a:ext cx="2718163" cy="369332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무효인 액션의 확률 </a:t>
            </a:r>
            <a:r>
              <a:rPr lang="en-US" altLang="ko-KR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0 </a:t>
            </a:r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처리</a:t>
            </a:r>
            <a:endParaRPr lang="en-US" altLang="ko-KR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52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25D678-9F10-4FFF-ADEC-E73B93A2D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96" y="126293"/>
            <a:ext cx="2957351" cy="6642894"/>
          </a:xfrm>
          <a:prstGeom prst="rect">
            <a:avLst/>
          </a:prstGeom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BBFB53D8-CD6D-4603-9FC1-137A28ABB15D}"/>
              </a:ext>
            </a:extLst>
          </p:cNvPr>
          <p:cNvSpPr txBox="1"/>
          <p:nvPr/>
        </p:nvSpPr>
        <p:spPr>
          <a:xfrm>
            <a:off x="7981301" y="5976097"/>
            <a:ext cx="3876402" cy="646331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각 </a:t>
            </a:r>
            <a:r>
              <a:rPr lang="en-US" altLang="ko-KR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trial</a:t>
            </a:r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이 위의 “</a:t>
            </a:r>
            <a:r>
              <a:rPr lang="ko-KR" altLang="en-US" dirty="0" err="1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설정→데이터→환경→학습→평가</a:t>
            </a:r>
            <a:r>
              <a:rPr lang="ko-KR" altLang="en-US" dirty="0">
                <a:solidFill>
                  <a:srgbClr val="0000FF"/>
                </a:solidFill>
                <a:latin typeface="나눔고딕" pitchFamily="2" charset="-127"/>
                <a:ea typeface="나눔고딕" pitchFamily="2" charset="-127"/>
              </a:rPr>
              <a:t>” 파이프라인을 반복 수행</a:t>
            </a:r>
            <a:endParaRPr lang="en-US" altLang="ko-KR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37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096000" y="4643051"/>
            <a:ext cx="3669956" cy="1112108"/>
            <a:chOff x="4114800" y="4003589"/>
            <a:chExt cx="3669956" cy="1112108"/>
          </a:xfrm>
        </p:grpSpPr>
        <p:sp>
          <p:nvSpPr>
            <p:cNvPr id="2" name="Rounded Rectangle 1"/>
            <p:cNvSpPr/>
            <p:nvPr/>
          </p:nvSpPr>
          <p:spPr>
            <a:xfrm>
              <a:off x="5004486" y="4003589"/>
              <a:ext cx="2780270" cy="1112108"/>
            </a:xfrm>
            <a:custGeom>
              <a:avLst/>
              <a:gdLst/>
              <a:ahLst/>
              <a:cxnLst/>
              <a:rect l="0" t="0" r="0" b="0"/>
              <a:pathLst>
                <a:path w="2780270" h="1112108">
                  <a:moveTo>
                    <a:pt x="0" y="1112108"/>
                  </a:moveTo>
                  <a:lnTo>
                    <a:pt x="9145" y="1107474"/>
                  </a:lnTo>
                  <a:cubicBezTo>
                    <a:pt x="202116" y="1001175"/>
                    <a:pt x="333083" y="794097"/>
                    <a:pt x="333083" y="556054"/>
                  </a:cubicBezTo>
                  <a:cubicBezTo>
                    <a:pt x="333083" y="318010"/>
                    <a:pt x="202116" y="110932"/>
                    <a:pt x="9145" y="4636"/>
                  </a:cubicBezTo>
                  <a:lnTo>
                    <a:pt x="0" y="0"/>
                  </a:lnTo>
                  <a:lnTo>
                    <a:pt x="9145" y="0"/>
                  </a:lnTo>
                  <a:lnTo>
                    <a:pt x="2231528" y="0"/>
                  </a:lnTo>
                  <a:cubicBezTo>
                    <a:pt x="2534892" y="0"/>
                    <a:pt x="2780270" y="248953"/>
                    <a:pt x="2780270" y="556054"/>
                  </a:cubicBezTo>
                  <a:cubicBezTo>
                    <a:pt x="2780270" y="863154"/>
                    <a:pt x="2534892" y="1112108"/>
                    <a:pt x="2231528" y="1112108"/>
                  </a:cubicBezTo>
                  <a:lnTo>
                    <a:pt x="9145" y="1112108"/>
                  </a:ln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114800" y="4003589"/>
              <a:ext cx="1112108" cy="1112108"/>
            </a:xfrm>
            <a:custGeom>
              <a:avLst/>
              <a:gdLst/>
              <a:ahLst/>
              <a:cxnLst/>
              <a:rect l="0" t="0" r="0" b="0"/>
              <a:pathLst>
                <a:path w="1112108" h="1112108">
                  <a:moveTo>
                    <a:pt x="1112108" y="556054"/>
                  </a:moveTo>
                  <a:cubicBezTo>
                    <a:pt x="1112108" y="863154"/>
                    <a:pt x="863154" y="1112108"/>
                    <a:pt x="556054" y="1112108"/>
                  </a:cubicBezTo>
                  <a:cubicBezTo>
                    <a:pt x="248953" y="1112108"/>
                    <a:pt x="0" y="863154"/>
                    <a:pt x="0" y="556054"/>
                  </a:cubicBezTo>
                  <a:cubicBezTo>
                    <a:pt x="0" y="248953"/>
                    <a:pt x="248953" y="0"/>
                    <a:pt x="556054" y="0"/>
                  </a:cubicBezTo>
                  <a:cubicBezTo>
                    <a:pt x="863154" y="0"/>
                    <a:pt x="1112108" y="248953"/>
                    <a:pt x="1112108" y="556054"/>
                  </a:cubicBezTo>
                  <a:close/>
                  <a:moveTo>
                    <a:pt x="139758" y="556054"/>
                  </a:moveTo>
                  <a:cubicBezTo>
                    <a:pt x="139758" y="785967"/>
                    <a:pt x="326140" y="972353"/>
                    <a:pt x="556054" y="972353"/>
                  </a:cubicBezTo>
                  <a:cubicBezTo>
                    <a:pt x="785967" y="972353"/>
                    <a:pt x="972353" y="785967"/>
                    <a:pt x="972353" y="556054"/>
                  </a:cubicBezTo>
                  <a:cubicBezTo>
                    <a:pt x="972353" y="326140"/>
                    <a:pt x="785967" y="139758"/>
                    <a:pt x="556054" y="139758"/>
                  </a:cubicBezTo>
                  <a:cubicBezTo>
                    <a:pt x="326140" y="139758"/>
                    <a:pt x="139758" y="326140"/>
                    <a:pt x="139758" y="556054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004486" y="4003589"/>
              <a:ext cx="2780270" cy="1112108"/>
            </a:xfrm>
            <a:custGeom>
              <a:avLst/>
              <a:gdLst/>
              <a:ahLst/>
              <a:cxnLst/>
              <a:rect l="0" t="0" r="0" b="0"/>
              <a:pathLst>
                <a:path w="2780270" h="1112108">
                  <a:moveTo>
                    <a:pt x="0" y="1112108"/>
                  </a:moveTo>
                  <a:lnTo>
                    <a:pt x="9145" y="1107470"/>
                  </a:lnTo>
                  <a:cubicBezTo>
                    <a:pt x="202116" y="1001174"/>
                    <a:pt x="333083" y="794097"/>
                    <a:pt x="333083" y="556054"/>
                  </a:cubicBezTo>
                  <a:cubicBezTo>
                    <a:pt x="333083" y="318010"/>
                    <a:pt x="202116" y="110932"/>
                    <a:pt x="9145" y="4636"/>
                  </a:cubicBezTo>
                  <a:lnTo>
                    <a:pt x="0" y="0"/>
                  </a:lnTo>
                  <a:lnTo>
                    <a:pt x="2231532" y="0"/>
                  </a:lnTo>
                  <a:cubicBezTo>
                    <a:pt x="2534895" y="0"/>
                    <a:pt x="2780270" y="248953"/>
                    <a:pt x="2780270" y="556054"/>
                  </a:cubicBezTo>
                  <a:cubicBezTo>
                    <a:pt x="2780270" y="863154"/>
                    <a:pt x="2534895" y="1112108"/>
                    <a:pt x="2231532" y="1112108"/>
                  </a:cubicBezTo>
                  <a:close/>
                </a:path>
              </a:pathLst>
            </a:custGeom>
            <a:noFill/>
            <a:ln w="1390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14800" y="4003589"/>
              <a:ext cx="1112108" cy="1112108"/>
            </a:xfrm>
            <a:custGeom>
              <a:avLst/>
              <a:gdLst/>
              <a:ahLst/>
              <a:cxnLst/>
              <a:rect l="0" t="0" r="0" b="0"/>
              <a:pathLst>
                <a:path w="1112108" h="1112108">
                  <a:moveTo>
                    <a:pt x="1112108" y="556054"/>
                  </a:moveTo>
                  <a:cubicBezTo>
                    <a:pt x="1112108" y="863154"/>
                    <a:pt x="863154" y="1112108"/>
                    <a:pt x="556054" y="1112108"/>
                  </a:cubicBezTo>
                  <a:cubicBezTo>
                    <a:pt x="248953" y="1112108"/>
                    <a:pt x="0" y="863154"/>
                    <a:pt x="0" y="556054"/>
                  </a:cubicBezTo>
                  <a:cubicBezTo>
                    <a:pt x="0" y="248953"/>
                    <a:pt x="248953" y="0"/>
                    <a:pt x="556054" y="0"/>
                  </a:cubicBezTo>
                  <a:cubicBezTo>
                    <a:pt x="863154" y="0"/>
                    <a:pt x="1112108" y="248953"/>
                    <a:pt x="1112108" y="556054"/>
                  </a:cubicBezTo>
                  <a:close/>
                  <a:moveTo>
                    <a:pt x="139758" y="556054"/>
                  </a:moveTo>
                  <a:cubicBezTo>
                    <a:pt x="139758" y="785967"/>
                    <a:pt x="326140" y="972349"/>
                    <a:pt x="556054" y="972349"/>
                  </a:cubicBezTo>
                  <a:cubicBezTo>
                    <a:pt x="785967" y="972349"/>
                    <a:pt x="972349" y="785967"/>
                    <a:pt x="972349" y="556054"/>
                  </a:cubicBezTo>
                  <a:cubicBezTo>
                    <a:pt x="972349" y="326140"/>
                    <a:pt x="785967" y="139758"/>
                    <a:pt x="556054" y="139758"/>
                  </a:cubicBezTo>
                  <a:cubicBezTo>
                    <a:pt x="326140" y="139758"/>
                    <a:pt x="139758" y="326140"/>
                    <a:pt x="139758" y="556054"/>
                  </a:cubicBezTo>
                  <a:close/>
                </a:path>
              </a:pathLst>
            </a:custGeom>
            <a:noFill/>
            <a:ln w="1390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096000" y="3197310"/>
            <a:ext cx="3669956" cy="1112108"/>
            <a:chOff x="4114800" y="2557848"/>
            <a:chExt cx="3669956" cy="1112108"/>
          </a:xfrm>
        </p:grpSpPr>
        <p:sp>
          <p:nvSpPr>
            <p:cNvPr id="7" name="Rounded Rectangle 6"/>
            <p:cNvSpPr/>
            <p:nvPr/>
          </p:nvSpPr>
          <p:spPr>
            <a:xfrm>
              <a:off x="5004486" y="2557848"/>
              <a:ext cx="2780270" cy="1112108"/>
            </a:xfrm>
            <a:custGeom>
              <a:avLst/>
              <a:gdLst/>
              <a:ahLst/>
              <a:cxnLst/>
              <a:rect l="0" t="0" r="0" b="0"/>
              <a:pathLst>
                <a:path w="2780270" h="1112108">
                  <a:moveTo>
                    <a:pt x="0" y="1112108"/>
                  </a:moveTo>
                  <a:lnTo>
                    <a:pt x="9145" y="1107474"/>
                  </a:lnTo>
                  <a:cubicBezTo>
                    <a:pt x="202116" y="1001175"/>
                    <a:pt x="333083" y="794097"/>
                    <a:pt x="333083" y="556054"/>
                  </a:cubicBezTo>
                  <a:cubicBezTo>
                    <a:pt x="333083" y="318010"/>
                    <a:pt x="202116" y="110932"/>
                    <a:pt x="9145" y="4636"/>
                  </a:cubicBezTo>
                  <a:lnTo>
                    <a:pt x="0" y="0"/>
                  </a:lnTo>
                  <a:lnTo>
                    <a:pt x="9145" y="0"/>
                  </a:lnTo>
                  <a:lnTo>
                    <a:pt x="2231528" y="0"/>
                  </a:lnTo>
                  <a:cubicBezTo>
                    <a:pt x="2534892" y="0"/>
                    <a:pt x="2780270" y="248953"/>
                    <a:pt x="2780270" y="556054"/>
                  </a:cubicBezTo>
                  <a:cubicBezTo>
                    <a:pt x="2780270" y="863154"/>
                    <a:pt x="2534892" y="1112108"/>
                    <a:pt x="2231528" y="1112108"/>
                  </a:cubicBezTo>
                  <a:lnTo>
                    <a:pt x="9145" y="1112108"/>
                  </a:ln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114800" y="2557848"/>
              <a:ext cx="1112108" cy="1112108"/>
            </a:xfrm>
            <a:custGeom>
              <a:avLst/>
              <a:gdLst/>
              <a:ahLst/>
              <a:cxnLst/>
              <a:rect l="0" t="0" r="0" b="0"/>
              <a:pathLst>
                <a:path w="1112108" h="1112108">
                  <a:moveTo>
                    <a:pt x="1112108" y="556054"/>
                  </a:moveTo>
                  <a:cubicBezTo>
                    <a:pt x="1112108" y="863154"/>
                    <a:pt x="863154" y="1112108"/>
                    <a:pt x="556054" y="1112108"/>
                  </a:cubicBezTo>
                  <a:cubicBezTo>
                    <a:pt x="248953" y="1112108"/>
                    <a:pt x="0" y="863154"/>
                    <a:pt x="0" y="556054"/>
                  </a:cubicBezTo>
                  <a:cubicBezTo>
                    <a:pt x="0" y="248953"/>
                    <a:pt x="248953" y="0"/>
                    <a:pt x="556054" y="0"/>
                  </a:cubicBezTo>
                  <a:cubicBezTo>
                    <a:pt x="863154" y="0"/>
                    <a:pt x="1112108" y="248953"/>
                    <a:pt x="1112108" y="556054"/>
                  </a:cubicBezTo>
                  <a:close/>
                  <a:moveTo>
                    <a:pt x="139758" y="556054"/>
                  </a:moveTo>
                  <a:cubicBezTo>
                    <a:pt x="139758" y="785967"/>
                    <a:pt x="326140" y="972353"/>
                    <a:pt x="556054" y="972353"/>
                  </a:cubicBezTo>
                  <a:cubicBezTo>
                    <a:pt x="785967" y="972353"/>
                    <a:pt x="972353" y="785967"/>
                    <a:pt x="972353" y="556054"/>
                  </a:cubicBezTo>
                  <a:cubicBezTo>
                    <a:pt x="972353" y="326140"/>
                    <a:pt x="785967" y="139758"/>
                    <a:pt x="556054" y="139758"/>
                  </a:cubicBezTo>
                  <a:cubicBezTo>
                    <a:pt x="326140" y="139758"/>
                    <a:pt x="139758" y="326140"/>
                    <a:pt x="139758" y="556054"/>
                  </a:cubicBez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004486" y="2557848"/>
              <a:ext cx="2780270" cy="1112108"/>
            </a:xfrm>
            <a:custGeom>
              <a:avLst/>
              <a:gdLst/>
              <a:ahLst/>
              <a:cxnLst/>
              <a:rect l="0" t="0" r="0" b="0"/>
              <a:pathLst>
                <a:path w="2780270" h="1112108">
                  <a:moveTo>
                    <a:pt x="0" y="1112108"/>
                  </a:moveTo>
                  <a:lnTo>
                    <a:pt x="9145" y="1107470"/>
                  </a:lnTo>
                  <a:cubicBezTo>
                    <a:pt x="202116" y="1001174"/>
                    <a:pt x="333083" y="794097"/>
                    <a:pt x="333083" y="556054"/>
                  </a:cubicBezTo>
                  <a:cubicBezTo>
                    <a:pt x="333083" y="318010"/>
                    <a:pt x="202116" y="110932"/>
                    <a:pt x="9145" y="4636"/>
                  </a:cubicBezTo>
                  <a:lnTo>
                    <a:pt x="0" y="0"/>
                  </a:lnTo>
                  <a:lnTo>
                    <a:pt x="2231532" y="0"/>
                  </a:lnTo>
                  <a:cubicBezTo>
                    <a:pt x="2534895" y="0"/>
                    <a:pt x="2780270" y="248953"/>
                    <a:pt x="2780270" y="556054"/>
                  </a:cubicBezTo>
                  <a:cubicBezTo>
                    <a:pt x="2780270" y="863154"/>
                    <a:pt x="2534895" y="1112108"/>
                    <a:pt x="2231532" y="1112108"/>
                  </a:cubicBezTo>
                  <a:close/>
                </a:path>
              </a:pathLst>
            </a:custGeom>
            <a:noFill/>
            <a:ln w="1390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14800" y="2557848"/>
              <a:ext cx="1112108" cy="1112108"/>
            </a:xfrm>
            <a:custGeom>
              <a:avLst/>
              <a:gdLst/>
              <a:ahLst/>
              <a:cxnLst/>
              <a:rect l="0" t="0" r="0" b="0"/>
              <a:pathLst>
                <a:path w="1112108" h="1112108">
                  <a:moveTo>
                    <a:pt x="1112108" y="556054"/>
                  </a:moveTo>
                  <a:cubicBezTo>
                    <a:pt x="1112108" y="863154"/>
                    <a:pt x="863154" y="1112108"/>
                    <a:pt x="556054" y="1112108"/>
                  </a:cubicBezTo>
                  <a:cubicBezTo>
                    <a:pt x="248953" y="1112108"/>
                    <a:pt x="0" y="863154"/>
                    <a:pt x="0" y="556054"/>
                  </a:cubicBezTo>
                  <a:cubicBezTo>
                    <a:pt x="0" y="248953"/>
                    <a:pt x="248953" y="0"/>
                    <a:pt x="556054" y="0"/>
                  </a:cubicBezTo>
                  <a:cubicBezTo>
                    <a:pt x="863154" y="0"/>
                    <a:pt x="1112108" y="248953"/>
                    <a:pt x="1112108" y="556054"/>
                  </a:cubicBezTo>
                  <a:close/>
                  <a:moveTo>
                    <a:pt x="139758" y="556054"/>
                  </a:moveTo>
                  <a:cubicBezTo>
                    <a:pt x="139758" y="785967"/>
                    <a:pt x="326140" y="972349"/>
                    <a:pt x="556054" y="972349"/>
                  </a:cubicBezTo>
                  <a:cubicBezTo>
                    <a:pt x="785967" y="972349"/>
                    <a:pt x="972349" y="785967"/>
                    <a:pt x="972349" y="556054"/>
                  </a:cubicBezTo>
                  <a:cubicBezTo>
                    <a:pt x="972349" y="326140"/>
                    <a:pt x="785967" y="139758"/>
                    <a:pt x="556054" y="139758"/>
                  </a:cubicBezTo>
                  <a:cubicBezTo>
                    <a:pt x="326140" y="139758"/>
                    <a:pt x="139758" y="326140"/>
                    <a:pt x="139758" y="556054"/>
                  </a:cubicBezTo>
                  <a:close/>
                </a:path>
              </a:pathLst>
            </a:custGeom>
            <a:noFill/>
            <a:ln w="1390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1751570"/>
            <a:ext cx="3669956" cy="1112108"/>
            <a:chOff x="4114800" y="1112108"/>
            <a:chExt cx="3669956" cy="1112108"/>
          </a:xfrm>
        </p:grpSpPr>
        <p:sp>
          <p:nvSpPr>
            <p:cNvPr id="12" name="Rounded Rectangle 11"/>
            <p:cNvSpPr/>
            <p:nvPr/>
          </p:nvSpPr>
          <p:spPr>
            <a:xfrm>
              <a:off x="5004486" y="1112108"/>
              <a:ext cx="2780270" cy="1112108"/>
            </a:xfrm>
            <a:custGeom>
              <a:avLst/>
              <a:gdLst/>
              <a:ahLst/>
              <a:cxnLst/>
              <a:rect l="0" t="0" r="0" b="0"/>
              <a:pathLst>
                <a:path w="2780270" h="1112108">
                  <a:moveTo>
                    <a:pt x="0" y="1112108"/>
                  </a:moveTo>
                  <a:lnTo>
                    <a:pt x="9145" y="1107474"/>
                  </a:lnTo>
                  <a:cubicBezTo>
                    <a:pt x="202116" y="1001175"/>
                    <a:pt x="333083" y="794097"/>
                    <a:pt x="333083" y="556054"/>
                  </a:cubicBezTo>
                  <a:cubicBezTo>
                    <a:pt x="333083" y="318010"/>
                    <a:pt x="202116" y="110932"/>
                    <a:pt x="9145" y="4636"/>
                  </a:cubicBezTo>
                  <a:lnTo>
                    <a:pt x="0" y="0"/>
                  </a:lnTo>
                  <a:lnTo>
                    <a:pt x="9145" y="0"/>
                  </a:lnTo>
                  <a:lnTo>
                    <a:pt x="2231528" y="0"/>
                  </a:lnTo>
                  <a:cubicBezTo>
                    <a:pt x="2534892" y="0"/>
                    <a:pt x="2780270" y="248953"/>
                    <a:pt x="2780270" y="556054"/>
                  </a:cubicBezTo>
                  <a:cubicBezTo>
                    <a:pt x="2780270" y="863154"/>
                    <a:pt x="2534892" y="1112108"/>
                    <a:pt x="2231528" y="1112108"/>
                  </a:cubicBezTo>
                  <a:lnTo>
                    <a:pt x="9145" y="1112108"/>
                  </a:ln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14800" y="1112108"/>
              <a:ext cx="1112108" cy="1112108"/>
            </a:xfrm>
            <a:custGeom>
              <a:avLst/>
              <a:gdLst/>
              <a:ahLst/>
              <a:cxnLst/>
              <a:rect l="0" t="0" r="0" b="0"/>
              <a:pathLst>
                <a:path w="1112108" h="1112108">
                  <a:moveTo>
                    <a:pt x="1112108" y="556054"/>
                  </a:moveTo>
                  <a:cubicBezTo>
                    <a:pt x="1112108" y="863154"/>
                    <a:pt x="863154" y="1112108"/>
                    <a:pt x="556054" y="1112108"/>
                  </a:cubicBezTo>
                  <a:cubicBezTo>
                    <a:pt x="248953" y="1112108"/>
                    <a:pt x="0" y="863154"/>
                    <a:pt x="0" y="556054"/>
                  </a:cubicBezTo>
                  <a:cubicBezTo>
                    <a:pt x="0" y="248953"/>
                    <a:pt x="248953" y="0"/>
                    <a:pt x="556054" y="0"/>
                  </a:cubicBezTo>
                  <a:cubicBezTo>
                    <a:pt x="863154" y="0"/>
                    <a:pt x="1112108" y="248953"/>
                    <a:pt x="1112108" y="556054"/>
                  </a:cubicBezTo>
                  <a:close/>
                  <a:moveTo>
                    <a:pt x="139758" y="556054"/>
                  </a:moveTo>
                  <a:cubicBezTo>
                    <a:pt x="139758" y="785967"/>
                    <a:pt x="326140" y="972353"/>
                    <a:pt x="556054" y="972353"/>
                  </a:cubicBezTo>
                  <a:cubicBezTo>
                    <a:pt x="785967" y="972353"/>
                    <a:pt x="972353" y="785967"/>
                    <a:pt x="972353" y="556054"/>
                  </a:cubicBezTo>
                  <a:cubicBezTo>
                    <a:pt x="972353" y="326140"/>
                    <a:pt x="785967" y="139758"/>
                    <a:pt x="556054" y="139758"/>
                  </a:cubicBezTo>
                  <a:cubicBezTo>
                    <a:pt x="326140" y="139758"/>
                    <a:pt x="139758" y="326140"/>
                    <a:pt x="139758" y="556054"/>
                  </a:cubicBez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004486" y="1112108"/>
              <a:ext cx="2780270" cy="1112108"/>
            </a:xfrm>
            <a:custGeom>
              <a:avLst/>
              <a:gdLst/>
              <a:ahLst/>
              <a:cxnLst/>
              <a:rect l="0" t="0" r="0" b="0"/>
              <a:pathLst>
                <a:path w="2780270" h="1112108">
                  <a:moveTo>
                    <a:pt x="0" y="1112108"/>
                  </a:moveTo>
                  <a:lnTo>
                    <a:pt x="9145" y="1107470"/>
                  </a:lnTo>
                  <a:cubicBezTo>
                    <a:pt x="202116" y="1001174"/>
                    <a:pt x="333083" y="794097"/>
                    <a:pt x="333083" y="556054"/>
                  </a:cubicBezTo>
                  <a:cubicBezTo>
                    <a:pt x="333083" y="318010"/>
                    <a:pt x="202116" y="110932"/>
                    <a:pt x="9145" y="4636"/>
                  </a:cubicBezTo>
                  <a:lnTo>
                    <a:pt x="0" y="0"/>
                  </a:lnTo>
                  <a:lnTo>
                    <a:pt x="2231532" y="0"/>
                  </a:lnTo>
                  <a:cubicBezTo>
                    <a:pt x="2534895" y="0"/>
                    <a:pt x="2780270" y="248953"/>
                    <a:pt x="2780270" y="556054"/>
                  </a:cubicBezTo>
                  <a:cubicBezTo>
                    <a:pt x="2780270" y="863154"/>
                    <a:pt x="2534895" y="1112108"/>
                    <a:pt x="2231532" y="1112108"/>
                  </a:cubicBezTo>
                  <a:close/>
                </a:path>
              </a:pathLst>
            </a:custGeom>
            <a:noFill/>
            <a:ln w="1390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114800" y="1112108"/>
              <a:ext cx="1112108" cy="1112108"/>
            </a:xfrm>
            <a:custGeom>
              <a:avLst/>
              <a:gdLst/>
              <a:ahLst/>
              <a:cxnLst/>
              <a:rect l="0" t="0" r="0" b="0"/>
              <a:pathLst>
                <a:path w="1112108" h="1112108">
                  <a:moveTo>
                    <a:pt x="1112108" y="556054"/>
                  </a:moveTo>
                  <a:cubicBezTo>
                    <a:pt x="1112108" y="863154"/>
                    <a:pt x="863154" y="1112108"/>
                    <a:pt x="556054" y="1112108"/>
                  </a:cubicBezTo>
                  <a:cubicBezTo>
                    <a:pt x="248953" y="1112108"/>
                    <a:pt x="0" y="863154"/>
                    <a:pt x="0" y="556054"/>
                  </a:cubicBezTo>
                  <a:cubicBezTo>
                    <a:pt x="0" y="248953"/>
                    <a:pt x="248953" y="0"/>
                    <a:pt x="556054" y="0"/>
                  </a:cubicBezTo>
                  <a:cubicBezTo>
                    <a:pt x="863154" y="0"/>
                    <a:pt x="1112108" y="248953"/>
                    <a:pt x="1112108" y="556054"/>
                  </a:cubicBezTo>
                  <a:close/>
                  <a:moveTo>
                    <a:pt x="139758" y="556054"/>
                  </a:moveTo>
                  <a:cubicBezTo>
                    <a:pt x="139758" y="785967"/>
                    <a:pt x="326140" y="972349"/>
                    <a:pt x="556054" y="972349"/>
                  </a:cubicBezTo>
                  <a:cubicBezTo>
                    <a:pt x="785967" y="972349"/>
                    <a:pt x="972349" y="785967"/>
                    <a:pt x="972349" y="556054"/>
                  </a:cubicBezTo>
                  <a:cubicBezTo>
                    <a:pt x="972349" y="326140"/>
                    <a:pt x="785967" y="139758"/>
                    <a:pt x="556054" y="139758"/>
                  </a:cubicBezTo>
                  <a:cubicBezTo>
                    <a:pt x="326140" y="139758"/>
                    <a:pt x="139758" y="326140"/>
                    <a:pt x="139758" y="556054"/>
                  </a:cubicBezTo>
                  <a:close/>
                </a:path>
              </a:pathLst>
            </a:custGeom>
            <a:noFill/>
            <a:ln w="1390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26043" y="2752467"/>
            <a:ext cx="2001794" cy="2001794"/>
            <a:chOff x="444843" y="2113005"/>
            <a:chExt cx="2001794" cy="2001794"/>
          </a:xfrm>
        </p:grpSpPr>
        <p:sp>
          <p:nvSpPr>
            <p:cNvPr id="17" name="Rounded Rectangle 16"/>
            <p:cNvSpPr/>
            <p:nvPr/>
          </p:nvSpPr>
          <p:spPr>
            <a:xfrm>
              <a:off x="444843" y="2113005"/>
              <a:ext cx="2001794" cy="2001794"/>
            </a:xfrm>
            <a:custGeom>
              <a:avLst/>
              <a:gdLst/>
              <a:ahLst/>
              <a:cxnLst/>
              <a:rect l="0" t="0" r="0" b="0"/>
              <a:pathLst>
                <a:path w="2001794" h="2001794">
                  <a:moveTo>
                    <a:pt x="2001794" y="1000897"/>
                  </a:moveTo>
                  <a:cubicBezTo>
                    <a:pt x="2001794" y="1553679"/>
                    <a:pt x="1553679" y="2001794"/>
                    <a:pt x="1000897" y="2001794"/>
                  </a:cubicBezTo>
                  <a:cubicBezTo>
                    <a:pt x="448116" y="2001794"/>
                    <a:pt x="0" y="1553679"/>
                    <a:pt x="0" y="1000897"/>
                  </a:cubicBezTo>
                  <a:cubicBezTo>
                    <a:pt x="0" y="448116"/>
                    <a:pt x="448116" y="0"/>
                    <a:pt x="1000897" y="0"/>
                  </a:cubicBezTo>
                  <a:cubicBezTo>
                    <a:pt x="1553679" y="0"/>
                    <a:pt x="2001794" y="448116"/>
                    <a:pt x="2001794" y="1000897"/>
                  </a:cubicBezTo>
                  <a:close/>
                  <a:moveTo>
                    <a:pt x="198889" y="1000897"/>
                  </a:moveTo>
                  <a:cubicBezTo>
                    <a:pt x="198889" y="1443831"/>
                    <a:pt x="557960" y="1802903"/>
                    <a:pt x="1000897" y="1802903"/>
                  </a:cubicBezTo>
                  <a:cubicBezTo>
                    <a:pt x="1443831" y="1802903"/>
                    <a:pt x="1802903" y="1443831"/>
                    <a:pt x="1802903" y="1000897"/>
                  </a:cubicBezTo>
                  <a:cubicBezTo>
                    <a:pt x="1802903" y="557960"/>
                    <a:pt x="1443831" y="198889"/>
                    <a:pt x="1000897" y="198889"/>
                  </a:cubicBezTo>
                  <a:cubicBezTo>
                    <a:pt x="557960" y="198889"/>
                    <a:pt x="198889" y="557960"/>
                    <a:pt x="198889" y="1000897"/>
                  </a:cubicBezTo>
                  <a:close/>
                </a:path>
              </a:pathLst>
            </a:custGeom>
            <a:gradFill rotWithShape="1">
              <a:gsLst>
                <a:gs pos="0">
                  <a:srgbClr val="D9D9D9"/>
                </a:gs>
                <a:gs pos="100000">
                  <a:srgbClr val="BCBCBC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4843" y="2113005"/>
              <a:ext cx="2001794" cy="2001794"/>
            </a:xfrm>
            <a:custGeom>
              <a:avLst/>
              <a:gdLst/>
              <a:ahLst/>
              <a:cxnLst/>
              <a:rect l="0" t="0" r="0" b="0"/>
              <a:pathLst>
                <a:path w="2001794" h="2001794">
                  <a:moveTo>
                    <a:pt x="2001794" y="1000897"/>
                  </a:moveTo>
                  <a:cubicBezTo>
                    <a:pt x="2001794" y="1553678"/>
                    <a:pt x="1553678" y="2001794"/>
                    <a:pt x="1000897" y="2001794"/>
                  </a:cubicBezTo>
                  <a:cubicBezTo>
                    <a:pt x="448116" y="2001794"/>
                    <a:pt x="0" y="1553678"/>
                    <a:pt x="0" y="1000897"/>
                  </a:cubicBezTo>
                  <a:cubicBezTo>
                    <a:pt x="0" y="448116"/>
                    <a:pt x="448116" y="0"/>
                    <a:pt x="1000897" y="0"/>
                  </a:cubicBezTo>
                  <a:cubicBezTo>
                    <a:pt x="1553678" y="0"/>
                    <a:pt x="2001794" y="448116"/>
                    <a:pt x="2001794" y="1000897"/>
                  </a:cubicBezTo>
                  <a:close/>
                  <a:moveTo>
                    <a:pt x="198889" y="1000897"/>
                  </a:moveTo>
                  <a:cubicBezTo>
                    <a:pt x="198889" y="1443834"/>
                    <a:pt x="557960" y="1802905"/>
                    <a:pt x="1000897" y="1802905"/>
                  </a:cubicBezTo>
                  <a:cubicBezTo>
                    <a:pt x="1443834" y="1802905"/>
                    <a:pt x="1802905" y="1443834"/>
                    <a:pt x="1802905" y="1000897"/>
                  </a:cubicBezTo>
                  <a:cubicBezTo>
                    <a:pt x="1802905" y="557960"/>
                    <a:pt x="1443834" y="198889"/>
                    <a:pt x="1000897" y="198889"/>
                  </a:cubicBezTo>
                  <a:cubicBezTo>
                    <a:pt x="557960" y="198889"/>
                    <a:pt x="198889" y="557960"/>
                    <a:pt x="198889" y="1000897"/>
                  </a:cubicBezTo>
                  <a:close/>
                </a:path>
              </a:pathLst>
            </a:custGeom>
            <a:noFill/>
            <a:ln w="1390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60178" y="2252018"/>
            <a:ext cx="1680219" cy="936024"/>
            <a:chOff x="2378977" y="1612556"/>
            <a:chExt cx="1680219" cy="936024"/>
          </a:xfrm>
        </p:grpSpPr>
        <p:sp>
          <p:nvSpPr>
            <p:cNvPr id="20" name="Rounded Rectangle 19"/>
            <p:cNvSpPr/>
            <p:nvPr/>
          </p:nvSpPr>
          <p:spPr>
            <a:xfrm>
              <a:off x="2378977" y="1612556"/>
              <a:ext cx="1680219" cy="936024"/>
            </a:xfrm>
            <a:custGeom>
              <a:avLst/>
              <a:gdLst/>
              <a:ahLst/>
              <a:cxnLst/>
              <a:rect l="0" t="0" r="0" b="0"/>
              <a:pathLst>
                <a:path w="1680219" h="936024">
                  <a:moveTo>
                    <a:pt x="111210" y="880418"/>
                  </a:moveTo>
                  <a:cubicBezTo>
                    <a:pt x="111210" y="911128"/>
                    <a:pt x="86315" y="936024"/>
                    <a:pt x="55605" y="936024"/>
                  </a:cubicBezTo>
                  <a:cubicBezTo>
                    <a:pt x="24895" y="936024"/>
                    <a:pt x="0" y="911128"/>
                    <a:pt x="0" y="880418"/>
                  </a:cubicBezTo>
                  <a:cubicBezTo>
                    <a:pt x="0" y="849708"/>
                    <a:pt x="24895" y="824813"/>
                    <a:pt x="55605" y="824813"/>
                  </a:cubicBezTo>
                  <a:cubicBezTo>
                    <a:pt x="86315" y="824813"/>
                    <a:pt x="111210" y="849708"/>
                    <a:pt x="111210" y="880418"/>
                  </a:cubicBezTo>
                  <a:close/>
                  <a:moveTo>
                    <a:pt x="1680219" y="55605"/>
                  </a:moveTo>
                  <a:cubicBezTo>
                    <a:pt x="1680219" y="86315"/>
                    <a:pt x="1655317" y="111210"/>
                    <a:pt x="1624613" y="111210"/>
                  </a:cubicBezTo>
                  <a:cubicBezTo>
                    <a:pt x="1593901" y="111210"/>
                    <a:pt x="1569008" y="86315"/>
                    <a:pt x="1569008" y="55605"/>
                  </a:cubicBezTo>
                  <a:cubicBezTo>
                    <a:pt x="1569008" y="24895"/>
                    <a:pt x="1593901" y="0"/>
                    <a:pt x="1624613" y="0"/>
                  </a:cubicBezTo>
                  <a:cubicBezTo>
                    <a:pt x="1655317" y="0"/>
                    <a:pt x="1680219" y="24895"/>
                    <a:pt x="1680219" y="55605"/>
                  </a:cubicBez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378984" y="1612556"/>
              <a:ext cx="1680210" cy="936024"/>
            </a:xfrm>
            <a:custGeom>
              <a:avLst/>
              <a:gdLst/>
              <a:ahLst/>
              <a:cxnLst/>
              <a:rect l="0" t="0" r="0" b="0"/>
              <a:pathLst>
                <a:path w="1680210" h="936024">
                  <a:moveTo>
                    <a:pt x="111210" y="880418"/>
                  </a:moveTo>
                  <a:cubicBezTo>
                    <a:pt x="111210" y="911128"/>
                    <a:pt x="86315" y="936024"/>
                    <a:pt x="55605" y="936024"/>
                  </a:cubicBezTo>
                  <a:cubicBezTo>
                    <a:pt x="24895" y="936024"/>
                    <a:pt x="0" y="911128"/>
                    <a:pt x="0" y="880418"/>
                  </a:cubicBezTo>
                  <a:cubicBezTo>
                    <a:pt x="0" y="849708"/>
                    <a:pt x="24895" y="824813"/>
                    <a:pt x="55605" y="824813"/>
                  </a:cubicBezTo>
                  <a:cubicBezTo>
                    <a:pt x="86315" y="824813"/>
                    <a:pt x="111210" y="849708"/>
                    <a:pt x="111210" y="880418"/>
                  </a:cubicBezTo>
                  <a:close/>
                  <a:moveTo>
                    <a:pt x="1680210" y="55605"/>
                  </a:moveTo>
                  <a:cubicBezTo>
                    <a:pt x="1680210" y="86315"/>
                    <a:pt x="1655314" y="111210"/>
                    <a:pt x="1624604" y="111210"/>
                  </a:cubicBezTo>
                  <a:cubicBezTo>
                    <a:pt x="1593894" y="111210"/>
                    <a:pt x="1568999" y="86315"/>
                    <a:pt x="1568999" y="55605"/>
                  </a:cubicBezTo>
                  <a:cubicBezTo>
                    <a:pt x="1568999" y="24895"/>
                    <a:pt x="1593894" y="0"/>
                    <a:pt x="1624604" y="0"/>
                  </a:cubicBezTo>
                  <a:cubicBezTo>
                    <a:pt x="1655314" y="0"/>
                    <a:pt x="1680210" y="24895"/>
                    <a:pt x="1680210" y="55605"/>
                  </a:cubicBezTo>
                  <a:close/>
                  <a:moveTo>
                    <a:pt x="86188" y="834081"/>
                  </a:moveTo>
                  <a:lnTo>
                    <a:pt x="623707" y="55605"/>
                  </a:lnTo>
                  <a:lnTo>
                    <a:pt x="1568999" y="55605"/>
                  </a:lnTo>
                </a:path>
              </a:pathLst>
            </a:custGeom>
            <a:noFill/>
            <a:ln w="1390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39049" y="3697759"/>
            <a:ext cx="1501345" cy="111210"/>
            <a:chOff x="2557848" y="3058297"/>
            <a:chExt cx="1501345" cy="111210"/>
          </a:xfrm>
        </p:grpSpPr>
        <p:sp>
          <p:nvSpPr>
            <p:cNvPr id="23" name="Rounded Rectangle 22"/>
            <p:cNvSpPr/>
            <p:nvPr/>
          </p:nvSpPr>
          <p:spPr>
            <a:xfrm>
              <a:off x="2557848" y="3058297"/>
              <a:ext cx="1501345" cy="111210"/>
            </a:xfrm>
            <a:custGeom>
              <a:avLst/>
              <a:gdLst/>
              <a:ahLst/>
              <a:cxnLst/>
              <a:rect l="0" t="0" r="0" b="0"/>
              <a:pathLst>
                <a:path w="1501345" h="111210">
                  <a:moveTo>
                    <a:pt x="1501345" y="55605"/>
                  </a:moveTo>
                  <a:cubicBezTo>
                    <a:pt x="1501345" y="86315"/>
                    <a:pt x="1476453" y="111210"/>
                    <a:pt x="1445740" y="111210"/>
                  </a:cubicBezTo>
                  <a:cubicBezTo>
                    <a:pt x="1415027" y="111210"/>
                    <a:pt x="1390135" y="86315"/>
                    <a:pt x="1390135" y="55605"/>
                  </a:cubicBezTo>
                  <a:cubicBezTo>
                    <a:pt x="1390135" y="24895"/>
                    <a:pt x="1415027" y="0"/>
                    <a:pt x="1445740" y="0"/>
                  </a:cubicBezTo>
                  <a:cubicBezTo>
                    <a:pt x="1476453" y="0"/>
                    <a:pt x="1501345" y="24895"/>
                    <a:pt x="1501345" y="55605"/>
                  </a:cubicBezTo>
                  <a:close/>
                  <a:moveTo>
                    <a:pt x="55605" y="0"/>
                  </a:moveTo>
                  <a:cubicBezTo>
                    <a:pt x="24895" y="0"/>
                    <a:pt x="0" y="24895"/>
                    <a:pt x="0" y="55605"/>
                  </a:cubicBezTo>
                  <a:cubicBezTo>
                    <a:pt x="0" y="86315"/>
                    <a:pt x="24895" y="111210"/>
                    <a:pt x="55605" y="111210"/>
                  </a:cubicBezTo>
                  <a:cubicBezTo>
                    <a:pt x="86315" y="111210"/>
                    <a:pt x="111210" y="86315"/>
                    <a:pt x="111210" y="55605"/>
                  </a:cubicBezTo>
                  <a:cubicBezTo>
                    <a:pt x="111210" y="24895"/>
                    <a:pt x="86315" y="0"/>
                    <a:pt x="55605" y="0"/>
                  </a:cubicBezTo>
                  <a:close/>
                  <a:moveTo>
                    <a:pt x="1445740" y="0"/>
                  </a:moveTo>
                  <a:cubicBezTo>
                    <a:pt x="1415027" y="0"/>
                    <a:pt x="1390135" y="24895"/>
                    <a:pt x="1390135" y="55605"/>
                  </a:cubicBezTo>
                  <a:cubicBezTo>
                    <a:pt x="1390135" y="86315"/>
                    <a:pt x="1415027" y="111210"/>
                    <a:pt x="1445740" y="111210"/>
                  </a:cubicBezTo>
                  <a:cubicBezTo>
                    <a:pt x="1476453" y="111210"/>
                    <a:pt x="1501345" y="86315"/>
                    <a:pt x="1501345" y="55605"/>
                  </a:cubicBezTo>
                  <a:cubicBezTo>
                    <a:pt x="1501345" y="24895"/>
                    <a:pt x="1476453" y="0"/>
                    <a:pt x="1445740" y="0"/>
                  </a:cubicBezTo>
                  <a:close/>
                  <a:moveTo>
                    <a:pt x="111213" y="55605"/>
                  </a:moveTo>
                  <a:cubicBezTo>
                    <a:pt x="111213" y="86315"/>
                    <a:pt x="86315" y="111210"/>
                    <a:pt x="55605" y="111210"/>
                  </a:cubicBezTo>
                  <a:cubicBezTo>
                    <a:pt x="24895" y="111210"/>
                    <a:pt x="0" y="86315"/>
                    <a:pt x="0" y="55605"/>
                  </a:cubicBezTo>
                  <a:cubicBezTo>
                    <a:pt x="0" y="24895"/>
                    <a:pt x="24895" y="0"/>
                    <a:pt x="55605" y="0"/>
                  </a:cubicBezTo>
                  <a:cubicBezTo>
                    <a:pt x="86315" y="0"/>
                    <a:pt x="111213" y="24895"/>
                    <a:pt x="111213" y="55605"/>
                  </a:cubicBez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57848" y="3058297"/>
              <a:ext cx="1501345" cy="111210"/>
            </a:xfrm>
            <a:custGeom>
              <a:avLst/>
              <a:gdLst/>
              <a:ahLst/>
              <a:cxnLst/>
              <a:rect l="0" t="0" r="0" b="0"/>
              <a:pathLst>
                <a:path w="1501345" h="111210">
                  <a:moveTo>
                    <a:pt x="1501345" y="55605"/>
                  </a:moveTo>
                  <a:cubicBezTo>
                    <a:pt x="1501345" y="86315"/>
                    <a:pt x="1476450" y="111210"/>
                    <a:pt x="1445740" y="111210"/>
                  </a:cubicBezTo>
                  <a:cubicBezTo>
                    <a:pt x="1415030" y="111210"/>
                    <a:pt x="1390135" y="86315"/>
                    <a:pt x="1390135" y="55605"/>
                  </a:cubicBezTo>
                  <a:cubicBezTo>
                    <a:pt x="1390135" y="24895"/>
                    <a:pt x="1415030" y="0"/>
                    <a:pt x="1445740" y="0"/>
                  </a:cubicBezTo>
                  <a:cubicBezTo>
                    <a:pt x="1476450" y="0"/>
                    <a:pt x="1501345" y="24895"/>
                    <a:pt x="1501345" y="55605"/>
                  </a:cubicBezTo>
                  <a:close/>
                  <a:moveTo>
                    <a:pt x="111213" y="55605"/>
                  </a:moveTo>
                  <a:cubicBezTo>
                    <a:pt x="111213" y="86315"/>
                    <a:pt x="86315" y="111210"/>
                    <a:pt x="55605" y="111210"/>
                  </a:cubicBezTo>
                  <a:cubicBezTo>
                    <a:pt x="24895" y="111210"/>
                    <a:pt x="0" y="86315"/>
                    <a:pt x="0" y="55605"/>
                  </a:cubicBezTo>
                  <a:cubicBezTo>
                    <a:pt x="0" y="24895"/>
                    <a:pt x="24895" y="0"/>
                    <a:pt x="55605" y="0"/>
                  </a:cubicBezTo>
                  <a:cubicBezTo>
                    <a:pt x="86315" y="0"/>
                    <a:pt x="111213" y="24895"/>
                    <a:pt x="111213" y="55605"/>
                  </a:cubicBezTo>
                  <a:close/>
                  <a:moveTo>
                    <a:pt x="1390135" y="55605"/>
                  </a:moveTo>
                  <a:lnTo>
                    <a:pt x="111213" y="55605"/>
                  </a:lnTo>
                </a:path>
              </a:pathLst>
            </a:custGeom>
            <a:noFill/>
            <a:ln w="1390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60091" y="4318686"/>
            <a:ext cx="1680306" cy="936024"/>
            <a:chOff x="2378891" y="3679224"/>
            <a:chExt cx="1680306" cy="936024"/>
          </a:xfrm>
        </p:grpSpPr>
        <p:sp>
          <p:nvSpPr>
            <p:cNvPr id="26" name="Rounded Rectangle 25"/>
            <p:cNvSpPr/>
            <p:nvPr/>
          </p:nvSpPr>
          <p:spPr>
            <a:xfrm>
              <a:off x="2378904" y="3679224"/>
              <a:ext cx="1680293" cy="936024"/>
            </a:xfrm>
            <a:custGeom>
              <a:avLst/>
              <a:gdLst/>
              <a:ahLst/>
              <a:cxnLst/>
              <a:rect l="0" t="0" r="0" b="0"/>
              <a:pathLst>
                <a:path w="1680293" h="936024">
                  <a:moveTo>
                    <a:pt x="55605" y="111210"/>
                  </a:moveTo>
                  <a:cubicBezTo>
                    <a:pt x="24895" y="111210"/>
                    <a:pt x="0" y="86315"/>
                    <a:pt x="0" y="55605"/>
                  </a:cubicBezTo>
                  <a:cubicBezTo>
                    <a:pt x="0" y="24895"/>
                    <a:pt x="24895" y="0"/>
                    <a:pt x="55605" y="0"/>
                  </a:cubicBezTo>
                  <a:cubicBezTo>
                    <a:pt x="86315" y="0"/>
                    <a:pt x="111210" y="24895"/>
                    <a:pt x="111210" y="55605"/>
                  </a:cubicBezTo>
                  <a:cubicBezTo>
                    <a:pt x="111210" y="86315"/>
                    <a:pt x="86315" y="111210"/>
                    <a:pt x="55605" y="111210"/>
                  </a:cubicBezTo>
                  <a:close/>
                  <a:moveTo>
                    <a:pt x="1624688" y="936024"/>
                  </a:moveTo>
                  <a:cubicBezTo>
                    <a:pt x="1593975" y="936024"/>
                    <a:pt x="1569082" y="911128"/>
                    <a:pt x="1569082" y="880418"/>
                  </a:cubicBezTo>
                  <a:cubicBezTo>
                    <a:pt x="1569082" y="849708"/>
                    <a:pt x="1593975" y="824813"/>
                    <a:pt x="1624688" y="824813"/>
                  </a:cubicBezTo>
                  <a:cubicBezTo>
                    <a:pt x="1655391" y="824813"/>
                    <a:pt x="1680293" y="849708"/>
                    <a:pt x="1680293" y="880418"/>
                  </a:cubicBezTo>
                  <a:cubicBezTo>
                    <a:pt x="1680293" y="911128"/>
                    <a:pt x="1655391" y="936024"/>
                    <a:pt x="1624688" y="936024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78891" y="3679224"/>
              <a:ext cx="1680302" cy="936024"/>
            </a:xfrm>
            <a:custGeom>
              <a:avLst/>
              <a:gdLst/>
              <a:ahLst/>
              <a:cxnLst/>
              <a:rect l="0" t="0" r="0" b="0"/>
              <a:pathLst>
                <a:path w="1680302" h="936024">
                  <a:moveTo>
                    <a:pt x="55618" y="111210"/>
                  </a:moveTo>
                  <a:cubicBezTo>
                    <a:pt x="24908" y="111210"/>
                    <a:pt x="12" y="86315"/>
                    <a:pt x="12" y="55605"/>
                  </a:cubicBezTo>
                  <a:cubicBezTo>
                    <a:pt x="12" y="24895"/>
                    <a:pt x="24908" y="0"/>
                    <a:pt x="55618" y="0"/>
                  </a:cubicBezTo>
                  <a:cubicBezTo>
                    <a:pt x="86328" y="0"/>
                    <a:pt x="111223" y="24895"/>
                    <a:pt x="111223" y="55605"/>
                  </a:cubicBezTo>
                  <a:cubicBezTo>
                    <a:pt x="111223" y="86315"/>
                    <a:pt x="86328" y="111210"/>
                    <a:pt x="55618" y="111210"/>
                  </a:cubicBezTo>
                  <a:close/>
                  <a:moveTo>
                    <a:pt x="1624697" y="936024"/>
                  </a:moveTo>
                  <a:cubicBezTo>
                    <a:pt x="1593987" y="936024"/>
                    <a:pt x="1569091" y="911128"/>
                    <a:pt x="1569091" y="880418"/>
                  </a:cubicBezTo>
                  <a:cubicBezTo>
                    <a:pt x="1569091" y="849708"/>
                    <a:pt x="1593987" y="824813"/>
                    <a:pt x="1624697" y="824813"/>
                  </a:cubicBezTo>
                  <a:cubicBezTo>
                    <a:pt x="1655407" y="824813"/>
                    <a:pt x="1680302" y="849708"/>
                    <a:pt x="1680302" y="880418"/>
                  </a:cubicBezTo>
                  <a:cubicBezTo>
                    <a:pt x="1680302" y="911128"/>
                    <a:pt x="1655407" y="936024"/>
                    <a:pt x="1624697" y="936024"/>
                  </a:cubicBezTo>
                  <a:close/>
                  <a:moveTo>
                    <a:pt x="111210" y="55605"/>
                  </a:moveTo>
                  <a:cubicBezTo>
                    <a:pt x="111210" y="24895"/>
                    <a:pt x="86315" y="0"/>
                    <a:pt x="55605" y="0"/>
                  </a:cubicBezTo>
                  <a:cubicBezTo>
                    <a:pt x="24895" y="0"/>
                    <a:pt x="0" y="24895"/>
                    <a:pt x="0" y="55605"/>
                  </a:cubicBezTo>
                  <a:cubicBezTo>
                    <a:pt x="0" y="86315"/>
                    <a:pt x="24895" y="111210"/>
                    <a:pt x="55605" y="111210"/>
                  </a:cubicBezTo>
                  <a:cubicBezTo>
                    <a:pt x="86315" y="111210"/>
                    <a:pt x="111210" y="86315"/>
                    <a:pt x="111210" y="55605"/>
                  </a:cubicBezTo>
                  <a:close/>
                  <a:moveTo>
                    <a:pt x="1680302" y="880418"/>
                  </a:moveTo>
                  <a:cubicBezTo>
                    <a:pt x="1680302" y="849708"/>
                    <a:pt x="1655407" y="824813"/>
                    <a:pt x="1624697" y="824813"/>
                  </a:cubicBezTo>
                  <a:cubicBezTo>
                    <a:pt x="1593987" y="824813"/>
                    <a:pt x="1569091" y="849708"/>
                    <a:pt x="1569091" y="880418"/>
                  </a:cubicBezTo>
                  <a:cubicBezTo>
                    <a:pt x="1569091" y="911128"/>
                    <a:pt x="1593987" y="936024"/>
                    <a:pt x="1624697" y="936024"/>
                  </a:cubicBezTo>
                  <a:cubicBezTo>
                    <a:pt x="1655407" y="936024"/>
                    <a:pt x="1680302" y="911128"/>
                    <a:pt x="1680302" y="880418"/>
                  </a:cubicBezTo>
                  <a:close/>
                  <a:moveTo>
                    <a:pt x="1569091" y="880418"/>
                  </a:moveTo>
                  <a:lnTo>
                    <a:pt x="623799" y="880418"/>
                  </a:lnTo>
                  <a:lnTo>
                    <a:pt x="86281" y="101943"/>
                  </a:lnTo>
                </a:path>
              </a:pathLst>
            </a:custGeom>
            <a:noFill/>
            <a:ln w="1390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/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394784" y="343927"/>
            <a:ext cx="7567755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457200" latinLnBrk="0"/>
            <a:r>
              <a:rPr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Git의</a:t>
            </a:r>
            <a:r>
              <a:rPr lang="ko-KR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의 기본 기능 </a:t>
            </a:r>
            <a:r>
              <a: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-</a:t>
            </a:r>
            <a:r>
              <a:rPr lang="ko-KR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타임캡슐</a:t>
            </a:r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개념</a:t>
            </a:r>
            <a:endParaRPr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425805" y="1839777"/>
            <a:ext cx="174567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defTabSz="457200" latinLnBrk="0"/>
            <a:r>
              <a:rPr lang="ko-KR" altLang="en-US" sz="2000" b="1" dirty="0">
                <a:solidFill>
                  <a:srgbClr val="345F6D"/>
                </a:solidFill>
                <a:latin typeface="나눔고딕" pitchFamily="2" charset="-127"/>
                <a:ea typeface="나눔고딕" pitchFamily="2" charset="-127"/>
              </a:rPr>
              <a:t>“</a:t>
            </a:r>
            <a:r>
              <a:rPr sz="2000" b="1" dirty="0" err="1">
                <a:solidFill>
                  <a:srgbClr val="345F6D"/>
                </a:solidFill>
                <a:latin typeface="나눔고딕" pitchFamily="2" charset="-127"/>
                <a:ea typeface="나눔고딕" pitchFamily="2" charset="-127"/>
              </a:rPr>
              <a:t>커밋</a:t>
            </a:r>
            <a:r>
              <a:rPr lang="en-US" altLang="ko-KR" sz="2000" b="1" dirty="0">
                <a:solidFill>
                  <a:srgbClr val="345F6D"/>
                </a:solidFill>
                <a:latin typeface="나눔고딕" pitchFamily="2" charset="-127"/>
                <a:ea typeface="나눔고딕" pitchFamily="2" charset="-127"/>
              </a:rPr>
              <a:t>(commit)”</a:t>
            </a:r>
            <a:endParaRPr sz="2000" b="1" dirty="0">
              <a:solidFill>
                <a:srgbClr val="345F6D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61541" y="2242201"/>
            <a:ext cx="1846659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defTabSz="457200" latinLnBrk="0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커밋은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현재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상태를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lang="en-US"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  <a:p>
            <a:pPr defTabSz="457200" latinLnBrk="0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타임캡슐에</a:t>
            </a:r>
            <a:r>
              <a:rPr 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담는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과정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512854" y="3339012"/>
            <a:ext cx="127438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defTabSz="457200" latinLnBrk="0"/>
            <a:r>
              <a:rPr sz="2000" b="1" dirty="0" err="1">
                <a:solidFill>
                  <a:srgbClr val="3F6A56"/>
                </a:solidFill>
                <a:latin typeface="나눔고딕" pitchFamily="2" charset="-127"/>
                <a:ea typeface="나눔고딕" pitchFamily="2" charset="-127"/>
              </a:rPr>
              <a:t>설명</a:t>
            </a:r>
            <a:r>
              <a:rPr sz="2000" b="1" dirty="0">
                <a:solidFill>
                  <a:srgbClr val="3F6A56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3F6A56"/>
                </a:solidFill>
                <a:latin typeface="나눔고딕" pitchFamily="2" charset="-127"/>
                <a:ea typeface="나눔고딕" pitchFamily="2" charset="-127"/>
              </a:rPr>
              <a:t>메시지</a:t>
            </a:r>
            <a:endParaRPr sz="2000" b="1" dirty="0">
              <a:solidFill>
                <a:srgbClr val="3F6A56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85613" y="3779299"/>
            <a:ext cx="1306448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 defTabSz="457200" latinLnBrk="0"/>
            <a:r>
              <a:rPr sz="1600" b="1" dirty="0" err="1">
                <a:solidFill>
                  <a:srgbClr val="4E88E7"/>
                </a:solidFill>
                <a:latin typeface="나눔고딕" pitchFamily="2" charset="-127"/>
                <a:ea typeface="나눔고딕" pitchFamily="2" charset="-127"/>
              </a:rPr>
              <a:t>Git의</a:t>
            </a:r>
            <a:r>
              <a:rPr sz="1600" b="1" dirty="0">
                <a:solidFill>
                  <a:srgbClr val="4E88E7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b="1" dirty="0" err="1">
                <a:solidFill>
                  <a:srgbClr val="4E88E7"/>
                </a:solidFill>
                <a:latin typeface="나눔고딕" pitchFamily="2" charset="-127"/>
                <a:ea typeface="나눔고딕" pitchFamily="2" charset="-127"/>
              </a:rPr>
              <a:t>타임캡슐</a:t>
            </a:r>
            <a:r>
              <a:rPr sz="1600" b="1" dirty="0">
                <a:solidFill>
                  <a:srgbClr val="4E88E7"/>
                </a:solidFill>
                <a:latin typeface="나눔고딕" pitchFamily="2" charset="-127"/>
                <a:ea typeface="나눔고딕" pitchFamily="2" charset="-127"/>
              </a:rPr>
              <a:t>
</a:t>
            </a:r>
            <a:r>
              <a:rPr sz="1600" b="1" dirty="0" err="1">
                <a:solidFill>
                  <a:srgbClr val="4E88E7"/>
                </a:solidFill>
                <a:latin typeface="나눔고딕" pitchFamily="2" charset="-127"/>
                <a:ea typeface="나눔고딕" pitchFamily="2" charset="-127"/>
              </a:rPr>
              <a:t>개념</a:t>
            </a:r>
            <a:endParaRPr sz="1600" b="1" dirty="0">
              <a:solidFill>
                <a:srgbClr val="4E88E7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94339" y="3817457"/>
            <a:ext cx="146193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defTabSz="457200" latinLnBrk="0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내용을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기록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483901" y="4786698"/>
            <a:ext cx="182742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defTabSz="457200" latinLnBrk="0"/>
            <a:r>
              <a:rPr sz="2000" b="1" dirty="0" err="1">
                <a:solidFill>
                  <a:srgbClr val="59663D"/>
                </a:solidFill>
                <a:latin typeface="나눔고딕" pitchFamily="2" charset="-127"/>
                <a:ea typeface="나눔고딕" pitchFamily="2" charset="-127"/>
              </a:rPr>
              <a:t>이전</a:t>
            </a:r>
            <a:r>
              <a:rPr sz="2000" b="1" dirty="0">
                <a:solidFill>
                  <a:srgbClr val="59663D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59663D"/>
                </a:solidFill>
                <a:latin typeface="나눔고딕" pitchFamily="2" charset="-127"/>
                <a:ea typeface="나눔고딕" pitchFamily="2" charset="-127"/>
              </a:rPr>
              <a:t>상태로</a:t>
            </a:r>
            <a:r>
              <a:rPr sz="2000" b="1" dirty="0">
                <a:solidFill>
                  <a:srgbClr val="59663D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2000" b="1" dirty="0">
                <a:solidFill>
                  <a:srgbClr val="59663D"/>
                </a:solidFill>
                <a:latin typeface="나눔고딕" pitchFamily="2" charset="-127"/>
                <a:ea typeface="나눔고딕" pitchFamily="2" charset="-127"/>
              </a:rPr>
              <a:t>복귀</a:t>
            </a:r>
            <a:endParaRPr sz="2000" b="1" dirty="0">
              <a:solidFill>
                <a:srgbClr val="59663D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66483" y="5178171"/>
            <a:ext cx="1909177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defTabSz="457200" latinLnBrk="0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이전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상태로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돌아갈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수</a:t>
            </a:r>
            <a:endParaRPr lang="en-US"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  <a:p>
            <a:pPr defTabSz="457200" latinLnBrk="0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있는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기능을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제공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45519" y="2101089"/>
            <a:ext cx="413068" cy="413068"/>
          </a:xfrm>
          <a:custGeom>
            <a:avLst/>
            <a:gdLst/>
            <a:ahLst/>
            <a:cxnLst/>
            <a:rect l="0" t="0" r="0" b="0"/>
            <a:pathLst>
              <a:path w="413068" h="413068">
                <a:moveTo>
                  <a:pt x="0" y="31774"/>
                </a:moveTo>
                <a:lnTo>
                  <a:pt x="190647" y="31774"/>
                </a:lnTo>
                <a:moveTo>
                  <a:pt x="63549" y="158872"/>
                </a:moveTo>
                <a:lnTo>
                  <a:pt x="190647" y="158872"/>
                </a:lnTo>
                <a:moveTo>
                  <a:pt x="0" y="285970"/>
                </a:moveTo>
                <a:lnTo>
                  <a:pt x="190647" y="285970"/>
                </a:lnTo>
                <a:moveTo>
                  <a:pt x="63549" y="413068"/>
                </a:moveTo>
                <a:lnTo>
                  <a:pt x="190647" y="413068"/>
                </a:lnTo>
                <a:moveTo>
                  <a:pt x="413068" y="270083"/>
                </a:moveTo>
                <a:lnTo>
                  <a:pt x="349519" y="206534"/>
                </a:lnTo>
                <a:lnTo>
                  <a:pt x="413068" y="142985"/>
                </a:lnTo>
                <a:moveTo>
                  <a:pt x="270083" y="413068"/>
                </a:moveTo>
                <a:lnTo>
                  <a:pt x="270083" y="0"/>
                </a:lnTo>
              </a:path>
            </a:pathLst>
          </a:custGeom>
          <a:noFill/>
          <a:ln w="13901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161472" y="3097708"/>
            <a:ext cx="532769" cy="532885"/>
          </a:xfrm>
          <a:custGeom>
            <a:avLst/>
            <a:gdLst/>
            <a:ahLst/>
            <a:cxnLst/>
            <a:rect l="0" t="0" r="0" b="0"/>
            <a:pathLst>
              <a:path w="532769" h="532885">
                <a:moveTo>
                  <a:pt x="220104" y="0"/>
                </a:moveTo>
                <a:cubicBezTo>
                  <a:pt x="341665" y="0"/>
                  <a:pt x="440209" y="41492"/>
                  <a:pt x="440209" y="92675"/>
                </a:cubicBezTo>
                <a:cubicBezTo>
                  <a:pt x="440209" y="143859"/>
                  <a:pt x="341665" y="185351"/>
                  <a:pt x="220104" y="185351"/>
                </a:cubicBezTo>
                <a:cubicBezTo>
                  <a:pt x="98544" y="185351"/>
                  <a:pt x="0" y="143859"/>
                  <a:pt x="0" y="92675"/>
                </a:cubicBezTo>
                <a:cubicBezTo>
                  <a:pt x="0" y="41492"/>
                  <a:pt x="98544" y="0"/>
                  <a:pt x="220104" y="0"/>
                </a:cubicBezTo>
                <a:close/>
                <a:moveTo>
                  <a:pt x="220104" y="278003"/>
                </a:moveTo>
                <a:cubicBezTo>
                  <a:pt x="98560" y="278003"/>
                  <a:pt x="0" y="236531"/>
                  <a:pt x="0" y="185328"/>
                </a:cubicBezTo>
                <a:moveTo>
                  <a:pt x="0" y="289611"/>
                </a:moveTo>
                <a:cubicBezTo>
                  <a:pt x="0" y="335810"/>
                  <a:pt x="80326" y="374154"/>
                  <a:pt x="185351" y="381105"/>
                </a:cubicBezTo>
                <a:moveTo>
                  <a:pt x="196935" y="486060"/>
                </a:moveTo>
                <a:cubicBezTo>
                  <a:pt x="86281" y="481172"/>
                  <a:pt x="0" y="441761"/>
                  <a:pt x="0" y="393871"/>
                </a:cubicBezTo>
                <a:lnTo>
                  <a:pt x="0" y="92652"/>
                </a:lnTo>
                <a:moveTo>
                  <a:pt x="440209" y="92675"/>
                </a:moveTo>
                <a:lnTo>
                  <a:pt x="440209" y="196935"/>
                </a:lnTo>
                <a:moveTo>
                  <a:pt x="254742" y="393871"/>
                </a:moveTo>
                <a:cubicBezTo>
                  <a:pt x="254742" y="317096"/>
                  <a:pt x="316980" y="254858"/>
                  <a:pt x="393755" y="254858"/>
                </a:cubicBezTo>
                <a:cubicBezTo>
                  <a:pt x="470530" y="254858"/>
                  <a:pt x="532769" y="317096"/>
                  <a:pt x="532769" y="393871"/>
                </a:cubicBezTo>
                <a:cubicBezTo>
                  <a:pt x="532769" y="470646"/>
                  <a:pt x="470530" y="532885"/>
                  <a:pt x="393755" y="532885"/>
                </a:cubicBezTo>
                <a:cubicBezTo>
                  <a:pt x="316980" y="532885"/>
                  <a:pt x="254742" y="470646"/>
                  <a:pt x="254742" y="393871"/>
                </a:cubicBezTo>
                <a:close/>
                <a:moveTo>
                  <a:pt x="393755" y="324364"/>
                </a:moveTo>
                <a:lnTo>
                  <a:pt x="393755" y="393871"/>
                </a:lnTo>
                <a:lnTo>
                  <a:pt x="440093" y="393871"/>
                </a:lnTo>
              </a:path>
            </a:pathLst>
          </a:custGeom>
          <a:noFill/>
          <a:ln w="13901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494506" y="3540210"/>
            <a:ext cx="315097" cy="426308"/>
          </a:xfrm>
          <a:custGeom>
            <a:avLst/>
            <a:gdLst/>
            <a:ahLst/>
            <a:cxnLst/>
            <a:rect l="0" t="0" r="0" b="0"/>
            <a:pathLst>
              <a:path w="315097" h="426308">
                <a:moveTo>
                  <a:pt x="315097" y="296562"/>
                </a:moveTo>
                <a:cubicBezTo>
                  <a:pt x="314461" y="308293"/>
                  <a:pt x="309837" y="319455"/>
                  <a:pt x="301992" y="328201"/>
                </a:cubicBezTo>
                <a:lnTo>
                  <a:pt x="216990" y="413203"/>
                </a:lnTo>
                <a:cubicBezTo>
                  <a:pt x="208245" y="421048"/>
                  <a:pt x="197082" y="425671"/>
                  <a:pt x="185351" y="426308"/>
                </a:cubicBezTo>
                <a:lnTo>
                  <a:pt x="18535" y="426308"/>
                </a:lnTo>
                <a:cubicBezTo>
                  <a:pt x="8298" y="426308"/>
                  <a:pt x="0" y="418009"/>
                  <a:pt x="0" y="407772"/>
                </a:cubicBezTo>
                <a:lnTo>
                  <a:pt x="0" y="166816"/>
                </a:lnTo>
                <a:cubicBezTo>
                  <a:pt x="0" y="156579"/>
                  <a:pt x="8298" y="148281"/>
                  <a:pt x="18535" y="148281"/>
                </a:cubicBezTo>
                <a:lnTo>
                  <a:pt x="296562" y="148281"/>
                </a:lnTo>
                <a:cubicBezTo>
                  <a:pt x="306798" y="148281"/>
                  <a:pt x="315097" y="156579"/>
                  <a:pt x="315097" y="166816"/>
                </a:cubicBezTo>
                <a:close/>
                <a:moveTo>
                  <a:pt x="310556" y="315097"/>
                </a:moveTo>
                <a:lnTo>
                  <a:pt x="222421" y="315097"/>
                </a:lnTo>
                <a:cubicBezTo>
                  <a:pt x="212184" y="315097"/>
                  <a:pt x="203886" y="323395"/>
                  <a:pt x="203886" y="333632"/>
                </a:cubicBezTo>
                <a:lnTo>
                  <a:pt x="203886" y="421766"/>
                </a:lnTo>
                <a:moveTo>
                  <a:pt x="148281" y="0"/>
                </a:moveTo>
                <a:cubicBezTo>
                  <a:pt x="178991" y="0"/>
                  <a:pt x="203886" y="24895"/>
                  <a:pt x="203886" y="55605"/>
                </a:cubicBezTo>
                <a:cubicBezTo>
                  <a:pt x="203886" y="86315"/>
                  <a:pt x="178991" y="111210"/>
                  <a:pt x="148281" y="111210"/>
                </a:cubicBezTo>
                <a:cubicBezTo>
                  <a:pt x="117571" y="111210"/>
                  <a:pt x="92675" y="86315"/>
                  <a:pt x="92675" y="55605"/>
                </a:cubicBezTo>
                <a:cubicBezTo>
                  <a:pt x="92675" y="24895"/>
                  <a:pt x="117571" y="0"/>
                  <a:pt x="148281" y="0"/>
                </a:cubicBezTo>
                <a:close/>
                <a:moveTo>
                  <a:pt x="148281" y="111210"/>
                </a:moveTo>
                <a:lnTo>
                  <a:pt x="148281" y="166816"/>
                </a:lnTo>
                <a:moveTo>
                  <a:pt x="166816" y="55605"/>
                </a:moveTo>
                <a:cubicBezTo>
                  <a:pt x="166816" y="45368"/>
                  <a:pt x="158517" y="37070"/>
                  <a:pt x="148281" y="37070"/>
                </a:cubicBezTo>
                <a:moveTo>
                  <a:pt x="213154" y="222421"/>
                </a:moveTo>
                <a:lnTo>
                  <a:pt x="64872" y="222421"/>
                </a:lnTo>
                <a:moveTo>
                  <a:pt x="213154" y="278027"/>
                </a:moveTo>
                <a:lnTo>
                  <a:pt x="64872" y="278027"/>
                </a:lnTo>
                <a:moveTo>
                  <a:pt x="157548" y="333632"/>
                </a:moveTo>
                <a:lnTo>
                  <a:pt x="64872" y="333632"/>
                </a:lnTo>
              </a:path>
            </a:pathLst>
          </a:custGeom>
          <a:noFill/>
          <a:ln w="13901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/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457464" y="5008238"/>
            <a:ext cx="389209" cy="381734"/>
          </a:xfrm>
          <a:custGeom>
            <a:avLst/>
            <a:gdLst/>
            <a:ahLst/>
            <a:cxnLst/>
            <a:rect l="0" t="0" r="0" b="0"/>
            <a:pathLst>
              <a:path w="389209" h="381734">
                <a:moveTo>
                  <a:pt x="315068" y="116689"/>
                </a:moveTo>
                <a:cubicBezTo>
                  <a:pt x="356015" y="116689"/>
                  <a:pt x="389209" y="149883"/>
                  <a:pt x="389209" y="190830"/>
                </a:cubicBezTo>
                <a:cubicBezTo>
                  <a:pt x="389209" y="231776"/>
                  <a:pt x="356015" y="264970"/>
                  <a:pt x="315068" y="264970"/>
                </a:cubicBezTo>
                <a:cubicBezTo>
                  <a:pt x="274122" y="264970"/>
                  <a:pt x="240928" y="231776"/>
                  <a:pt x="240928" y="190830"/>
                </a:cubicBezTo>
                <a:cubicBezTo>
                  <a:pt x="240928" y="149883"/>
                  <a:pt x="274122" y="116689"/>
                  <a:pt x="315068" y="116689"/>
                </a:cubicBezTo>
                <a:close/>
                <a:moveTo>
                  <a:pt x="277998" y="190830"/>
                </a:moveTo>
                <a:cubicBezTo>
                  <a:pt x="277998" y="211303"/>
                  <a:pt x="294595" y="227900"/>
                  <a:pt x="315068" y="227900"/>
                </a:cubicBezTo>
                <a:cubicBezTo>
                  <a:pt x="335542" y="227900"/>
                  <a:pt x="352139" y="211303"/>
                  <a:pt x="352139" y="190830"/>
                </a:cubicBezTo>
                <a:cubicBezTo>
                  <a:pt x="352139" y="170356"/>
                  <a:pt x="335542" y="153759"/>
                  <a:pt x="315068" y="153759"/>
                </a:cubicBezTo>
                <a:cubicBezTo>
                  <a:pt x="294595" y="153759"/>
                  <a:pt x="277998" y="170356"/>
                  <a:pt x="277998" y="190830"/>
                </a:cubicBezTo>
                <a:close/>
                <a:moveTo>
                  <a:pt x="312603" y="302078"/>
                </a:moveTo>
                <a:cubicBezTo>
                  <a:pt x="265554" y="359834"/>
                  <a:pt x="187250" y="381734"/>
                  <a:pt x="117064" y="356765"/>
                </a:cubicBezTo>
                <a:cubicBezTo>
                  <a:pt x="46878" y="331796"/>
                  <a:pt x="0" y="265362"/>
                  <a:pt x="0" y="190867"/>
                </a:cubicBezTo>
                <a:cubicBezTo>
                  <a:pt x="0" y="116372"/>
                  <a:pt x="46878" y="49938"/>
                  <a:pt x="117064" y="24969"/>
                </a:cubicBezTo>
                <a:cubicBezTo>
                  <a:pt x="187250" y="0"/>
                  <a:pt x="265554" y="21899"/>
                  <a:pt x="312603" y="79656"/>
                </a:cubicBezTo>
                <a:moveTo>
                  <a:pt x="166787" y="227900"/>
                </a:moveTo>
                <a:lnTo>
                  <a:pt x="194590" y="190830"/>
                </a:lnTo>
                <a:lnTo>
                  <a:pt x="166787" y="153759"/>
                </a:lnTo>
                <a:moveTo>
                  <a:pt x="194590" y="190830"/>
                </a:moveTo>
                <a:lnTo>
                  <a:pt x="74111" y="190830"/>
                </a:lnTo>
              </a:path>
            </a:pathLst>
          </a:custGeom>
          <a:noFill/>
          <a:ln w="13901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/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97663" y="1946533"/>
            <a:ext cx="1479288" cy="1313748"/>
            <a:chOff x="1651000" y="1529347"/>
            <a:chExt cx="1479288" cy="1313748"/>
          </a:xfrm>
        </p:grpSpPr>
        <p:sp>
          <p:nvSpPr>
            <p:cNvPr id="2" name="Rounded Rectangle 1"/>
            <p:cNvSpPr/>
            <p:nvPr/>
          </p:nvSpPr>
          <p:spPr>
            <a:xfrm>
              <a:off x="1651000" y="1529347"/>
              <a:ext cx="1479287" cy="1313744"/>
            </a:xfrm>
            <a:custGeom>
              <a:avLst/>
              <a:gdLst/>
              <a:ahLst/>
              <a:cxnLst/>
              <a:rect l="0" t="0" r="0" b="0"/>
              <a:pathLst>
                <a:path w="1479287" h="1313744">
                  <a:moveTo>
                    <a:pt x="1479287" y="773363"/>
                  </a:moveTo>
                  <a:lnTo>
                    <a:pt x="735510" y="1313744"/>
                  </a:lnTo>
                  <a:lnTo>
                    <a:pt x="0" y="1074766"/>
                  </a:lnTo>
                  <a:lnTo>
                    <a:pt x="1479287" y="0"/>
                  </a:lnTo>
                  <a:close/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>
                <a:defRPr/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51000" y="1529347"/>
              <a:ext cx="1479288" cy="1313748"/>
            </a:xfrm>
            <a:custGeom>
              <a:avLst/>
              <a:gdLst/>
              <a:ahLst/>
              <a:cxnLst/>
              <a:rect l="0" t="0" r="0" b="0"/>
              <a:pathLst>
                <a:path w="1479288" h="1313748">
                  <a:moveTo>
                    <a:pt x="1479287" y="773363"/>
                  </a:moveTo>
                  <a:lnTo>
                    <a:pt x="735510" y="1313748"/>
                  </a:lnTo>
                  <a:lnTo>
                    <a:pt x="0" y="1074766"/>
                  </a:lnTo>
                  <a:lnTo>
                    <a:pt x="1479288" y="0"/>
                  </a:lnTo>
                  <a:close/>
                </a:path>
              </a:pathLst>
            </a:custGeom>
            <a:noFill/>
            <a:ln w="1303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>
                <a:defRPr/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97663" y="3021300"/>
            <a:ext cx="1019608" cy="1739007"/>
            <a:chOff x="1651000" y="2604113"/>
            <a:chExt cx="1019608" cy="1739007"/>
          </a:xfrm>
        </p:grpSpPr>
        <p:sp>
          <p:nvSpPr>
            <p:cNvPr id="5" name="Rounded Rectangle 4"/>
            <p:cNvSpPr/>
            <p:nvPr/>
          </p:nvSpPr>
          <p:spPr>
            <a:xfrm>
              <a:off x="1651000" y="2604113"/>
              <a:ext cx="1019605" cy="1739006"/>
            </a:xfrm>
            <a:custGeom>
              <a:avLst/>
              <a:gdLst/>
              <a:ahLst/>
              <a:cxnLst/>
              <a:rect l="0" t="0" r="0" b="0"/>
              <a:pathLst>
                <a:path w="1019605" h="1739006">
                  <a:moveTo>
                    <a:pt x="735510" y="238982"/>
                  </a:moveTo>
                  <a:lnTo>
                    <a:pt x="1019605" y="1113347"/>
                  </a:lnTo>
                  <a:lnTo>
                    <a:pt x="565038" y="173900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C188"/>
                </a:gs>
                <a:gs pos="100000">
                  <a:srgbClr val="FA963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>
                <a:defRPr/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51000" y="2604113"/>
              <a:ext cx="1019608" cy="1739007"/>
            </a:xfrm>
            <a:custGeom>
              <a:avLst/>
              <a:gdLst/>
              <a:ahLst/>
              <a:cxnLst/>
              <a:rect l="0" t="0" r="0" b="0"/>
              <a:pathLst>
                <a:path w="1019608" h="1739007">
                  <a:moveTo>
                    <a:pt x="735510" y="238982"/>
                  </a:moveTo>
                  <a:lnTo>
                    <a:pt x="1019608" y="1113344"/>
                  </a:lnTo>
                  <a:lnTo>
                    <a:pt x="565038" y="173900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303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>
                <a:defRPr/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62699" y="4134643"/>
            <a:ext cx="1828500" cy="625663"/>
            <a:chOff x="2216036" y="3717456"/>
            <a:chExt cx="1828500" cy="625663"/>
          </a:xfrm>
        </p:grpSpPr>
        <p:sp>
          <p:nvSpPr>
            <p:cNvPr id="8" name="Rounded Rectangle 7"/>
            <p:cNvSpPr/>
            <p:nvPr/>
          </p:nvSpPr>
          <p:spPr>
            <a:xfrm>
              <a:off x="2216036" y="3717456"/>
              <a:ext cx="1828499" cy="625663"/>
            </a:xfrm>
            <a:custGeom>
              <a:avLst/>
              <a:gdLst/>
              <a:ahLst/>
              <a:cxnLst/>
              <a:rect l="0" t="0" r="0" b="0"/>
              <a:pathLst>
                <a:path w="1828499" h="625663">
                  <a:moveTo>
                    <a:pt x="454570" y="0"/>
                  </a:moveTo>
                  <a:lnTo>
                    <a:pt x="1373927" y="0"/>
                  </a:lnTo>
                  <a:lnTo>
                    <a:pt x="1828499" y="625663"/>
                  </a:lnTo>
                  <a:lnTo>
                    <a:pt x="0" y="625663"/>
                  </a:lnTo>
                  <a:close/>
                </a:path>
              </a:pathLst>
            </a:custGeom>
            <a:gradFill rotWithShape="1">
              <a:gsLst>
                <a:gs pos="0">
                  <a:srgbClr val="FFF282"/>
                </a:gs>
                <a:gs pos="100000">
                  <a:srgbClr val="FFE71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>
                <a:defRPr/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16036" y="3717456"/>
              <a:ext cx="1828500" cy="625663"/>
            </a:xfrm>
            <a:custGeom>
              <a:avLst/>
              <a:gdLst/>
              <a:ahLst/>
              <a:cxnLst/>
              <a:rect l="0" t="0" r="0" b="0"/>
              <a:pathLst>
                <a:path w="1828500" h="625663">
                  <a:moveTo>
                    <a:pt x="454570" y="0"/>
                  </a:moveTo>
                  <a:lnTo>
                    <a:pt x="1373928" y="0"/>
                  </a:lnTo>
                  <a:lnTo>
                    <a:pt x="1828500" y="625663"/>
                  </a:lnTo>
                  <a:lnTo>
                    <a:pt x="0" y="625663"/>
                  </a:lnTo>
                  <a:close/>
                </a:path>
              </a:pathLst>
            </a:custGeom>
            <a:noFill/>
            <a:ln w="1303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>
                <a:defRPr/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36629" y="3021300"/>
            <a:ext cx="1019614" cy="1739007"/>
            <a:chOff x="3589966" y="2604113"/>
            <a:chExt cx="1019614" cy="1739007"/>
          </a:xfrm>
        </p:grpSpPr>
        <p:sp>
          <p:nvSpPr>
            <p:cNvPr id="11" name="Rounded Rectangle 10"/>
            <p:cNvSpPr/>
            <p:nvPr/>
          </p:nvSpPr>
          <p:spPr>
            <a:xfrm>
              <a:off x="3589966" y="2604113"/>
              <a:ext cx="1019614" cy="1739006"/>
            </a:xfrm>
            <a:custGeom>
              <a:avLst/>
              <a:gdLst/>
              <a:ahLst/>
              <a:cxnLst/>
              <a:rect l="0" t="0" r="0" b="0"/>
              <a:pathLst>
                <a:path w="1019614" h="1739006">
                  <a:moveTo>
                    <a:pt x="0" y="1113347"/>
                  </a:moveTo>
                  <a:lnTo>
                    <a:pt x="284097" y="238982"/>
                  </a:lnTo>
                  <a:lnTo>
                    <a:pt x="1019614" y="0"/>
                  </a:lnTo>
                  <a:lnTo>
                    <a:pt x="454572" y="1739006"/>
                  </a:ln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>
                <a:defRPr/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589966" y="2604113"/>
              <a:ext cx="1019610" cy="1739007"/>
            </a:xfrm>
            <a:custGeom>
              <a:avLst/>
              <a:gdLst/>
              <a:ahLst/>
              <a:cxnLst/>
              <a:rect l="0" t="0" r="0" b="0"/>
              <a:pathLst>
                <a:path w="1019610" h="1739007">
                  <a:moveTo>
                    <a:pt x="0" y="1113344"/>
                  </a:moveTo>
                  <a:lnTo>
                    <a:pt x="284097" y="238982"/>
                  </a:lnTo>
                  <a:lnTo>
                    <a:pt x="1019610" y="0"/>
                  </a:lnTo>
                  <a:lnTo>
                    <a:pt x="454572" y="1739007"/>
                  </a:lnTo>
                  <a:close/>
                </a:path>
              </a:pathLst>
            </a:custGeom>
            <a:noFill/>
            <a:ln w="1303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>
                <a:defRPr/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76953" y="1946533"/>
            <a:ext cx="1479289" cy="1313748"/>
            <a:chOff x="3130289" y="1529347"/>
            <a:chExt cx="1479289" cy="1313748"/>
          </a:xfrm>
        </p:grpSpPr>
        <p:sp>
          <p:nvSpPr>
            <p:cNvPr id="14" name="Rounded Rectangle 13"/>
            <p:cNvSpPr/>
            <p:nvPr/>
          </p:nvSpPr>
          <p:spPr>
            <a:xfrm>
              <a:off x="3130289" y="1529347"/>
              <a:ext cx="1479287" cy="1313744"/>
            </a:xfrm>
            <a:custGeom>
              <a:avLst/>
              <a:gdLst/>
              <a:ahLst/>
              <a:cxnLst/>
              <a:rect l="0" t="0" r="0" b="0"/>
              <a:pathLst>
                <a:path w="1479287" h="1313744">
                  <a:moveTo>
                    <a:pt x="743776" y="1313744"/>
                  </a:moveTo>
                  <a:lnTo>
                    <a:pt x="0" y="773363"/>
                  </a:lnTo>
                  <a:lnTo>
                    <a:pt x="0" y="0"/>
                  </a:lnTo>
                  <a:lnTo>
                    <a:pt x="1479287" y="1074766"/>
                  </a:ln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 defTabSz="457200" latinLnBrk="0">
                <a:defRPr/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30289" y="1529347"/>
              <a:ext cx="1479289" cy="1313748"/>
            </a:xfrm>
            <a:custGeom>
              <a:avLst/>
              <a:gdLst/>
              <a:ahLst/>
              <a:cxnLst/>
              <a:rect l="0" t="0" r="0" b="0"/>
              <a:pathLst>
                <a:path w="1479289" h="1313748">
                  <a:moveTo>
                    <a:pt x="743776" y="1313748"/>
                  </a:moveTo>
                  <a:lnTo>
                    <a:pt x="0" y="773363"/>
                  </a:lnTo>
                  <a:lnTo>
                    <a:pt x="0" y="0"/>
                  </a:lnTo>
                  <a:lnTo>
                    <a:pt x="1479289" y="1074766"/>
                  </a:lnTo>
                  <a:close/>
                </a:path>
              </a:pathLst>
            </a:custGeom>
            <a:noFill/>
            <a:ln w="1303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 defTabSz="457200" latinLnBrk="0">
                <a:defRPr/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756239" y="2177097"/>
            <a:ext cx="2583908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457200" latinLnBrk="0">
              <a:defRPr/>
            </a:pP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깃에서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추적되지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않은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파일과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사항을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식별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62097" y="5571008"/>
            <a:ext cx="2320993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457200" latinLnBrk="0">
              <a:defRPr/>
            </a:pP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커밋에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대한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설명을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lang="en-US"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 defTabSz="457200" latinLnBrk="0">
              <a:defRPr/>
            </a:pP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제공하여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나중에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참조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1199" y="1737350"/>
            <a:ext cx="158697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defTabSz="457200" latinLnBrk="0">
              <a:defRPr/>
            </a:pPr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파일</a:t>
            </a:r>
            <a:r>
              <a:rPr sz="2000" b="1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상태</a:t>
            </a:r>
            <a:r>
              <a:rPr sz="2000" b="1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확인</a:t>
            </a:r>
            <a:endParaRPr sz="2000" b="1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7481" y="3719137"/>
            <a:ext cx="158697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 defTabSz="457200" latinLnBrk="0">
              <a:defRPr/>
            </a:pPr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r>
              <a:rPr sz="2000" b="1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사항</a:t>
            </a:r>
            <a:r>
              <a:rPr sz="2000" b="1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커밋</a:t>
            </a:r>
            <a:endParaRPr sz="2000" b="1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0274" y="3672970"/>
            <a:ext cx="158697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defTabSz="457200" latinLnBrk="0">
              <a:defRPr/>
            </a:pPr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r>
              <a:rPr sz="2000" b="1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사항</a:t>
            </a:r>
            <a:r>
              <a:rPr sz="2000" b="1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추가</a:t>
            </a:r>
            <a:endParaRPr sz="2000" b="1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64763" y="4324363"/>
            <a:ext cx="298390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defTabSz="457200" latinLnBrk="0">
              <a:defRPr/>
            </a:pP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사항을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깃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저장소에</a:t>
            </a:r>
            <a:r>
              <a:rPr lang="ko-KR" alt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저장 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06243" y="4249244"/>
            <a:ext cx="2320994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457200" latinLnBrk="0">
              <a:defRPr/>
            </a:pP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깃에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사항을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스테이징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
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하여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커밋할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준비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41304" y="1735465"/>
            <a:ext cx="124072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 defTabSz="457200" latinLnBrk="0">
              <a:defRPr/>
            </a:pPr>
            <a:r>
              <a:rPr sz="24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로그</a:t>
            </a:r>
            <a:r>
              <a:rPr sz="2400" b="1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400" b="1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확인</a:t>
            </a:r>
            <a:endParaRPr sz="2400" b="1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7526" y="5068693"/>
            <a:ext cx="127438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 defTabSz="457200" latinLnBrk="0">
              <a:defRPr/>
            </a:pPr>
            <a:r>
              <a:rPr sz="2000" b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커밋 메시지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48459" y="254672"/>
            <a:ext cx="729508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 defTabSz="457200" latinLnBrk="0">
              <a:defRPr/>
            </a:pPr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Git</a:t>
            </a:r>
            <a:r>
              <a:rPr lang="ko-KR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의 기본 기능 </a:t>
            </a:r>
            <a:r>
              <a: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–</a:t>
            </a:r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커밋의</a:t>
            </a:r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단계별 구성</a:t>
            </a:r>
            <a:endParaRPr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85060" y="2255847"/>
            <a:ext cx="2694939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 defTabSz="457200" latinLnBrk="0">
              <a:defRPr/>
            </a:pP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커밋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히스토리와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메시지를</a:t>
            </a:r>
            <a:r>
              <a:rPr lang="ko-KR" alt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검토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
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492820" y="2554797"/>
            <a:ext cx="377992" cy="403191"/>
          </a:xfrm>
          <a:custGeom>
            <a:avLst/>
            <a:gdLst/>
            <a:ahLst/>
            <a:cxnLst/>
            <a:rect l="0" t="0" r="0" b="0"/>
            <a:pathLst>
              <a:path w="377992" h="403191">
                <a:moveTo>
                  <a:pt x="376254" y="403191"/>
                </a:moveTo>
                <a:lnTo>
                  <a:pt x="77336" y="403191"/>
                </a:lnTo>
                <a:cubicBezTo>
                  <a:pt x="56481" y="403191"/>
                  <a:pt x="39102" y="385812"/>
                  <a:pt x="39102" y="364957"/>
                </a:cubicBezTo>
                <a:cubicBezTo>
                  <a:pt x="39102" y="344103"/>
                  <a:pt x="56481" y="326724"/>
                  <a:pt x="77336" y="326724"/>
                </a:cubicBezTo>
                <a:lnTo>
                  <a:pt x="351923" y="326724"/>
                </a:lnTo>
                <a:moveTo>
                  <a:pt x="39102" y="371909"/>
                </a:moveTo>
                <a:lnTo>
                  <a:pt x="39102" y="48661"/>
                </a:lnTo>
                <a:cubicBezTo>
                  <a:pt x="39102" y="29544"/>
                  <a:pt x="54743" y="13903"/>
                  <a:pt x="73860" y="13903"/>
                </a:cubicBezTo>
                <a:lnTo>
                  <a:pt x="351923" y="13903"/>
                </a:lnTo>
                <a:cubicBezTo>
                  <a:pt x="365826" y="13903"/>
                  <a:pt x="377992" y="26068"/>
                  <a:pt x="377992" y="39971"/>
                </a:cubicBezTo>
                <a:lnTo>
                  <a:pt x="377992" y="300655"/>
                </a:lnTo>
                <a:cubicBezTo>
                  <a:pt x="377992" y="314558"/>
                  <a:pt x="365826" y="326724"/>
                  <a:pt x="351923" y="326724"/>
                </a:cubicBezTo>
                <a:moveTo>
                  <a:pt x="351923" y="403191"/>
                </a:moveTo>
                <a:lnTo>
                  <a:pt x="351923" y="326724"/>
                </a:lnTo>
                <a:moveTo>
                  <a:pt x="181609" y="168358"/>
                </a:moveTo>
                <a:cubicBezTo>
                  <a:pt x="181609" y="153961"/>
                  <a:pt x="193279" y="142290"/>
                  <a:pt x="207678" y="142290"/>
                </a:cubicBezTo>
                <a:cubicBezTo>
                  <a:pt x="222075" y="142290"/>
                  <a:pt x="233746" y="153961"/>
                  <a:pt x="233746" y="168358"/>
                </a:cubicBezTo>
                <a:cubicBezTo>
                  <a:pt x="233746" y="182755"/>
                  <a:pt x="222075" y="194426"/>
                  <a:pt x="207678" y="194426"/>
                </a:cubicBezTo>
                <a:cubicBezTo>
                  <a:pt x="193279" y="194426"/>
                  <a:pt x="181609" y="182755"/>
                  <a:pt x="181609" y="168358"/>
                </a:cubicBezTo>
                <a:close/>
                <a:moveTo>
                  <a:pt x="0" y="0"/>
                </a:moveTo>
                <a:moveTo>
                  <a:pt x="186823" y="74729"/>
                </a:moveTo>
                <a:lnTo>
                  <a:pt x="179872" y="97322"/>
                </a:lnTo>
                <a:cubicBezTo>
                  <a:pt x="176396" y="104274"/>
                  <a:pt x="169445" y="109487"/>
                  <a:pt x="160755" y="107749"/>
                </a:cubicBezTo>
                <a:lnTo>
                  <a:pt x="136425" y="102536"/>
                </a:lnTo>
                <a:cubicBezTo>
                  <a:pt x="115570" y="99060"/>
                  <a:pt x="101667" y="123390"/>
                  <a:pt x="115570" y="139031"/>
                </a:cubicBezTo>
                <a:lnTo>
                  <a:pt x="132949" y="156410"/>
                </a:lnTo>
                <a:cubicBezTo>
                  <a:pt x="138163" y="163362"/>
                  <a:pt x="138163" y="172051"/>
                  <a:pt x="132949" y="179003"/>
                </a:cubicBezTo>
                <a:lnTo>
                  <a:pt x="115570" y="196382"/>
                </a:lnTo>
                <a:cubicBezTo>
                  <a:pt x="101667" y="212023"/>
                  <a:pt x="115570" y="238091"/>
                  <a:pt x="136425" y="232877"/>
                </a:cubicBezTo>
                <a:lnTo>
                  <a:pt x="160755" y="227664"/>
                </a:lnTo>
                <a:cubicBezTo>
                  <a:pt x="169445" y="225926"/>
                  <a:pt x="178134" y="229402"/>
                  <a:pt x="179872" y="238091"/>
                </a:cubicBezTo>
                <a:lnTo>
                  <a:pt x="186823" y="260684"/>
                </a:lnTo>
                <a:cubicBezTo>
                  <a:pt x="193775" y="281538"/>
                  <a:pt x="221581" y="281538"/>
                  <a:pt x="228533" y="260684"/>
                </a:cubicBezTo>
                <a:lnTo>
                  <a:pt x="235484" y="238091"/>
                </a:lnTo>
                <a:cubicBezTo>
                  <a:pt x="238960" y="231139"/>
                  <a:pt x="245912" y="225926"/>
                  <a:pt x="254601" y="227664"/>
                </a:cubicBezTo>
                <a:lnTo>
                  <a:pt x="278932" y="232877"/>
                </a:lnTo>
                <a:cubicBezTo>
                  <a:pt x="299786" y="236353"/>
                  <a:pt x="313690" y="212023"/>
                  <a:pt x="299786" y="196382"/>
                </a:cubicBezTo>
                <a:lnTo>
                  <a:pt x="282407" y="179003"/>
                </a:lnTo>
                <a:cubicBezTo>
                  <a:pt x="277194" y="172051"/>
                  <a:pt x="277194" y="163362"/>
                  <a:pt x="282407" y="156410"/>
                </a:cubicBezTo>
                <a:lnTo>
                  <a:pt x="299786" y="139031"/>
                </a:lnTo>
                <a:cubicBezTo>
                  <a:pt x="313690" y="123390"/>
                  <a:pt x="299786" y="97322"/>
                  <a:pt x="278932" y="102536"/>
                </a:cubicBezTo>
                <a:lnTo>
                  <a:pt x="254601" y="107749"/>
                </a:lnTo>
                <a:cubicBezTo>
                  <a:pt x="245912" y="109487"/>
                  <a:pt x="237222" y="106011"/>
                  <a:pt x="235484" y="97322"/>
                </a:cubicBezTo>
                <a:lnTo>
                  <a:pt x="228533" y="74729"/>
                </a:lnTo>
                <a:cubicBezTo>
                  <a:pt x="223319" y="55612"/>
                  <a:pt x="193775" y="55612"/>
                  <a:pt x="186823" y="74729"/>
                </a:cubicBezTo>
                <a:close/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657211" y="2563487"/>
            <a:ext cx="399715" cy="399715"/>
          </a:xfrm>
          <a:custGeom>
            <a:avLst/>
            <a:gdLst/>
            <a:ahLst/>
            <a:cxnLst/>
            <a:rect l="0" t="0" r="0" b="0"/>
            <a:pathLst>
              <a:path w="399715" h="399715">
                <a:moveTo>
                  <a:pt x="287256" y="208547"/>
                </a:moveTo>
                <a:cubicBezTo>
                  <a:pt x="330726" y="208547"/>
                  <a:pt x="365965" y="243786"/>
                  <a:pt x="365965" y="287256"/>
                </a:cubicBezTo>
                <a:cubicBezTo>
                  <a:pt x="365965" y="330726"/>
                  <a:pt x="330726" y="365965"/>
                  <a:pt x="287256" y="365965"/>
                </a:cubicBezTo>
                <a:cubicBezTo>
                  <a:pt x="243786" y="365965"/>
                  <a:pt x="208547" y="330726"/>
                  <a:pt x="208547" y="287256"/>
                </a:cubicBezTo>
                <a:cubicBezTo>
                  <a:pt x="208547" y="243786"/>
                  <a:pt x="243786" y="208547"/>
                  <a:pt x="287256" y="208547"/>
                </a:cubicBezTo>
                <a:close/>
                <a:moveTo>
                  <a:pt x="399715" y="399715"/>
                </a:moveTo>
                <a:lnTo>
                  <a:pt x="343268" y="343268"/>
                </a:lnTo>
                <a:moveTo>
                  <a:pt x="234615" y="139031"/>
                </a:moveTo>
                <a:lnTo>
                  <a:pt x="69515" y="139031"/>
                </a:lnTo>
                <a:moveTo>
                  <a:pt x="173789" y="191168"/>
                </a:moveTo>
                <a:lnTo>
                  <a:pt x="69515" y="191168"/>
                </a:lnTo>
                <a:moveTo>
                  <a:pt x="191168" y="86894"/>
                </a:moveTo>
                <a:lnTo>
                  <a:pt x="69515" y="86894"/>
                </a:lnTo>
                <a:moveTo>
                  <a:pt x="139031" y="243305"/>
                </a:moveTo>
                <a:lnTo>
                  <a:pt x="69515" y="243305"/>
                </a:lnTo>
                <a:moveTo>
                  <a:pt x="139031" y="295442"/>
                </a:moveTo>
                <a:lnTo>
                  <a:pt x="69515" y="295442"/>
                </a:lnTo>
                <a:moveTo>
                  <a:pt x="208547" y="399715"/>
                </a:moveTo>
                <a:lnTo>
                  <a:pt x="17378" y="399715"/>
                </a:lnTo>
                <a:cubicBezTo>
                  <a:pt x="7780" y="399715"/>
                  <a:pt x="0" y="391934"/>
                  <a:pt x="0" y="382336"/>
                </a:cubicBezTo>
                <a:lnTo>
                  <a:pt x="0" y="17378"/>
                </a:lnTo>
                <a:cubicBezTo>
                  <a:pt x="0" y="7780"/>
                  <a:pt x="7780" y="0"/>
                  <a:pt x="17378" y="0"/>
                </a:cubicBezTo>
                <a:lnTo>
                  <a:pt x="248397" y="0"/>
                </a:lnTo>
                <a:cubicBezTo>
                  <a:pt x="253006" y="0"/>
                  <a:pt x="257425" y="1832"/>
                  <a:pt x="260684" y="5092"/>
                </a:cubicBezTo>
                <a:lnTo>
                  <a:pt x="325107" y="69515"/>
                </a:lnTo>
                <a:cubicBezTo>
                  <a:pt x="328367" y="72774"/>
                  <a:pt x="330198" y="77193"/>
                  <a:pt x="330200" y="81802"/>
                </a:cubicBezTo>
                <a:lnTo>
                  <a:pt x="330200" y="156410"/>
                </a:lnTo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955114" y="3193231"/>
            <a:ext cx="639769" cy="587432"/>
          </a:xfrm>
          <a:custGeom>
            <a:avLst/>
            <a:gdLst/>
            <a:ahLst/>
            <a:cxnLst/>
            <a:rect l="0" t="0" r="0" b="0"/>
            <a:pathLst>
              <a:path w="639769" h="587432">
                <a:moveTo>
                  <a:pt x="616155" y="251934"/>
                </a:moveTo>
                <a:cubicBezTo>
                  <a:pt x="639769" y="397218"/>
                  <a:pt x="554417" y="538153"/>
                  <a:pt x="414727" y="584539"/>
                </a:cubicBezTo>
                <a:cubicBezTo>
                  <a:pt x="399503" y="587432"/>
                  <a:pt x="394654" y="578569"/>
                  <a:pt x="394654" y="570566"/>
                </a:cubicBezTo>
                <a:lnTo>
                  <a:pt x="394654" y="487564"/>
                </a:lnTo>
                <a:cubicBezTo>
                  <a:pt x="396135" y="467042"/>
                  <a:pt x="388652" y="446884"/>
                  <a:pt x="374138" y="432299"/>
                </a:cubicBezTo>
                <a:cubicBezTo>
                  <a:pt x="440925" y="424922"/>
                  <a:pt x="511023" y="399609"/>
                  <a:pt x="511023" y="284387"/>
                </a:cubicBezTo>
                <a:cubicBezTo>
                  <a:pt x="511487" y="254585"/>
                  <a:pt x="500441" y="225752"/>
                  <a:pt x="480184" y="203888"/>
                </a:cubicBezTo>
                <a:cubicBezTo>
                  <a:pt x="489331" y="178032"/>
                  <a:pt x="488268" y="149660"/>
                  <a:pt x="477213" y="124562"/>
                </a:cubicBezTo>
                <a:cubicBezTo>
                  <a:pt x="477213" y="124562"/>
                  <a:pt x="452213" y="116532"/>
                  <a:pt x="394862" y="155322"/>
                </a:cubicBezTo>
                <a:cubicBezTo>
                  <a:pt x="345720" y="141837"/>
                  <a:pt x="293851" y="141837"/>
                  <a:pt x="244708" y="155322"/>
                </a:cubicBezTo>
                <a:cubicBezTo>
                  <a:pt x="187488" y="116506"/>
                  <a:pt x="162280" y="124562"/>
                  <a:pt x="162280" y="124562"/>
                </a:cubicBezTo>
                <a:cubicBezTo>
                  <a:pt x="151228" y="149664"/>
                  <a:pt x="150184" y="178041"/>
                  <a:pt x="159360" y="203888"/>
                </a:cubicBezTo>
                <a:cubicBezTo>
                  <a:pt x="139109" y="225738"/>
                  <a:pt x="128047" y="254546"/>
                  <a:pt x="128469" y="284335"/>
                </a:cubicBezTo>
                <a:cubicBezTo>
                  <a:pt x="128469" y="399244"/>
                  <a:pt x="198463" y="424948"/>
                  <a:pt x="265016" y="432560"/>
                </a:cubicBezTo>
                <a:cubicBezTo>
                  <a:pt x="254117" y="443180"/>
                  <a:pt x="247369" y="457343"/>
                  <a:pt x="245986" y="472497"/>
                </a:cubicBezTo>
                <a:cubicBezTo>
                  <a:pt x="231134" y="480849"/>
                  <a:pt x="213558" y="482915"/>
                  <a:pt x="197174" y="478233"/>
                </a:cubicBezTo>
                <a:cubicBezTo>
                  <a:pt x="180790" y="473552"/>
                  <a:pt x="166959" y="462513"/>
                  <a:pt x="158761" y="447575"/>
                </a:cubicBezTo>
                <a:cubicBezTo>
                  <a:pt x="149038" y="430746"/>
                  <a:pt x="132084" y="419353"/>
                  <a:pt x="112828" y="416710"/>
                </a:cubicBezTo>
                <a:cubicBezTo>
                  <a:pt x="112828" y="416710"/>
                  <a:pt x="83579" y="416345"/>
                  <a:pt x="110795" y="434958"/>
                </a:cubicBezTo>
                <a:cubicBezTo>
                  <a:pt x="126760" y="445136"/>
                  <a:pt x="138558" y="460688"/>
                  <a:pt x="144058" y="478805"/>
                </a:cubicBezTo>
                <a:cubicBezTo>
                  <a:pt x="144058" y="478805"/>
                  <a:pt x="161289" y="536390"/>
                  <a:pt x="244708" y="518299"/>
                </a:cubicBezTo>
                <a:cubicBezTo>
                  <a:pt x="244865" y="543403"/>
                  <a:pt x="244708" y="563267"/>
                  <a:pt x="244708" y="570436"/>
                </a:cubicBezTo>
                <a:cubicBezTo>
                  <a:pt x="244708" y="578361"/>
                  <a:pt x="239964" y="587146"/>
                  <a:pt x="225001" y="584539"/>
                </a:cubicBezTo>
                <a:cubicBezTo>
                  <a:pt x="85348" y="538165"/>
                  <a:pt x="0" y="397290"/>
                  <a:pt x="23556" y="252037"/>
                </a:cubicBezTo>
                <a:cubicBezTo>
                  <a:pt x="47112" y="106784"/>
                  <a:pt x="172609" y="102"/>
                  <a:pt x="319759" y="241"/>
                </a:cubicBezTo>
                <a:cubicBezTo>
                  <a:pt x="466949" y="0"/>
                  <a:pt x="592542" y="106650"/>
                  <a:pt x="616155" y="251934"/>
                </a:cubicBezTo>
                <a:close/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179999" y="3597533"/>
            <a:ext cx="404060" cy="404060"/>
          </a:xfrm>
          <a:custGeom>
            <a:avLst/>
            <a:gdLst/>
            <a:ahLst/>
            <a:cxnLst/>
            <a:rect l="0" t="0" r="0" b="0"/>
            <a:pathLst>
              <a:path w="404060" h="404060">
                <a:moveTo>
                  <a:pt x="240698" y="77187"/>
                </a:moveTo>
                <a:cubicBezTo>
                  <a:pt x="266947" y="105187"/>
                  <a:pt x="303698" y="120937"/>
                  <a:pt x="345698" y="120937"/>
                </a:cubicBezTo>
                <a:cubicBezTo>
                  <a:pt x="366699" y="120937"/>
                  <a:pt x="385949" y="117437"/>
                  <a:pt x="403448" y="108687"/>
                </a:cubicBezTo>
                <a:moveTo>
                  <a:pt x="371040" y="51267"/>
                </a:moveTo>
                <a:cubicBezTo>
                  <a:pt x="391895" y="66908"/>
                  <a:pt x="404060" y="91239"/>
                  <a:pt x="404060" y="119045"/>
                </a:cubicBezTo>
                <a:cubicBezTo>
                  <a:pt x="404060" y="167706"/>
                  <a:pt x="365826" y="205940"/>
                  <a:pt x="317165" y="205940"/>
                </a:cubicBezTo>
                <a:cubicBezTo>
                  <a:pt x="268504" y="205940"/>
                  <a:pt x="230271" y="167706"/>
                  <a:pt x="230271" y="119045"/>
                </a:cubicBezTo>
                <a:cubicBezTo>
                  <a:pt x="230271" y="70384"/>
                  <a:pt x="268504" y="32150"/>
                  <a:pt x="317165" y="32150"/>
                </a:cubicBezTo>
                <a:moveTo>
                  <a:pt x="0" y="0"/>
                </a:moveTo>
                <a:moveTo>
                  <a:pt x="296311" y="66906"/>
                </a:moveTo>
                <a:lnTo>
                  <a:pt x="317165" y="32148"/>
                </a:lnTo>
                <a:lnTo>
                  <a:pt x="285883" y="13032"/>
                </a:lnTo>
                <a:moveTo>
                  <a:pt x="178134" y="212892"/>
                </a:moveTo>
                <a:cubicBezTo>
                  <a:pt x="178134" y="242436"/>
                  <a:pt x="155541" y="265028"/>
                  <a:pt x="125997" y="265028"/>
                </a:cubicBezTo>
                <a:cubicBezTo>
                  <a:pt x="96453" y="265028"/>
                  <a:pt x="73860" y="242436"/>
                  <a:pt x="73860" y="212892"/>
                </a:cubicBezTo>
                <a:lnTo>
                  <a:pt x="73860" y="186823"/>
                </a:lnTo>
                <a:cubicBezTo>
                  <a:pt x="73860" y="157279"/>
                  <a:pt x="96453" y="134686"/>
                  <a:pt x="125997" y="134686"/>
                </a:cubicBezTo>
                <a:cubicBezTo>
                  <a:pt x="155541" y="134686"/>
                  <a:pt x="178134" y="157279"/>
                  <a:pt x="178134" y="186823"/>
                </a:cubicBezTo>
                <a:close/>
                <a:moveTo>
                  <a:pt x="162493" y="250705"/>
                </a:moveTo>
                <a:lnTo>
                  <a:pt x="162493" y="325855"/>
                </a:lnTo>
                <a:cubicBezTo>
                  <a:pt x="148589" y="341496"/>
                  <a:pt x="141638" y="360613"/>
                  <a:pt x="117307" y="360613"/>
                </a:cubicBezTo>
                <a:cubicBezTo>
                  <a:pt x="73860" y="360613"/>
                  <a:pt x="56481" y="308476"/>
                  <a:pt x="56481" y="308476"/>
                </a:cubicBezTo>
                <a:cubicBezTo>
                  <a:pt x="73860" y="291097"/>
                  <a:pt x="108618" y="291097"/>
                  <a:pt x="108618" y="291097"/>
                </a:cubicBezTo>
                <a:lnTo>
                  <a:pt x="108618" y="262244"/>
                </a:lnTo>
                <a:moveTo>
                  <a:pt x="230271" y="299786"/>
                </a:moveTo>
                <a:cubicBezTo>
                  <a:pt x="247650" y="318903"/>
                  <a:pt x="256339" y="343234"/>
                  <a:pt x="256339" y="369302"/>
                </a:cubicBezTo>
                <a:lnTo>
                  <a:pt x="256339" y="404060"/>
                </a:lnTo>
                <a:moveTo>
                  <a:pt x="13034" y="404060"/>
                </a:moveTo>
                <a:cubicBezTo>
                  <a:pt x="13034" y="334544"/>
                  <a:pt x="56481" y="308476"/>
                  <a:pt x="56481" y="308476"/>
                </a:cubicBezTo>
                <a:moveTo>
                  <a:pt x="230271" y="230271"/>
                </a:moveTo>
                <a:lnTo>
                  <a:pt x="230271" y="299786"/>
                </a:lnTo>
                <a:cubicBezTo>
                  <a:pt x="230271" y="299786"/>
                  <a:pt x="198988" y="291097"/>
                  <a:pt x="164230" y="325855"/>
                </a:cubicBezTo>
                <a:moveTo>
                  <a:pt x="178134" y="134686"/>
                </a:moveTo>
                <a:lnTo>
                  <a:pt x="125997" y="134686"/>
                </a:lnTo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961342" y="3606223"/>
            <a:ext cx="399715" cy="399715"/>
          </a:xfrm>
          <a:custGeom>
            <a:avLst/>
            <a:gdLst/>
            <a:ahLst/>
            <a:cxnLst/>
            <a:rect l="0" t="0" r="0" b="0"/>
            <a:pathLst>
              <a:path w="399715" h="399715">
                <a:moveTo>
                  <a:pt x="295442" y="191168"/>
                </a:moveTo>
                <a:cubicBezTo>
                  <a:pt x="353030" y="191168"/>
                  <a:pt x="399715" y="237853"/>
                  <a:pt x="399715" y="295442"/>
                </a:cubicBezTo>
                <a:cubicBezTo>
                  <a:pt x="399715" y="353030"/>
                  <a:pt x="353030" y="399715"/>
                  <a:pt x="295442" y="399715"/>
                </a:cubicBezTo>
                <a:cubicBezTo>
                  <a:pt x="237853" y="399715"/>
                  <a:pt x="191168" y="353030"/>
                  <a:pt x="191168" y="295442"/>
                </a:cubicBezTo>
                <a:cubicBezTo>
                  <a:pt x="191168" y="237853"/>
                  <a:pt x="237853" y="191168"/>
                  <a:pt x="295442" y="191168"/>
                </a:cubicBezTo>
                <a:close/>
                <a:moveTo>
                  <a:pt x="295442" y="347578"/>
                </a:moveTo>
                <a:lnTo>
                  <a:pt x="295442" y="243305"/>
                </a:lnTo>
                <a:moveTo>
                  <a:pt x="243305" y="295442"/>
                </a:moveTo>
                <a:lnTo>
                  <a:pt x="347578" y="295442"/>
                </a:lnTo>
                <a:moveTo>
                  <a:pt x="173789" y="399715"/>
                </a:moveTo>
                <a:lnTo>
                  <a:pt x="17378" y="399715"/>
                </a:lnTo>
                <a:cubicBezTo>
                  <a:pt x="7780" y="399715"/>
                  <a:pt x="0" y="391934"/>
                  <a:pt x="0" y="382336"/>
                </a:cubicBezTo>
                <a:lnTo>
                  <a:pt x="0" y="17378"/>
                </a:lnTo>
                <a:cubicBezTo>
                  <a:pt x="0" y="7780"/>
                  <a:pt x="7780" y="0"/>
                  <a:pt x="17378" y="0"/>
                </a:cubicBezTo>
                <a:lnTo>
                  <a:pt x="248397" y="0"/>
                </a:lnTo>
                <a:cubicBezTo>
                  <a:pt x="253006" y="0"/>
                  <a:pt x="257425" y="1832"/>
                  <a:pt x="260684" y="5092"/>
                </a:cubicBezTo>
                <a:lnTo>
                  <a:pt x="325107" y="69515"/>
                </a:lnTo>
                <a:cubicBezTo>
                  <a:pt x="328367" y="72774"/>
                  <a:pt x="330198" y="77193"/>
                  <a:pt x="330200" y="81802"/>
                </a:cubicBezTo>
                <a:lnTo>
                  <a:pt x="330200" y="139031"/>
                </a:lnTo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27152" y="4249244"/>
            <a:ext cx="295442" cy="399715"/>
          </a:xfrm>
          <a:custGeom>
            <a:avLst/>
            <a:gdLst/>
            <a:ahLst/>
            <a:cxnLst/>
            <a:rect l="0" t="0" r="0" b="0"/>
            <a:pathLst>
              <a:path w="295442" h="399715">
                <a:moveTo>
                  <a:pt x="295442" y="278063"/>
                </a:moveTo>
                <a:cubicBezTo>
                  <a:pt x="294845" y="289062"/>
                  <a:pt x="290510" y="299528"/>
                  <a:pt x="283155" y="307729"/>
                </a:cubicBezTo>
                <a:lnTo>
                  <a:pt x="203455" y="387428"/>
                </a:lnTo>
                <a:cubicBezTo>
                  <a:pt x="195255" y="394784"/>
                  <a:pt x="184789" y="399119"/>
                  <a:pt x="173789" y="399715"/>
                </a:cubicBezTo>
                <a:lnTo>
                  <a:pt x="17378" y="399715"/>
                </a:lnTo>
                <a:cubicBezTo>
                  <a:pt x="7780" y="399715"/>
                  <a:pt x="0" y="391934"/>
                  <a:pt x="0" y="382336"/>
                </a:cubicBezTo>
                <a:lnTo>
                  <a:pt x="0" y="156410"/>
                </a:lnTo>
                <a:cubicBezTo>
                  <a:pt x="0" y="146812"/>
                  <a:pt x="7780" y="139031"/>
                  <a:pt x="17378" y="139031"/>
                </a:cubicBezTo>
                <a:lnTo>
                  <a:pt x="278063" y="139031"/>
                </a:lnTo>
                <a:cubicBezTo>
                  <a:pt x="287661" y="139031"/>
                  <a:pt x="295442" y="146812"/>
                  <a:pt x="295442" y="156410"/>
                </a:cubicBezTo>
                <a:close/>
                <a:moveTo>
                  <a:pt x="291184" y="295442"/>
                </a:moveTo>
                <a:lnTo>
                  <a:pt x="208547" y="295442"/>
                </a:lnTo>
                <a:cubicBezTo>
                  <a:pt x="198949" y="295442"/>
                  <a:pt x="191168" y="303222"/>
                  <a:pt x="191168" y="312821"/>
                </a:cubicBezTo>
                <a:lnTo>
                  <a:pt x="191168" y="395457"/>
                </a:lnTo>
                <a:moveTo>
                  <a:pt x="139031" y="0"/>
                </a:moveTo>
                <a:cubicBezTo>
                  <a:pt x="167825" y="0"/>
                  <a:pt x="191168" y="23342"/>
                  <a:pt x="191168" y="52136"/>
                </a:cubicBezTo>
                <a:cubicBezTo>
                  <a:pt x="191168" y="80931"/>
                  <a:pt x="167825" y="104273"/>
                  <a:pt x="139031" y="104273"/>
                </a:cubicBezTo>
                <a:cubicBezTo>
                  <a:pt x="110237" y="104273"/>
                  <a:pt x="86894" y="80931"/>
                  <a:pt x="86894" y="52136"/>
                </a:cubicBezTo>
                <a:cubicBezTo>
                  <a:pt x="86894" y="23342"/>
                  <a:pt x="110237" y="0"/>
                  <a:pt x="139031" y="0"/>
                </a:cubicBezTo>
                <a:close/>
                <a:moveTo>
                  <a:pt x="139031" y="104273"/>
                </a:moveTo>
                <a:lnTo>
                  <a:pt x="139031" y="156410"/>
                </a:lnTo>
                <a:moveTo>
                  <a:pt x="156410" y="52136"/>
                </a:moveTo>
                <a:cubicBezTo>
                  <a:pt x="156410" y="42538"/>
                  <a:pt x="148629" y="34757"/>
                  <a:pt x="139031" y="34757"/>
                </a:cubicBezTo>
                <a:moveTo>
                  <a:pt x="199857" y="208547"/>
                </a:moveTo>
                <a:lnTo>
                  <a:pt x="60826" y="208547"/>
                </a:lnTo>
                <a:moveTo>
                  <a:pt x="199857" y="260684"/>
                </a:moveTo>
                <a:lnTo>
                  <a:pt x="60826" y="260684"/>
                </a:lnTo>
                <a:moveTo>
                  <a:pt x="147721" y="312821"/>
                </a:moveTo>
                <a:lnTo>
                  <a:pt x="60826" y="312821"/>
                </a:lnTo>
              </a:path>
            </a:pathLst>
          </a:custGeom>
          <a:noFill/>
          <a:ln w="13033">
            <a:solidFill>
              <a:srgbClr val="484848"/>
            </a:solidFill>
          </a:ln>
        </p:spPr>
        <p:txBody>
          <a:bodyPr rtlCol="0" anchor="ctr"/>
          <a:lstStyle/>
          <a:p>
            <a:pPr algn="ctr" defTabSz="457200" latinLnBrk="0">
              <a:defRPr/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08422" y="2596879"/>
            <a:ext cx="1310400" cy="1308863"/>
            <a:chOff x="2854800" y="2199600"/>
            <a:chExt cx="1310400" cy="1308863"/>
          </a:xfrm>
        </p:grpSpPr>
        <p:sp>
          <p:nvSpPr>
            <p:cNvPr id="2" name="Rounded Rectangle 1"/>
            <p:cNvSpPr/>
            <p:nvPr/>
          </p:nvSpPr>
          <p:spPr>
            <a:xfrm>
              <a:off x="2854800" y="2199600"/>
              <a:ext cx="1310400" cy="1308863"/>
            </a:xfrm>
            <a:custGeom>
              <a:avLst/>
              <a:gdLst/>
              <a:ahLst/>
              <a:cxnLst/>
              <a:rect l="0" t="0" r="0" b="0"/>
              <a:pathLst>
                <a:path w="1310400" h="1308863">
                  <a:moveTo>
                    <a:pt x="345949" y="77429"/>
                  </a:moveTo>
                  <a:cubicBezTo>
                    <a:pt x="438062" y="28022"/>
                    <a:pt x="543358" y="0"/>
                    <a:pt x="655200" y="0"/>
                  </a:cubicBezTo>
                  <a:cubicBezTo>
                    <a:pt x="789320" y="0"/>
                    <a:pt x="914027" y="40297"/>
                    <a:pt x="1017868" y="109444"/>
                  </a:cubicBezTo>
                  <a:lnTo>
                    <a:pt x="1025700" y="175500"/>
                  </a:lnTo>
                  <a:lnTo>
                    <a:pt x="1090900" y="165852"/>
                  </a:lnTo>
                  <a:cubicBezTo>
                    <a:pt x="1225582" y="285854"/>
                    <a:pt x="1310400" y="460621"/>
                    <a:pt x="1310400" y="655200"/>
                  </a:cubicBezTo>
                  <a:cubicBezTo>
                    <a:pt x="1310400" y="707687"/>
                    <a:pt x="1304230" y="758733"/>
                    <a:pt x="1292569" y="807651"/>
                  </a:cubicBezTo>
                  <a:lnTo>
                    <a:pt x="1232400" y="838500"/>
                  </a:lnTo>
                  <a:lnTo>
                    <a:pt x="1264091" y="897623"/>
                  </a:lnTo>
                  <a:cubicBezTo>
                    <a:pt x="1173018" y="1126156"/>
                    <a:pt x="957021" y="1291360"/>
                    <a:pt x="700460" y="1308863"/>
                  </a:cubicBezTo>
                  <a:lnTo>
                    <a:pt x="655199" y="1263600"/>
                  </a:lnTo>
                  <a:lnTo>
                    <a:pt x="609938" y="1308863"/>
                  </a:lnTo>
                  <a:cubicBezTo>
                    <a:pt x="350259" y="1291141"/>
                    <a:pt x="132135" y="1122115"/>
                    <a:pt x="43047" y="889270"/>
                  </a:cubicBezTo>
                  <a:lnTo>
                    <a:pt x="74100" y="830700"/>
                  </a:lnTo>
                  <a:lnTo>
                    <a:pt x="16028" y="799882"/>
                  </a:lnTo>
                  <a:cubicBezTo>
                    <a:pt x="5537" y="753338"/>
                    <a:pt x="0" y="704915"/>
                    <a:pt x="0" y="655200"/>
                  </a:cubicBezTo>
                  <a:cubicBezTo>
                    <a:pt x="0" y="432918"/>
                    <a:pt x="110689" y="236490"/>
                    <a:pt x="279956" y="118028"/>
                  </a:cubicBezTo>
                  <a:lnTo>
                    <a:pt x="335399" y="128700"/>
                  </a:lnTo>
                  <a:close/>
                </a:path>
              </a:pathLst>
            </a:custGeom>
            <a:gradFill rotWithShape="1">
              <a:gsLst>
                <a:gs pos="0">
                  <a:srgbClr val="D9D9D9"/>
                </a:gs>
                <a:gs pos="100000">
                  <a:srgbClr val="BCBCBC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854800" y="2199600"/>
              <a:ext cx="1310399" cy="1308861"/>
            </a:xfrm>
            <a:custGeom>
              <a:avLst/>
              <a:gdLst/>
              <a:ahLst/>
              <a:cxnLst/>
              <a:rect l="0" t="0" r="0" b="0"/>
              <a:pathLst>
                <a:path w="1310399" h="1308861">
                  <a:moveTo>
                    <a:pt x="345949" y="77429"/>
                  </a:moveTo>
                  <a:cubicBezTo>
                    <a:pt x="438062" y="28022"/>
                    <a:pt x="543358" y="0"/>
                    <a:pt x="655199" y="0"/>
                  </a:cubicBezTo>
                  <a:cubicBezTo>
                    <a:pt x="789317" y="0"/>
                    <a:pt x="914023" y="40297"/>
                    <a:pt x="1017870" y="109444"/>
                  </a:cubicBezTo>
                  <a:lnTo>
                    <a:pt x="1025699" y="175500"/>
                  </a:lnTo>
                  <a:lnTo>
                    <a:pt x="1090900" y="165852"/>
                  </a:lnTo>
                  <a:cubicBezTo>
                    <a:pt x="1225582" y="285854"/>
                    <a:pt x="1310399" y="460621"/>
                    <a:pt x="1310399" y="655200"/>
                  </a:cubicBezTo>
                  <a:cubicBezTo>
                    <a:pt x="1310399" y="707687"/>
                    <a:pt x="1304228" y="758733"/>
                    <a:pt x="1292570" y="807651"/>
                  </a:cubicBezTo>
                  <a:lnTo>
                    <a:pt x="1232399" y="838496"/>
                  </a:lnTo>
                  <a:lnTo>
                    <a:pt x="1264089" y="897623"/>
                  </a:lnTo>
                  <a:cubicBezTo>
                    <a:pt x="1173022" y="1126154"/>
                    <a:pt x="957023" y="1291356"/>
                    <a:pt x="700460" y="1308861"/>
                  </a:cubicBezTo>
                  <a:lnTo>
                    <a:pt x="655199" y="1263599"/>
                  </a:lnTo>
                  <a:lnTo>
                    <a:pt x="609938" y="1308861"/>
                  </a:lnTo>
                  <a:cubicBezTo>
                    <a:pt x="350259" y="1291143"/>
                    <a:pt x="132135" y="1122118"/>
                    <a:pt x="43047" y="889267"/>
                  </a:cubicBezTo>
                  <a:lnTo>
                    <a:pt x="74100" y="830703"/>
                  </a:lnTo>
                  <a:lnTo>
                    <a:pt x="16028" y="799883"/>
                  </a:lnTo>
                  <a:cubicBezTo>
                    <a:pt x="5537" y="753338"/>
                    <a:pt x="0" y="704915"/>
                    <a:pt x="0" y="655200"/>
                  </a:cubicBezTo>
                  <a:cubicBezTo>
                    <a:pt x="0" y="432918"/>
                    <a:pt x="110689" y="236490"/>
                    <a:pt x="279956" y="118028"/>
                  </a:cubicBezTo>
                  <a:lnTo>
                    <a:pt x="335399" y="128700"/>
                  </a:lnTo>
                  <a:close/>
                </a:path>
              </a:pathLst>
            </a:custGeom>
            <a:noFill/>
            <a:ln w="11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71501" y="1380078"/>
            <a:ext cx="1792116" cy="1520079"/>
            <a:chOff x="1717879" y="982799"/>
            <a:chExt cx="1792116" cy="1520079"/>
          </a:xfrm>
        </p:grpSpPr>
        <p:sp>
          <p:nvSpPr>
            <p:cNvPr id="5" name="Rounded Rectangle 4"/>
            <p:cNvSpPr/>
            <p:nvPr/>
          </p:nvSpPr>
          <p:spPr>
            <a:xfrm>
              <a:off x="1717879" y="982799"/>
              <a:ext cx="1792112" cy="1520079"/>
            </a:xfrm>
            <a:custGeom>
              <a:avLst/>
              <a:gdLst/>
              <a:ahLst/>
              <a:cxnLst/>
              <a:rect l="0" t="0" r="0" b="0"/>
              <a:pathLst>
                <a:path w="1792112" h="1520079">
                  <a:moveTo>
                    <a:pt x="675963" y="369140"/>
                  </a:moveTo>
                  <a:cubicBezTo>
                    <a:pt x="998719" y="129431"/>
                    <a:pt x="1390077" y="0"/>
                    <a:pt x="1792112" y="0"/>
                  </a:cubicBezTo>
                  <a:lnTo>
                    <a:pt x="1792112" y="654302"/>
                  </a:lnTo>
                  <a:cubicBezTo>
                    <a:pt x="1623094" y="654302"/>
                    <a:pt x="1456969" y="689472"/>
                    <a:pt x="1303918" y="756448"/>
                  </a:cubicBezTo>
                  <a:lnTo>
                    <a:pt x="1474441" y="1009967"/>
                  </a:lnTo>
                  <a:lnTo>
                    <a:pt x="1552106" y="957730"/>
                  </a:lnTo>
                  <a:lnTo>
                    <a:pt x="1472312" y="1345500"/>
                  </a:lnTo>
                  <a:lnTo>
                    <a:pt x="1086118" y="1271166"/>
                  </a:lnTo>
                  <a:lnTo>
                    <a:pt x="1163783" y="1218929"/>
                  </a:lnTo>
                  <a:lnTo>
                    <a:pt x="987987" y="957574"/>
                  </a:lnTo>
                  <a:cubicBezTo>
                    <a:pt x="817822" y="1107210"/>
                    <a:pt x="692253" y="1301874"/>
                    <a:pt x="626380" y="1520079"/>
                  </a:cubicBezTo>
                  <a:lnTo>
                    <a:pt x="0" y="1330976"/>
                  </a:lnTo>
                  <a:cubicBezTo>
                    <a:pt x="116191" y="946101"/>
                    <a:pt x="353204" y="608848"/>
                    <a:pt x="675963" y="369140"/>
                  </a:cubicBezTo>
                  <a:close/>
                </a:path>
              </a:pathLst>
            </a:custGeom>
            <a:gradFill rotWithShape="1">
              <a:gsLst>
                <a:gs pos="0">
                  <a:srgbClr val="9CC2FF"/>
                </a:gs>
                <a:gs pos="100000">
                  <a:srgbClr val="4F92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717879" y="982799"/>
              <a:ext cx="1792116" cy="1520076"/>
            </a:xfrm>
            <a:custGeom>
              <a:avLst/>
              <a:gdLst/>
              <a:ahLst/>
              <a:cxnLst/>
              <a:rect l="0" t="0" r="0" b="0"/>
              <a:pathLst>
                <a:path w="1792116" h="1520076">
                  <a:moveTo>
                    <a:pt x="675963" y="369140"/>
                  </a:moveTo>
                  <a:cubicBezTo>
                    <a:pt x="998722" y="129431"/>
                    <a:pt x="1390079" y="0"/>
                    <a:pt x="1792116" y="0"/>
                  </a:cubicBezTo>
                  <a:lnTo>
                    <a:pt x="1792116" y="654302"/>
                  </a:lnTo>
                  <a:cubicBezTo>
                    <a:pt x="1623091" y="654302"/>
                    <a:pt x="1456969" y="689472"/>
                    <a:pt x="1303920" y="756448"/>
                  </a:cubicBezTo>
                  <a:lnTo>
                    <a:pt x="1474444" y="1009967"/>
                  </a:lnTo>
                  <a:lnTo>
                    <a:pt x="1552109" y="957727"/>
                  </a:lnTo>
                  <a:lnTo>
                    <a:pt x="1472316" y="1345500"/>
                  </a:lnTo>
                  <a:lnTo>
                    <a:pt x="1086116" y="1271167"/>
                  </a:lnTo>
                  <a:lnTo>
                    <a:pt x="1163781" y="1218927"/>
                  </a:lnTo>
                  <a:lnTo>
                    <a:pt x="987989" y="957575"/>
                  </a:lnTo>
                  <a:cubicBezTo>
                    <a:pt x="817824" y="1107212"/>
                    <a:pt x="692253" y="1301876"/>
                    <a:pt x="626380" y="1520076"/>
                  </a:cubicBezTo>
                  <a:lnTo>
                    <a:pt x="0" y="1330978"/>
                  </a:lnTo>
                  <a:cubicBezTo>
                    <a:pt x="116191" y="946097"/>
                    <a:pt x="353204" y="608848"/>
                    <a:pt x="675963" y="369140"/>
                  </a:cubicBezTo>
                  <a:close/>
                </a:path>
              </a:pathLst>
            </a:custGeom>
            <a:noFill/>
            <a:ln w="11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60279" y="2705290"/>
            <a:ext cx="1322242" cy="2051361"/>
            <a:chOff x="1606657" y="2308011"/>
            <a:chExt cx="1322242" cy="2051361"/>
          </a:xfrm>
        </p:grpSpPr>
        <p:sp>
          <p:nvSpPr>
            <p:cNvPr id="8" name="Rounded Rectangle 7"/>
            <p:cNvSpPr/>
            <p:nvPr/>
          </p:nvSpPr>
          <p:spPr>
            <a:xfrm>
              <a:off x="1606657" y="2308011"/>
              <a:ext cx="1322242" cy="2051361"/>
            </a:xfrm>
            <a:custGeom>
              <a:avLst/>
              <a:gdLst/>
              <a:ahLst/>
              <a:cxnLst/>
              <a:rect l="0" t="0" r="0" b="0"/>
              <a:pathLst>
                <a:path w="1322242" h="2051361">
                  <a:moveTo>
                    <a:pt x="112977" y="0"/>
                  </a:moveTo>
                  <a:lnTo>
                    <a:pt x="738746" y="191113"/>
                  </a:lnTo>
                  <a:cubicBezTo>
                    <a:pt x="686500" y="362183"/>
                    <a:pt x="672838" y="541773"/>
                    <a:pt x="697621" y="717162"/>
                  </a:cubicBezTo>
                  <a:lnTo>
                    <a:pt x="1005492" y="630910"/>
                  </a:lnTo>
                  <a:lnTo>
                    <a:pt x="980243" y="540781"/>
                  </a:lnTo>
                  <a:lnTo>
                    <a:pt x="1322242" y="722287"/>
                  </a:lnTo>
                  <a:lnTo>
                    <a:pt x="1131743" y="1081563"/>
                  </a:lnTo>
                  <a:lnTo>
                    <a:pt x="1106494" y="991426"/>
                  </a:lnTo>
                  <a:lnTo>
                    <a:pt x="806412" y="1075503"/>
                  </a:lnTo>
                  <a:cubicBezTo>
                    <a:pt x="891854" y="1252773"/>
                    <a:pt x="1019376" y="1407455"/>
                    <a:pt x="1178808" y="1525485"/>
                  </a:cubicBezTo>
                  <a:lnTo>
                    <a:pt x="789498" y="2051361"/>
                  </a:lnTo>
                  <a:cubicBezTo>
                    <a:pt x="478623" y="1821214"/>
                    <a:pt x="246670" y="1500431"/>
                    <a:pt x="125527" y="1133098"/>
                  </a:cubicBezTo>
                  <a:cubicBezTo>
                    <a:pt x="4384" y="765764"/>
                    <a:pt x="0" y="369925"/>
                    <a:pt x="11297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188"/>
                </a:gs>
                <a:gs pos="100000">
                  <a:srgbClr val="FA963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606658" y="2308011"/>
              <a:ext cx="1322241" cy="2051359"/>
            </a:xfrm>
            <a:custGeom>
              <a:avLst/>
              <a:gdLst/>
              <a:ahLst/>
              <a:cxnLst/>
              <a:rect l="0" t="0" r="0" b="0"/>
              <a:pathLst>
                <a:path w="1322241" h="2051359">
                  <a:moveTo>
                    <a:pt x="112976" y="0"/>
                  </a:moveTo>
                  <a:lnTo>
                    <a:pt x="738745" y="191113"/>
                  </a:lnTo>
                  <a:cubicBezTo>
                    <a:pt x="686499" y="362183"/>
                    <a:pt x="672838" y="541773"/>
                    <a:pt x="697621" y="717162"/>
                  </a:cubicBezTo>
                  <a:lnTo>
                    <a:pt x="1005490" y="630910"/>
                  </a:lnTo>
                  <a:lnTo>
                    <a:pt x="980240" y="540781"/>
                  </a:lnTo>
                  <a:lnTo>
                    <a:pt x="1322241" y="722287"/>
                  </a:lnTo>
                  <a:lnTo>
                    <a:pt x="1131742" y="1081560"/>
                  </a:lnTo>
                  <a:lnTo>
                    <a:pt x="1106492" y="991429"/>
                  </a:lnTo>
                  <a:lnTo>
                    <a:pt x="806411" y="1075499"/>
                  </a:lnTo>
                  <a:cubicBezTo>
                    <a:pt x="891855" y="1252772"/>
                    <a:pt x="1019376" y="1407453"/>
                    <a:pt x="1178808" y="1525481"/>
                  </a:cubicBezTo>
                  <a:lnTo>
                    <a:pt x="789497" y="2051359"/>
                  </a:lnTo>
                  <a:cubicBezTo>
                    <a:pt x="478622" y="1821216"/>
                    <a:pt x="246669" y="1500428"/>
                    <a:pt x="125526" y="1133095"/>
                  </a:cubicBezTo>
                  <a:cubicBezTo>
                    <a:pt x="4383" y="765764"/>
                    <a:pt x="0" y="369925"/>
                    <a:pt x="112976" y="0"/>
                  </a:cubicBezTo>
                  <a:close/>
                </a:path>
              </a:pathLst>
            </a:custGeom>
            <a:noFill/>
            <a:ln w="11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7224" y="3860478"/>
            <a:ext cx="2122411" cy="1275979"/>
            <a:chOff x="2393601" y="3463199"/>
            <a:chExt cx="2122411" cy="1275979"/>
          </a:xfrm>
        </p:grpSpPr>
        <p:sp>
          <p:nvSpPr>
            <p:cNvPr id="11" name="Rounded Rectangle 10"/>
            <p:cNvSpPr/>
            <p:nvPr/>
          </p:nvSpPr>
          <p:spPr>
            <a:xfrm>
              <a:off x="2393601" y="3463200"/>
              <a:ext cx="2122411" cy="1275978"/>
            </a:xfrm>
            <a:custGeom>
              <a:avLst/>
              <a:gdLst/>
              <a:ahLst/>
              <a:cxnLst/>
              <a:rect l="0" t="0" r="0" b="0"/>
              <a:pathLst>
                <a:path w="2122411" h="1275978">
                  <a:moveTo>
                    <a:pt x="1303598" y="594823"/>
                  </a:moveTo>
                  <a:cubicBezTo>
                    <a:pt x="1469020" y="569085"/>
                    <a:pt x="1628210" y="509375"/>
                    <a:pt x="1770787" y="418518"/>
                  </a:cubicBezTo>
                  <a:lnTo>
                    <a:pt x="2122411" y="970312"/>
                  </a:lnTo>
                  <a:cubicBezTo>
                    <a:pt x="1802579" y="1174118"/>
                    <a:pt x="1428390" y="1275978"/>
                    <a:pt x="1049380" y="1262398"/>
                  </a:cubicBezTo>
                  <a:cubicBezTo>
                    <a:pt x="670373" y="1248826"/>
                    <a:pt x="304428" y="1120446"/>
                    <a:pt x="0" y="894277"/>
                  </a:cubicBezTo>
                  <a:lnTo>
                    <a:pt x="390203" y="369061"/>
                  </a:lnTo>
                  <a:cubicBezTo>
                    <a:pt x="549453" y="487374"/>
                    <a:pt x="734582" y="564545"/>
                    <a:pt x="929198" y="594824"/>
                  </a:cubicBezTo>
                  <a:lnTo>
                    <a:pt x="929198" y="280800"/>
                  </a:lnTo>
                  <a:lnTo>
                    <a:pt x="835598" y="280800"/>
                  </a:lnTo>
                  <a:lnTo>
                    <a:pt x="1116398" y="0"/>
                  </a:lnTo>
                  <a:lnTo>
                    <a:pt x="1397198" y="280800"/>
                  </a:lnTo>
                  <a:lnTo>
                    <a:pt x="1303598" y="280800"/>
                  </a:lnTo>
                  <a:close/>
                </a:path>
              </a:pathLst>
            </a:custGeom>
            <a:gradFill rotWithShape="1">
              <a:gsLst>
                <a:gs pos="0">
                  <a:srgbClr val="FFF282"/>
                </a:gs>
                <a:gs pos="100000">
                  <a:srgbClr val="FFE71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393601" y="3463199"/>
              <a:ext cx="2122410" cy="1275977"/>
            </a:xfrm>
            <a:custGeom>
              <a:avLst/>
              <a:gdLst/>
              <a:ahLst/>
              <a:cxnLst/>
              <a:rect l="0" t="0" r="0" b="0"/>
              <a:pathLst>
                <a:path w="2122410" h="1275977">
                  <a:moveTo>
                    <a:pt x="1303596" y="594823"/>
                  </a:moveTo>
                  <a:cubicBezTo>
                    <a:pt x="1469019" y="569085"/>
                    <a:pt x="1628208" y="509375"/>
                    <a:pt x="1770788" y="418518"/>
                  </a:cubicBezTo>
                  <a:lnTo>
                    <a:pt x="2122410" y="970309"/>
                  </a:lnTo>
                  <a:cubicBezTo>
                    <a:pt x="1802579" y="1174117"/>
                    <a:pt x="1428387" y="1275977"/>
                    <a:pt x="1049380" y="1262399"/>
                  </a:cubicBezTo>
                  <a:cubicBezTo>
                    <a:pt x="670373" y="1248822"/>
                    <a:pt x="304428" y="1120449"/>
                    <a:pt x="0" y="894278"/>
                  </a:cubicBezTo>
                  <a:lnTo>
                    <a:pt x="390203" y="369061"/>
                  </a:lnTo>
                  <a:cubicBezTo>
                    <a:pt x="549453" y="487374"/>
                    <a:pt x="734582" y="564545"/>
                    <a:pt x="929196" y="594824"/>
                  </a:cubicBezTo>
                  <a:lnTo>
                    <a:pt x="929196" y="280800"/>
                  </a:lnTo>
                  <a:lnTo>
                    <a:pt x="835596" y="280800"/>
                  </a:lnTo>
                  <a:lnTo>
                    <a:pt x="1116396" y="0"/>
                  </a:lnTo>
                  <a:lnTo>
                    <a:pt x="1397196" y="280800"/>
                  </a:lnTo>
                  <a:lnTo>
                    <a:pt x="1303596" y="280800"/>
                  </a:lnTo>
                  <a:close/>
                </a:path>
              </a:pathLst>
            </a:custGeom>
            <a:noFill/>
            <a:ln w="11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40823" y="2729517"/>
            <a:ext cx="1333347" cy="2100745"/>
            <a:chOff x="4087200" y="2332238"/>
            <a:chExt cx="1333347" cy="2100745"/>
          </a:xfrm>
        </p:grpSpPr>
        <p:sp>
          <p:nvSpPr>
            <p:cNvPr id="14" name="Rounded Rectangle 13"/>
            <p:cNvSpPr/>
            <p:nvPr/>
          </p:nvSpPr>
          <p:spPr>
            <a:xfrm>
              <a:off x="4087200" y="2332238"/>
              <a:ext cx="1333347" cy="2100742"/>
            </a:xfrm>
            <a:custGeom>
              <a:avLst/>
              <a:gdLst/>
              <a:ahLst/>
              <a:cxnLst/>
              <a:rect l="0" t="0" r="0" b="0"/>
              <a:pathLst>
                <a:path w="1333347" h="2100742">
                  <a:moveTo>
                    <a:pt x="429631" y="2100742"/>
                  </a:moveTo>
                  <a:lnTo>
                    <a:pt x="77723" y="1549134"/>
                  </a:lnTo>
                  <a:cubicBezTo>
                    <a:pt x="265355" y="1429435"/>
                    <a:pt x="415919" y="1261049"/>
                    <a:pt x="514013" y="1062968"/>
                  </a:cubicBezTo>
                  <a:lnTo>
                    <a:pt x="215792" y="965109"/>
                  </a:lnTo>
                  <a:lnTo>
                    <a:pt x="186607" y="1054037"/>
                  </a:lnTo>
                  <a:lnTo>
                    <a:pt x="0" y="705858"/>
                  </a:lnTo>
                  <a:lnTo>
                    <a:pt x="361713" y="520437"/>
                  </a:lnTo>
                  <a:lnTo>
                    <a:pt x="332529" y="609371"/>
                  </a:lnTo>
                  <a:lnTo>
                    <a:pt x="626620" y="705879"/>
                  </a:lnTo>
                  <a:cubicBezTo>
                    <a:pt x="653095" y="532018"/>
                    <a:pt x="641746" y="353449"/>
                    <a:pt x="592093" y="182644"/>
                  </a:cubicBezTo>
                  <a:lnTo>
                    <a:pt x="1220388" y="0"/>
                  </a:lnTo>
                  <a:cubicBezTo>
                    <a:pt x="1333347" y="388583"/>
                    <a:pt x="1317349" y="803306"/>
                    <a:pt x="1174789" y="1182035"/>
                  </a:cubicBezTo>
                  <a:cubicBezTo>
                    <a:pt x="1032228" y="1560764"/>
                    <a:pt x="770787" y="1883099"/>
                    <a:pt x="429631" y="2100742"/>
                  </a:cubicBez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087200" y="2332238"/>
              <a:ext cx="1333347" cy="2100745"/>
            </a:xfrm>
            <a:custGeom>
              <a:avLst/>
              <a:gdLst/>
              <a:ahLst/>
              <a:cxnLst/>
              <a:rect l="0" t="0" r="0" b="0"/>
              <a:pathLst>
                <a:path w="1333347" h="2100745">
                  <a:moveTo>
                    <a:pt x="429631" y="2100745"/>
                  </a:moveTo>
                  <a:lnTo>
                    <a:pt x="77723" y="1549136"/>
                  </a:lnTo>
                  <a:cubicBezTo>
                    <a:pt x="265355" y="1429434"/>
                    <a:pt x="415919" y="1261048"/>
                    <a:pt x="514013" y="1062970"/>
                  </a:cubicBezTo>
                  <a:lnTo>
                    <a:pt x="215792" y="965107"/>
                  </a:lnTo>
                  <a:lnTo>
                    <a:pt x="186607" y="1054041"/>
                  </a:lnTo>
                  <a:lnTo>
                    <a:pt x="0" y="705858"/>
                  </a:lnTo>
                  <a:lnTo>
                    <a:pt x="361713" y="520437"/>
                  </a:lnTo>
                  <a:lnTo>
                    <a:pt x="332529" y="609371"/>
                  </a:lnTo>
                  <a:lnTo>
                    <a:pt x="626620" y="705879"/>
                  </a:lnTo>
                  <a:cubicBezTo>
                    <a:pt x="653095" y="532018"/>
                    <a:pt x="641746" y="353449"/>
                    <a:pt x="592093" y="182644"/>
                  </a:cubicBezTo>
                  <a:lnTo>
                    <a:pt x="1220386" y="0"/>
                  </a:lnTo>
                  <a:cubicBezTo>
                    <a:pt x="1333347" y="388583"/>
                    <a:pt x="1317350" y="803308"/>
                    <a:pt x="1174791" y="1182036"/>
                  </a:cubicBezTo>
                  <a:cubicBezTo>
                    <a:pt x="1032232" y="1560763"/>
                    <a:pt x="770787" y="1883098"/>
                    <a:pt x="429631" y="2100745"/>
                  </a:cubicBezTo>
                  <a:close/>
                </a:path>
              </a:pathLst>
            </a:custGeom>
            <a:noFill/>
            <a:ln w="11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63621" y="1380077"/>
            <a:ext cx="1796504" cy="1529674"/>
            <a:chOff x="3509999" y="982799"/>
            <a:chExt cx="1796504" cy="1529674"/>
          </a:xfrm>
        </p:grpSpPr>
        <p:sp>
          <p:nvSpPr>
            <p:cNvPr id="17" name="Rounded Rectangle 16"/>
            <p:cNvSpPr/>
            <p:nvPr/>
          </p:nvSpPr>
          <p:spPr>
            <a:xfrm>
              <a:off x="3510000" y="982799"/>
              <a:ext cx="1796503" cy="1529673"/>
            </a:xfrm>
            <a:custGeom>
              <a:avLst/>
              <a:gdLst/>
              <a:ahLst/>
              <a:cxnLst/>
              <a:rect l="0" t="0" r="0" b="0"/>
              <a:pathLst>
                <a:path w="1796503" h="1529673">
                  <a:moveTo>
                    <a:pt x="1796503" y="1345733"/>
                  </a:moveTo>
                  <a:lnTo>
                    <a:pt x="1168588" y="1529673"/>
                  </a:lnTo>
                  <a:cubicBezTo>
                    <a:pt x="1113629" y="1342060"/>
                    <a:pt x="1014616" y="1171419"/>
                    <a:pt x="880994" y="1031378"/>
                  </a:cubicBezTo>
                  <a:lnTo>
                    <a:pt x="704773" y="1277031"/>
                  </a:lnTo>
                  <a:lnTo>
                    <a:pt x="780826" y="1331584"/>
                  </a:lnTo>
                  <a:lnTo>
                    <a:pt x="370500" y="1392300"/>
                  </a:lnTo>
                  <a:lnTo>
                    <a:pt x="324501" y="1004234"/>
                  </a:lnTo>
                  <a:lnTo>
                    <a:pt x="400555" y="1058795"/>
                  </a:lnTo>
                  <a:lnTo>
                    <a:pt x="583791" y="803368"/>
                  </a:lnTo>
                  <a:cubicBezTo>
                    <a:pt x="405562" y="705999"/>
                    <a:pt x="204929" y="654302"/>
                    <a:pt x="0" y="654302"/>
                  </a:cubicBezTo>
                  <a:lnTo>
                    <a:pt x="0" y="0"/>
                  </a:lnTo>
                  <a:cubicBezTo>
                    <a:pt x="404669" y="0"/>
                    <a:pt x="798447" y="131129"/>
                    <a:pt x="1122318" y="373741"/>
                  </a:cubicBezTo>
                  <a:cubicBezTo>
                    <a:pt x="1446198" y="616353"/>
                    <a:pt x="1682740" y="957379"/>
                    <a:pt x="1796503" y="1345733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509999" y="982800"/>
              <a:ext cx="1796503" cy="1529673"/>
            </a:xfrm>
            <a:custGeom>
              <a:avLst/>
              <a:gdLst/>
              <a:ahLst/>
              <a:cxnLst/>
              <a:rect l="0" t="0" r="0" b="0"/>
              <a:pathLst>
                <a:path w="1796503" h="1529673">
                  <a:moveTo>
                    <a:pt x="1796503" y="1345733"/>
                  </a:moveTo>
                  <a:lnTo>
                    <a:pt x="1168589" y="1529673"/>
                  </a:lnTo>
                  <a:cubicBezTo>
                    <a:pt x="1113629" y="1342058"/>
                    <a:pt x="1014616" y="1171421"/>
                    <a:pt x="880994" y="1031380"/>
                  </a:cubicBezTo>
                  <a:lnTo>
                    <a:pt x="704773" y="1277029"/>
                  </a:lnTo>
                  <a:lnTo>
                    <a:pt x="780828" y="1331587"/>
                  </a:lnTo>
                  <a:lnTo>
                    <a:pt x="370500" y="1392300"/>
                  </a:lnTo>
                  <a:lnTo>
                    <a:pt x="324501" y="1004233"/>
                  </a:lnTo>
                  <a:lnTo>
                    <a:pt x="400555" y="1058793"/>
                  </a:lnTo>
                  <a:lnTo>
                    <a:pt x="583791" y="803365"/>
                  </a:lnTo>
                  <a:cubicBezTo>
                    <a:pt x="405562" y="705999"/>
                    <a:pt x="204929" y="654302"/>
                    <a:pt x="0" y="654302"/>
                  </a:cubicBezTo>
                  <a:lnTo>
                    <a:pt x="0" y="0"/>
                  </a:lnTo>
                  <a:cubicBezTo>
                    <a:pt x="404669" y="0"/>
                    <a:pt x="798443" y="131129"/>
                    <a:pt x="1122321" y="373741"/>
                  </a:cubicBezTo>
                  <a:cubicBezTo>
                    <a:pt x="1446199" y="616353"/>
                    <a:pt x="1682740" y="957383"/>
                    <a:pt x="1796503" y="1345733"/>
                  </a:cubicBezTo>
                  <a:close/>
                </a:path>
              </a:pathLst>
            </a:custGeom>
            <a:noFill/>
            <a:ln w="11700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449300" y="1693097"/>
            <a:ext cx="170442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ko-KR" alt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실험적 작업을 위해 </a:t>
            </a:r>
            <a:endParaRPr lang="en-US" altLang="ko-KR"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  <a:p>
            <a:pPr algn="l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새로운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작업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공간을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만드는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과정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11523" y="1809178"/>
            <a:ext cx="1904367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프로젝트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사항을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
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추적</a:t>
            </a:r>
            <a:r>
              <a:rPr 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및 검토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하는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도구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85326" y="1165113"/>
            <a:ext cx="127438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000" b="1" dirty="0" err="1">
                <a:solidFill>
                  <a:srgbClr val="92BD39"/>
                </a:solidFill>
                <a:latin typeface="나눔고딕" pitchFamily="2" charset="-127"/>
                <a:ea typeface="나눔고딕" pitchFamily="2" charset="-127"/>
              </a:rPr>
              <a:t>브랜치</a:t>
            </a:r>
            <a:r>
              <a:rPr sz="2000" b="1" dirty="0">
                <a:solidFill>
                  <a:srgbClr val="92BD39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92BD39"/>
                </a:solidFill>
                <a:latin typeface="나눔고딕" pitchFamily="2" charset="-127"/>
                <a:ea typeface="나눔고딕" pitchFamily="2" charset="-127"/>
              </a:rPr>
              <a:t>생성</a:t>
            </a:r>
            <a:endParaRPr sz="2000" b="1" dirty="0">
              <a:solidFill>
                <a:srgbClr val="92BD39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285" y="1189453"/>
            <a:ext cx="182742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000" b="1" dirty="0" err="1">
                <a:solidFill>
                  <a:srgbClr val="4E88E7"/>
                </a:solidFill>
                <a:latin typeface="나눔고딕" pitchFamily="2" charset="-127"/>
                <a:ea typeface="나눔고딕" pitchFamily="2" charset="-127"/>
              </a:rPr>
              <a:t>버전</a:t>
            </a:r>
            <a:r>
              <a:rPr sz="2000" b="1" dirty="0">
                <a:solidFill>
                  <a:srgbClr val="4E88E7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4E88E7"/>
                </a:solidFill>
                <a:latin typeface="나눔고딕" pitchFamily="2" charset="-127"/>
                <a:ea typeface="나눔고딕" pitchFamily="2" charset="-127"/>
              </a:rPr>
              <a:t>관리</a:t>
            </a:r>
            <a:r>
              <a:rPr sz="2000" b="1" dirty="0">
                <a:solidFill>
                  <a:srgbClr val="4E88E7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4E88E7"/>
                </a:solidFill>
                <a:latin typeface="나눔고딕" pitchFamily="2" charset="-127"/>
                <a:ea typeface="나눔고딕" pitchFamily="2" charset="-127"/>
              </a:rPr>
              <a:t>시스템</a:t>
            </a:r>
            <a:endParaRPr sz="2000" b="1" dirty="0">
              <a:solidFill>
                <a:srgbClr val="4E88E7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7561" y="2903383"/>
            <a:ext cx="961802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개발과정의</a:t>
            </a:r>
            <a:endParaRPr lang="en-US" altLang="ko-KR" sz="1600" b="1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sz="1600" b="1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b="1" dirty="0" err="1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유연성</a:t>
            </a:r>
            <a:r>
              <a:rPr sz="1600" b="1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
</a:t>
            </a:r>
            <a:r>
              <a:rPr sz="16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및</a:t>
            </a:r>
            <a:r>
              <a:rPr sz="1600" b="1" dirty="0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b="1" dirty="0" err="1">
                <a:solidFill>
                  <a:srgbClr val="FF00FF"/>
                </a:solidFill>
                <a:latin typeface="나눔고딕" pitchFamily="2" charset="-127"/>
                <a:ea typeface="나눔고딕" pitchFamily="2" charset="-127"/>
              </a:rPr>
              <a:t>효율성</a:t>
            </a:r>
            <a:endParaRPr sz="1600" b="1" dirty="0">
              <a:solidFill>
                <a:srgbClr val="FF00FF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4200" y="3515871"/>
            <a:ext cx="127438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000" b="1" dirty="0" err="1">
                <a:solidFill>
                  <a:srgbClr val="DE8431"/>
                </a:solidFill>
                <a:latin typeface="나눔고딕" pitchFamily="2" charset="-127"/>
                <a:ea typeface="나눔고딕" pitchFamily="2" charset="-127"/>
              </a:rPr>
              <a:t>브랜치</a:t>
            </a:r>
            <a:r>
              <a:rPr sz="2000" b="1" dirty="0">
                <a:solidFill>
                  <a:srgbClr val="DE8431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DE8431"/>
                </a:solidFill>
                <a:latin typeface="나눔고딕" pitchFamily="2" charset="-127"/>
                <a:ea typeface="나눔고딕" pitchFamily="2" charset="-127"/>
              </a:rPr>
              <a:t>병합</a:t>
            </a:r>
            <a:endParaRPr sz="2000" b="1" dirty="0">
              <a:solidFill>
                <a:srgbClr val="DE8431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61321" y="3537000"/>
            <a:ext cx="127438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000" b="1" dirty="0" err="1">
                <a:solidFill>
                  <a:srgbClr val="1EABDA"/>
                </a:solidFill>
                <a:latin typeface="나눔고딕" pitchFamily="2" charset="-127"/>
                <a:ea typeface="나눔고딕" pitchFamily="2" charset="-127"/>
              </a:rPr>
              <a:t>브랜치</a:t>
            </a:r>
            <a:r>
              <a:rPr sz="2000" b="1" dirty="0">
                <a:solidFill>
                  <a:srgbClr val="1EABDA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1EABDA"/>
                </a:solidFill>
                <a:latin typeface="나눔고딕" pitchFamily="2" charset="-127"/>
                <a:ea typeface="나눔고딕" pitchFamily="2" charset="-127"/>
              </a:rPr>
              <a:t>전환</a:t>
            </a:r>
            <a:endParaRPr sz="2000" b="1" dirty="0">
              <a:solidFill>
                <a:srgbClr val="1EABDA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47339" y="4345645"/>
            <a:ext cx="1712072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변경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사항을</a:t>
            </a:r>
            <a:r>
              <a:rPr 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          </a:t>
            </a:r>
          </a:p>
          <a:p>
            <a:pPr algn="r"/>
            <a:r>
              <a:rPr 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메인 </a:t>
            </a:r>
            <a:r>
              <a:rPr lang="ko-KR" altLang="en-US"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브랜치에</a:t>
            </a:r>
            <a:r>
              <a:rPr lang="ko-KR" alt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통합</a:t>
            </a:r>
          </a:p>
          <a:p>
            <a:pPr algn="r"/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0045" y="221032"/>
            <a:ext cx="6096835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Git</a:t>
            </a:r>
            <a:r>
              <a:rPr lang="ko-KR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의</a:t>
            </a:r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고급 기능 </a:t>
            </a:r>
            <a:r>
              <a: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- </a:t>
            </a:r>
            <a:r>
              <a:rPr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브랜치</a:t>
            </a:r>
            <a:r>
              <a:rPr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sz="36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활용</a:t>
            </a:r>
            <a:endParaRPr sz="3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18671" y="4244262"/>
            <a:ext cx="1712007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다른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작업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환경으로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lang="en-US" altLang="en-US"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  <a:p>
            <a:pPr algn="l"/>
            <a:r>
              <a:rPr lang="ko-KR" alt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이동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04753" y="6081861"/>
            <a:ext cx="2414851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독립적인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변경을</a:t>
            </a:r>
            <a:r>
              <a:rPr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수행</a:t>
            </a:r>
            <a:r>
              <a:rPr 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후</a:t>
            </a:r>
            <a:endParaRPr lang="en-US" altLang="ko-KR"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/>
            <a:r>
              <a:rPr lang="ko-KR" altLang="en-US" sz="1600" dirty="0" err="1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브랜치에</a:t>
            </a:r>
            <a:r>
              <a:rPr lang="ko-KR" alt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변경사항 저장</a:t>
            </a:r>
          </a:p>
          <a:p>
            <a:pPr algn="ctr"/>
            <a:r>
              <a:rPr lang="en-US" sz="1600" dirty="0">
                <a:solidFill>
                  <a:srgbClr val="484848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endParaRPr sz="1600" dirty="0">
              <a:solidFill>
                <a:srgbClr val="484848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25905" y="5316851"/>
            <a:ext cx="1953117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000" b="1" dirty="0" err="1">
                <a:solidFill>
                  <a:srgbClr val="E0CB15"/>
                </a:solidFill>
                <a:latin typeface="나눔고딕" pitchFamily="2" charset="-127"/>
                <a:ea typeface="나눔고딕" pitchFamily="2" charset="-127"/>
              </a:rPr>
              <a:t>브랜치</a:t>
            </a:r>
            <a:r>
              <a:rPr lang="ko-KR" altLang="en-US" sz="2000" b="1" dirty="0">
                <a:solidFill>
                  <a:srgbClr val="E0CB15"/>
                </a:solidFill>
                <a:latin typeface="나눔고딕" pitchFamily="2" charset="-127"/>
                <a:ea typeface="나눔고딕" pitchFamily="2" charset="-127"/>
              </a:rPr>
              <a:t>에서</a:t>
            </a:r>
            <a:r>
              <a:rPr sz="2000" b="1" dirty="0">
                <a:solidFill>
                  <a:srgbClr val="E0CB15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sz="2000" b="1" dirty="0" err="1">
                <a:solidFill>
                  <a:srgbClr val="E0CB15"/>
                </a:solidFill>
                <a:latin typeface="나눔고딕" pitchFamily="2" charset="-127"/>
                <a:ea typeface="나눔고딕" pitchFamily="2" charset="-127"/>
              </a:rPr>
              <a:t>작업</a:t>
            </a:r>
            <a:r>
              <a:rPr lang="en-US" sz="2000" b="1" dirty="0">
                <a:solidFill>
                  <a:srgbClr val="E0CB15"/>
                </a:solidFill>
                <a:latin typeface="나눔고딕" pitchFamily="2" charset="-127"/>
                <a:ea typeface="나눔고딕" pitchFamily="2" charset="-127"/>
              </a:rPr>
              <a:t> </a:t>
            </a:r>
          </a:p>
          <a:p>
            <a:pPr algn="ctr"/>
            <a:r>
              <a:rPr lang="ko-KR" altLang="en-US" sz="2000" b="1" dirty="0">
                <a:solidFill>
                  <a:srgbClr val="E0CB15"/>
                </a:solidFill>
                <a:latin typeface="나눔고딕" pitchFamily="2" charset="-127"/>
                <a:ea typeface="나눔고딕" pitchFamily="2" charset="-127"/>
              </a:rPr>
              <a:t>및 변경사항 </a:t>
            </a:r>
            <a:r>
              <a:rPr lang="ko-KR" altLang="en-US" sz="2000" b="1" dirty="0" err="1">
                <a:solidFill>
                  <a:srgbClr val="E0CB15"/>
                </a:solidFill>
                <a:latin typeface="나눔고딕" pitchFamily="2" charset="-127"/>
                <a:ea typeface="나눔고딕" pitchFamily="2" charset="-127"/>
              </a:rPr>
              <a:t>커밋</a:t>
            </a:r>
            <a:endParaRPr sz="2000" b="1" dirty="0">
              <a:solidFill>
                <a:srgbClr val="E0CB15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284475" y="1802483"/>
            <a:ext cx="364697" cy="365388"/>
          </a:xfrm>
          <a:custGeom>
            <a:avLst/>
            <a:gdLst/>
            <a:ahLst/>
            <a:cxnLst/>
            <a:rect l="0" t="0" r="0" b="0"/>
            <a:pathLst>
              <a:path w="364697" h="365388">
                <a:moveTo>
                  <a:pt x="244668" y="258940"/>
                </a:moveTo>
                <a:cubicBezTo>
                  <a:pt x="244665" y="272003"/>
                  <a:pt x="255254" y="282593"/>
                  <a:pt x="268317" y="282593"/>
                </a:cubicBezTo>
                <a:cubicBezTo>
                  <a:pt x="281380" y="282593"/>
                  <a:pt x="291969" y="272003"/>
                  <a:pt x="291967" y="258940"/>
                </a:cubicBezTo>
                <a:cubicBezTo>
                  <a:pt x="291969" y="245877"/>
                  <a:pt x="281380" y="235286"/>
                  <a:pt x="268317" y="235286"/>
                </a:cubicBezTo>
                <a:cubicBezTo>
                  <a:pt x="255254" y="235286"/>
                  <a:pt x="244665" y="245877"/>
                  <a:pt x="244668" y="258940"/>
                </a:cubicBezTo>
                <a:moveTo>
                  <a:pt x="288410" y="167414"/>
                </a:moveTo>
                <a:lnTo>
                  <a:pt x="295383" y="190331"/>
                </a:lnTo>
                <a:cubicBezTo>
                  <a:pt x="297741" y="198246"/>
                  <a:pt x="305860" y="202952"/>
                  <a:pt x="313901" y="201064"/>
                </a:cubicBezTo>
                <a:lnTo>
                  <a:pt x="337113" y="195682"/>
                </a:lnTo>
                <a:cubicBezTo>
                  <a:pt x="346148" y="193647"/>
                  <a:pt x="355454" y="197734"/>
                  <a:pt x="360068" y="205763"/>
                </a:cubicBezTo>
                <a:cubicBezTo>
                  <a:pt x="364682" y="213793"/>
                  <a:pt x="363528" y="223891"/>
                  <a:pt x="357222" y="230672"/>
                </a:cubicBezTo>
                <a:lnTo>
                  <a:pt x="340967" y="248191"/>
                </a:lnTo>
                <a:cubicBezTo>
                  <a:pt x="335352" y="254251"/>
                  <a:pt x="335352" y="263613"/>
                  <a:pt x="340967" y="269672"/>
                </a:cubicBezTo>
                <a:lnTo>
                  <a:pt x="357222" y="287207"/>
                </a:lnTo>
                <a:cubicBezTo>
                  <a:pt x="363538" y="293984"/>
                  <a:pt x="364697" y="304087"/>
                  <a:pt x="360080" y="312118"/>
                </a:cubicBezTo>
                <a:cubicBezTo>
                  <a:pt x="355463" y="320149"/>
                  <a:pt x="346148" y="324231"/>
                  <a:pt x="337113" y="322182"/>
                </a:cubicBezTo>
                <a:lnTo>
                  <a:pt x="313901" y="316800"/>
                </a:lnTo>
                <a:cubicBezTo>
                  <a:pt x="305856" y="314913"/>
                  <a:pt x="297735" y="319627"/>
                  <a:pt x="295383" y="327548"/>
                </a:cubicBezTo>
                <a:lnTo>
                  <a:pt x="288410" y="350449"/>
                </a:lnTo>
                <a:cubicBezTo>
                  <a:pt x="285743" y="359317"/>
                  <a:pt x="277578" y="365388"/>
                  <a:pt x="268317" y="365388"/>
                </a:cubicBezTo>
                <a:cubicBezTo>
                  <a:pt x="259057" y="365388"/>
                  <a:pt x="250892" y="359317"/>
                  <a:pt x="248225" y="350449"/>
                </a:cubicBezTo>
                <a:lnTo>
                  <a:pt x="241267" y="327548"/>
                </a:lnTo>
                <a:cubicBezTo>
                  <a:pt x="238915" y="319627"/>
                  <a:pt x="230795" y="314913"/>
                  <a:pt x="222750" y="316800"/>
                </a:cubicBezTo>
                <a:lnTo>
                  <a:pt x="199537" y="322182"/>
                </a:lnTo>
                <a:cubicBezTo>
                  <a:pt x="190505" y="324221"/>
                  <a:pt x="181199" y="320136"/>
                  <a:pt x="176587" y="312108"/>
                </a:cubicBezTo>
                <a:cubicBezTo>
                  <a:pt x="171974" y="304079"/>
                  <a:pt x="173133" y="293982"/>
                  <a:pt x="179444" y="287207"/>
                </a:cubicBezTo>
                <a:lnTo>
                  <a:pt x="195684" y="269672"/>
                </a:lnTo>
                <a:cubicBezTo>
                  <a:pt x="201298" y="263613"/>
                  <a:pt x="201298" y="254251"/>
                  <a:pt x="195684" y="248191"/>
                </a:cubicBezTo>
                <a:lnTo>
                  <a:pt x="179444" y="230672"/>
                </a:lnTo>
                <a:cubicBezTo>
                  <a:pt x="173119" y="223899"/>
                  <a:pt x="171951" y="213792"/>
                  <a:pt x="176566" y="205755"/>
                </a:cubicBezTo>
                <a:cubicBezTo>
                  <a:pt x="181181" y="197719"/>
                  <a:pt x="190499" y="193632"/>
                  <a:pt x="199537" y="195682"/>
                </a:cubicBezTo>
                <a:lnTo>
                  <a:pt x="222750" y="201064"/>
                </a:lnTo>
                <a:cubicBezTo>
                  <a:pt x="230790" y="202952"/>
                  <a:pt x="238909" y="198246"/>
                  <a:pt x="241267" y="190331"/>
                </a:cubicBezTo>
                <a:lnTo>
                  <a:pt x="248240" y="167414"/>
                </a:lnTo>
                <a:cubicBezTo>
                  <a:pt x="250916" y="158560"/>
                  <a:pt x="259075" y="152502"/>
                  <a:pt x="268325" y="152502"/>
                </a:cubicBezTo>
                <a:cubicBezTo>
                  <a:pt x="277575" y="152502"/>
                  <a:pt x="285734" y="158560"/>
                  <a:pt x="288410" y="167414"/>
                </a:cubicBezTo>
                <a:close/>
                <a:moveTo>
                  <a:pt x="129524" y="318703"/>
                </a:moveTo>
                <a:cubicBezTo>
                  <a:pt x="53179" y="302698"/>
                  <a:pt x="0" y="233292"/>
                  <a:pt x="4409" y="155412"/>
                </a:cubicBezTo>
                <a:cubicBezTo>
                  <a:pt x="8818" y="77532"/>
                  <a:pt x="69492" y="14572"/>
                  <a:pt x="147155" y="7286"/>
                </a:cubicBezTo>
                <a:cubicBezTo>
                  <a:pt x="224818" y="0"/>
                  <a:pt x="296144" y="50576"/>
                  <a:pt x="314961" y="126277"/>
                </a:cubicBezTo>
                <a:moveTo>
                  <a:pt x="98777" y="205572"/>
                </a:moveTo>
                <a:lnTo>
                  <a:pt x="155670" y="162906"/>
                </a:lnTo>
                <a:lnTo>
                  <a:pt x="155670" y="77558"/>
                </a:lnTo>
              </a:path>
            </a:pathLst>
          </a:custGeom>
          <a:noFill/>
          <a:ln w="11700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Rounded Rectangle 32"/>
          <p:cNvSpPr/>
          <p:nvPr/>
        </p:nvSpPr>
        <p:spPr>
          <a:xfrm>
            <a:off x="7020222" y="1860263"/>
            <a:ext cx="358800" cy="346865"/>
          </a:xfrm>
          <a:custGeom>
            <a:avLst/>
            <a:gdLst/>
            <a:ahLst/>
            <a:cxnLst/>
            <a:rect l="0" t="0" r="0" b="0"/>
            <a:pathLst>
              <a:path w="358800" h="346865">
                <a:moveTo>
                  <a:pt x="0" y="175265"/>
                </a:moveTo>
                <a:lnTo>
                  <a:pt x="358800" y="175265"/>
                </a:lnTo>
                <a:moveTo>
                  <a:pt x="338270" y="11465"/>
                </a:moveTo>
                <a:cubicBezTo>
                  <a:pt x="338270" y="11465"/>
                  <a:pt x="297382" y="116078"/>
                  <a:pt x="235560" y="91930"/>
                </a:cubicBezTo>
                <a:cubicBezTo>
                  <a:pt x="219970" y="86166"/>
                  <a:pt x="208707" y="72435"/>
                  <a:pt x="206104" y="56020"/>
                </a:cubicBezTo>
                <a:cubicBezTo>
                  <a:pt x="203502" y="39604"/>
                  <a:pt x="209965" y="23062"/>
                  <a:pt x="223008" y="12760"/>
                </a:cubicBezTo>
                <a:cubicBezTo>
                  <a:pt x="236050" y="2457"/>
                  <a:pt x="253639" y="0"/>
                  <a:pt x="269006" y="6332"/>
                </a:cubicBezTo>
                <a:cubicBezTo>
                  <a:pt x="291454" y="13014"/>
                  <a:pt x="315082" y="14765"/>
                  <a:pt x="338270" y="11465"/>
                </a:cubicBezTo>
                <a:close/>
                <a:moveTo>
                  <a:pt x="270285" y="45192"/>
                </a:moveTo>
                <a:cubicBezTo>
                  <a:pt x="237150" y="45992"/>
                  <a:pt x="206343" y="62408"/>
                  <a:pt x="187200" y="89465"/>
                </a:cubicBezTo>
                <a:moveTo>
                  <a:pt x="105377" y="6332"/>
                </a:moveTo>
                <a:cubicBezTo>
                  <a:pt x="120729" y="70"/>
                  <a:pt x="138264" y="2562"/>
                  <a:pt x="151263" y="12853"/>
                </a:cubicBezTo>
                <a:cubicBezTo>
                  <a:pt x="164262" y="23144"/>
                  <a:pt x="170710" y="39639"/>
                  <a:pt x="168137" y="56018"/>
                </a:cubicBezTo>
                <a:cubicBezTo>
                  <a:pt x="165564" y="72397"/>
                  <a:pt x="154368" y="86120"/>
                  <a:pt x="138839" y="91930"/>
                </a:cubicBezTo>
                <a:cubicBezTo>
                  <a:pt x="77001" y="116078"/>
                  <a:pt x="36129" y="11465"/>
                  <a:pt x="36129" y="11465"/>
                </a:cubicBezTo>
                <a:cubicBezTo>
                  <a:pt x="59312" y="14763"/>
                  <a:pt x="82934" y="13012"/>
                  <a:pt x="105377" y="6332"/>
                </a:cubicBezTo>
                <a:close/>
                <a:moveTo>
                  <a:pt x="104114" y="45192"/>
                </a:moveTo>
                <a:cubicBezTo>
                  <a:pt x="137249" y="45992"/>
                  <a:pt x="168056" y="62408"/>
                  <a:pt x="187200" y="89465"/>
                </a:cubicBezTo>
                <a:lnTo>
                  <a:pt x="187200" y="346865"/>
                </a:lnTo>
                <a:moveTo>
                  <a:pt x="187200" y="284465"/>
                </a:moveTo>
                <a:lnTo>
                  <a:pt x="156000" y="284465"/>
                </a:lnTo>
                <a:cubicBezTo>
                  <a:pt x="147384" y="284465"/>
                  <a:pt x="140400" y="291449"/>
                  <a:pt x="140400" y="300065"/>
                </a:cubicBezTo>
                <a:lnTo>
                  <a:pt x="140400" y="331265"/>
                </a:lnTo>
                <a:moveTo>
                  <a:pt x="93600" y="323465"/>
                </a:moveTo>
                <a:lnTo>
                  <a:pt x="93600" y="268865"/>
                </a:lnTo>
                <a:cubicBezTo>
                  <a:pt x="93651" y="251655"/>
                  <a:pt x="107590" y="237716"/>
                  <a:pt x="124800" y="237665"/>
                </a:cubicBezTo>
                <a:lnTo>
                  <a:pt x="226200" y="237665"/>
                </a:lnTo>
                <a:cubicBezTo>
                  <a:pt x="239123" y="237665"/>
                  <a:pt x="249600" y="248141"/>
                  <a:pt x="249600" y="261065"/>
                </a:cubicBezTo>
                <a:lnTo>
                  <a:pt x="249600" y="331265"/>
                </a:lnTo>
                <a:moveTo>
                  <a:pt x="249600" y="284465"/>
                </a:moveTo>
                <a:lnTo>
                  <a:pt x="265200" y="284465"/>
                </a:lnTo>
                <a:cubicBezTo>
                  <a:pt x="273815" y="284465"/>
                  <a:pt x="280800" y="291449"/>
                  <a:pt x="280800" y="300065"/>
                </a:cubicBezTo>
                <a:lnTo>
                  <a:pt x="280800" y="315665"/>
                </a:lnTo>
                <a:moveTo>
                  <a:pt x="93600" y="276665"/>
                </a:moveTo>
                <a:lnTo>
                  <a:pt x="62400" y="292265"/>
                </a:lnTo>
              </a:path>
            </a:pathLst>
          </a:custGeom>
          <a:noFill/>
          <a:ln w="11700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Rounded Rectangle 33"/>
          <p:cNvSpPr/>
          <p:nvPr/>
        </p:nvSpPr>
        <p:spPr>
          <a:xfrm>
            <a:off x="4625623" y="3540678"/>
            <a:ext cx="361919" cy="326040"/>
          </a:xfrm>
          <a:custGeom>
            <a:avLst/>
            <a:gdLst/>
            <a:ahLst/>
            <a:cxnLst/>
            <a:rect l="0" t="0" r="0" b="0"/>
            <a:pathLst>
              <a:path w="361919" h="326040">
                <a:moveTo>
                  <a:pt x="327600" y="141959"/>
                </a:moveTo>
                <a:lnTo>
                  <a:pt x="361919" y="141959"/>
                </a:lnTo>
                <a:moveTo>
                  <a:pt x="249600" y="141959"/>
                </a:moveTo>
                <a:lnTo>
                  <a:pt x="249600" y="79559"/>
                </a:lnTo>
                <a:cubicBezTo>
                  <a:pt x="249600" y="62399"/>
                  <a:pt x="263640" y="48359"/>
                  <a:pt x="280800" y="48359"/>
                </a:cubicBezTo>
                <a:lnTo>
                  <a:pt x="361919" y="48359"/>
                </a:lnTo>
                <a:moveTo>
                  <a:pt x="327600" y="326040"/>
                </a:moveTo>
                <a:lnTo>
                  <a:pt x="280800" y="326040"/>
                </a:lnTo>
                <a:cubicBezTo>
                  <a:pt x="263640" y="326040"/>
                  <a:pt x="249600" y="312000"/>
                  <a:pt x="249600" y="294840"/>
                </a:cubicBezTo>
                <a:lnTo>
                  <a:pt x="249600" y="141959"/>
                </a:lnTo>
                <a:moveTo>
                  <a:pt x="327600" y="141959"/>
                </a:moveTo>
                <a:lnTo>
                  <a:pt x="249600" y="141959"/>
                </a:lnTo>
                <a:moveTo>
                  <a:pt x="327600" y="141959"/>
                </a:moveTo>
                <a:lnTo>
                  <a:pt x="327600" y="326039"/>
                </a:lnTo>
                <a:moveTo>
                  <a:pt x="361919" y="326040"/>
                </a:moveTo>
                <a:lnTo>
                  <a:pt x="327600" y="326040"/>
                </a:lnTo>
                <a:moveTo>
                  <a:pt x="249600" y="235559"/>
                </a:moveTo>
                <a:lnTo>
                  <a:pt x="361919" y="235559"/>
                </a:lnTo>
                <a:moveTo>
                  <a:pt x="46800" y="141959"/>
                </a:moveTo>
                <a:lnTo>
                  <a:pt x="46800" y="326039"/>
                </a:lnTo>
                <a:moveTo>
                  <a:pt x="124800" y="141959"/>
                </a:moveTo>
                <a:lnTo>
                  <a:pt x="124800" y="294839"/>
                </a:lnTo>
                <a:cubicBezTo>
                  <a:pt x="124800" y="311999"/>
                  <a:pt x="110759" y="326039"/>
                  <a:pt x="93600" y="326039"/>
                </a:cubicBezTo>
                <a:lnTo>
                  <a:pt x="46800" y="326039"/>
                </a:lnTo>
                <a:moveTo>
                  <a:pt x="12480" y="326040"/>
                </a:moveTo>
                <a:lnTo>
                  <a:pt x="46800" y="326040"/>
                </a:lnTo>
                <a:moveTo>
                  <a:pt x="124800" y="141959"/>
                </a:moveTo>
                <a:lnTo>
                  <a:pt x="12480" y="141959"/>
                </a:lnTo>
                <a:moveTo>
                  <a:pt x="12480" y="48359"/>
                </a:moveTo>
                <a:lnTo>
                  <a:pt x="93600" y="48359"/>
                </a:lnTo>
                <a:cubicBezTo>
                  <a:pt x="110760" y="48359"/>
                  <a:pt x="124800" y="62399"/>
                  <a:pt x="124800" y="79559"/>
                </a:cubicBezTo>
                <a:lnTo>
                  <a:pt x="124799" y="141959"/>
                </a:lnTo>
                <a:moveTo>
                  <a:pt x="124800" y="235559"/>
                </a:moveTo>
                <a:lnTo>
                  <a:pt x="12480" y="235559"/>
                </a:lnTo>
                <a:moveTo>
                  <a:pt x="0" y="0"/>
                </a:moveTo>
                <a:moveTo>
                  <a:pt x="171598" y="71761"/>
                </a:moveTo>
                <a:lnTo>
                  <a:pt x="210598" y="110761"/>
                </a:lnTo>
                <a:lnTo>
                  <a:pt x="171598" y="149761"/>
                </a:lnTo>
                <a:moveTo>
                  <a:pt x="124800" y="110761"/>
                </a:moveTo>
                <a:lnTo>
                  <a:pt x="210600" y="110761"/>
                </a:lnTo>
                <a:moveTo>
                  <a:pt x="0" y="0"/>
                </a:moveTo>
                <a:moveTo>
                  <a:pt x="171598" y="224638"/>
                </a:moveTo>
                <a:lnTo>
                  <a:pt x="210598" y="263638"/>
                </a:lnTo>
                <a:lnTo>
                  <a:pt x="171598" y="302638"/>
                </a:lnTo>
                <a:moveTo>
                  <a:pt x="210600" y="263638"/>
                </a:moveTo>
                <a:lnTo>
                  <a:pt x="124800" y="263638"/>
                </a:lnTo>
              </a:path>
            </a:pathLst>
          </a:custGeom>
          <a:noFill/>
          <a:ln w="11700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Rounded Rectangle 34"/>
          <p:cNvSpPr/>
          <p:nvPr/>
        </p:nvSpPr>
        <p:spPr>
          <a:xfrm>
            <a:off x="7527223" y="3579679"/>
            <a:ext cx="313533" cy="359907"/>
          </a:xfrm>
          <a:custGeom>
            <a:avLst/>
            <a:gdLst/>
            <a:ahLst/>
            <a:cxnLst/>
            <a:rect l="0" t="0" r="0" b="0"/>
            <a:pathLst>
              <a:path w="313533" h="359907">
                <a:moveTo>
                  <a:pt x="174716" y="83901"/>
                </a:moveTo>
                <a:lnTo>
                  <a:pt x="244126" y="14492"/>
                </a:lnTo>
                <a:lnTo>
                  <a:pt x="313533" y="83901"/>
                </a:lnTo>
                <a:moveTo>
                  <a:pt x="244122" y="29433"/>
                </a:moveTo>
                <a:lnTo>
                  <a:pt x="244122" y="110715"/>
                </a:lnTo>
                <a:cubicBezTo>
                  <a:pt x="244211" y="120717"/>
                  <a:pt x="242319" y="130637"/>
                  <a:pt x="238558" y="139905"/>
                </a:cubicBezTo>
                <a:cubicBezTo>
                  <a:pt x="234797" y="149172"/>
                  <a:pt x="229238" y="157605"/>
                  <a:pt x="222204" y="164715"/>
                </a:cubicBezTo>
                <a:cubicBezTo>
                  <a:pt x="215169" y="171826"/>
                  <a:pt x="206798" y="177474"/>
                  <a:pt x="197572" y="181335"/>
                </a:cubicBezTo>
                <a:cubicBezTo>
                  <a:pt x="188345" y="185198"/>
                  <a:pt x="178445" y="187196"/>
                  <a:pt x="168444" y="187215"/>
                </a:cubicBezTo>
                <a:lnTo>
                  <a:pt x="29665" y="187215"/>
                </a:lnTo>
                <a:moveTo>
                  <a:pt x="0" y="0"/>
                </a:moveTo>
                <a:moveTo>
                  <a:pt x="313533" y="290498"/>
                </a:moveTo>
                <a:lnTo>
                  <a:pt x="244125" y="359907"/>
                </a:lnTo>
                <a:lnTo>
                  <a:pt x="174716" y="290498"/>
                </a:lnTo>
                <a:moveTo>
                  <a:pt x="168444" y="187215"/>
                </a:moveTo>
                <a:cubicBezTo>
                  <a:pt x="178446" y="187235"/>
                  <a:pt x="188346" y="189234"/>
                  <a:pt x="197572" y="193095"/>
                </a:cubicBezTo>
                <a:cubicBezTo>
                  <a:pt x="206799" y="196956"/>
                  <a:pt x="215170" y="202605"/>
                  <a:pt x="222204" y="209717"/>
                </a:cubicBezTo>
                <a:cubicBezTo>
                  <a:pt x="229238" y="216827"/>
                  <a:pt x="234797" y="225259"/>
                  <a:pt x="238559" y="234527"/>
                </a:cubicBezTo>
                <a:cubicBezTo>
                  <a:pt x="242321" y="243793"/>
                  <a:pt x="244211" y="253715"/>
                  <a:pt x="244124" y="263716"/>
                </a:cubicBezTo>
                <a:lnTo>
                  <a:pt x="244124" y="357825"/>
                </a:lnTo>
              </a:path>
            </a:pathLst>
          </a:custGeom>
          <a:noFill/>
          <a:ln w="11700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Rounded Rectangle 35"/>
          <p:cNvSpPr/>
          <p:nvPr/>
        </p:nvSpPr>
        <p:spPr>
          <a:xfrm>
            <a:off x="6076422" y="4562478"/>
            <a:ext cx="342072" cy="362700"/>
          </a:xfrm>
          <a:custGeom>
            <a:avLst/>
            <a:gdLst/>
            <a:ahLst/>
            <a:cxnLst/>
            <a:rect l="0" t="0" r="0" b="0"/>
            <a:pathLst>
              <a:path w="342072" h="362700">
                <a:moveTo>
                  <a:pt x="271872" y="51774"/>
                </a:moveTo>
                <a:cubicBezTo>
                  <a:pt x="271872" y="32388"/>
                  <a:pt x="287587" y="16674"/>
                  <a:pt x="306972" y="16674"/>
                </a:cubicBezTo>
                <a:cubicBezTo>
                  <a:pt x="326358" y="16674"/>
                  <a:pt x="342072" y="32388"/>
                  <a:pt x="342072" y="51774"/>
                </a:cubicBezTo>
                <a:cubicBezTo>
                  <a:pt x="342072" y="71159"/>
                  <a:pt x="326358" y="86874"/>
                  <a:pt x="306972" y="86874"/>
                </a:cubicBezTo>
                <a:cubicBezTo>
                  <a:pt x="287587" y="86874"/>
                  <a:pt x="271872" y="71159"/>
                  <a:pt x="271872" y="51774"/>
                </a:cubicBezTo>
                <a:close/>
                <a:moveTo>
                  <a:pt x="282792" y="339300"/>
                </a:moveTo>
                <a:lnTo>
                  <a:pt x="282792" y="173939"/>
                </a:lnTo>
                <a:cubicBezTo>
                  <a:pt x="271872" y="178619"/>
                  <a:pt x="260952" y="180179"/>
                  <a:pt x="250032" y="180179"/>
                </a:cubicBezTo>
                <a:lnTo>
                  <a:pt x="209472" y="180179"/>
                </a:lnTo>
                <a:cubicBezTo>
                  <a:pt x="196992" y="180179"/>
                  <a:pt x="186072" y="169259"/>
                  <a:pt x="186072" y="156779"/>
                </a:cubicBezTo>
                <a:cubicBezTo>
                  <a:pt x="186072" y="144299"/>
                  <a:pt x="196992" y="133379"/>
                  <a:pt x="209472" y="133379"/>
                </a:cubicBezTo>
                <a:cubicBezTo>
                  <a:pt x="237552" y="133379"/>
                  <a:pt x="262512" y="134939"/>
                  <a:pt x="276552" y="125579"/>
                </a:cubicBezTo>
                <a:lnTo>
                  <a:pt x="293712" y="114659"/>
                </a:lnTo>
                <a:cubicBezTo>
                  <a:pt x="299952" y="109979"/>
                  <a:pt x="309312" y="108419"/>
                  <a:pt x="317112" y="113099"/>
                </a:cubicBezTo>
                <a:cubicBezTo>
                  <a:pt x="324912" y="116219"/>
                  <a:pt x="329592" y="124019"/>
                  <a:pt x="329592" y="133379"/>
                </a:cubicBezTo>
                <a:lnTo>
                  <a:pt x="329592" y="339299"/>
                </a:lnTo>
                <a:cubicBezTo>
                  <a:pt x="329592" y="351779"/>
                  <a:pt x="318672" y="362699"/>
                  <a:pt x="306192" y="362699"/>
                </a:cubicBezTo>
                <a:cubicBezTo>
                  <a:pt x="293712" y="362699"/>
                  <a:pt x="282792" y="351779"/>
                  <a:pt x="282792" y="339299"/>
                </a:cubicBezTo>
                <a:close/>
                <a:moveTo>
                  <a:pt x="111885" y="133380"/>
                </a:moveTo>
                <a:lnTo>
                  <a:pt x="33885" y="133380"/>
                </a:lnTo>
                <a:moveTo>
                  <a:pt x="111885" y="86580"/>
                </a:moveTo>
                <a:lnTo>
                  <a:pt x="33885" y="86580"/>
                </a:lnTo>
                <a:moveTo>
                  <a:pt x="111885" y="39780"/>
                </a:moveTo>
                <a:lnTo>
                  <a:pt x="33885" y="39780"/>
                </a:lnTo>
                <a:moveTo>
                  <a:pt x="212690" y="180180"/>
                </a:moveTo>
                <a:lnTo>
                  <a:pt x="33885" y="180180"/>
                </a:lnTo>
                <a:moveTo>
                  <a:pt x="178966" y="362700"/>
                </a:moveTo>
                <a:lnTo>
                  <a:pt x="33850" y="362700"/>
                </a:lnTo>
                <a:lnTo>
                  <a:pt x="33850" y="180180"/>
                </a:lnTo>
                <a:moveTo>
                  <a:pt x="0" y="0"/>
                </a:moveTo>
                <a:moveTo>
                  <a:pt x="143085" y="362700"/>
                </a:moveTo>
                <a:lnTo>
                  <a:pt x="143085" y="180180"/>
                </a:lnTo>
                <a:moveTo>
                  <a:pt x="0" y="0"/>
                </a:moveTo>
                <a:moveTo>
                  <a:pt x="209469" y="133378"/>
                </a:moveTo>
                <a:lnTo>
                  <a:pt x="221949" y="86578"/>
                </a:lnTo>
              </a:path>
            </a:pathLst>
          </a:custGeom>
          <a:noFill/>
          <a:ln w="11700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4E781-4E78-4110-AD15-81389D65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288"/>
            <a:ext cx="10515600" cy="620658"/>
          </a:xfrm>
        </p:spPr>
        <p:txBody>
          <a:bodyPr>
            <a:normAutofit fontScale="90000"/>
          </a:bodyPr>
          <a:lstStyle/>
          <a:p>
            <a:pPr algn="ctr" rtl="0"/>
            <a:b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클라우드 개발 환경의 구축</a:t>
            </a:r>
            <a:b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116E450-51E4-4593-BC66-2B4B8444E78A}"/>
              </a:ext>
            </a:extLst>
          </p:cNvPr>
          <p:cNvSpPr/>
          <p:nvPr/>
        </p:nvSpPr>
        <p:spPr>
          <a:xfrm>
            <a:off x="3877896" y="821951"/>
            <a:ext cx="3856404" cy="1922732"/>
          </a:xfrm>
          <a:prstGeom prst="ellipse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790"/>
            <a:r>
              <a:rPr lang="ko-KR" altLang="en-US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클라우드  </a:t>
            </a:r>
            <a:endParaRPr lang="en-US" altLang="ko-KR" sz="2800" b="1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 defTabSz="1200790"/>
            <a:r>
              <a:rPr lang="ko-KR" altLang="en-US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서버</a:t>
            </a:r>
            <a:r>
              <a:rPr lang="en-US" altLang="ko-KR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1</a:t>
            </a:r>
          </a:p>
          <a:p>
            <a:pPr algn="ctr" defTabSz="1200790"/>
            <a:r>
              <a:rPr lang="en-US" altLang="ko-KR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(git </a:t>
            </a:r>
            <a:r>
              <a:rPr lang="ko-KR" altLang="en-US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저장소</a:t>
            </a:r>
            <a:r>
              <a:rPr lang="en-US" altLang="ko-KR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)</a:t>
            </a:r>
            <a:endParaRPr lang="ko-KR" altLang="en-US" sz="2800" b="1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5" name="화살표: 줄무늬가 있는 오른쪽 54">
            <a:extLst>
              <a:ext uri="{FF2B5EF4-FFF2-40B4-BE49-F238E27FC236}">
                <a16:creationId xmlns:a16="http://schemas.microsoft.com/office/drawing/2014/main" id="{CCE840BC-F2FB-4B57-ACEE-CCE563891198}"/>
              </a:ext>
            </a:extLst>
          </p:cNvPr>
          <p:cNvSpPr/>
          <p:nvPr/>
        </p:nvSpPr>
        <p:spPr>
          <a:xfrm rot="18640783">
            <a:off x="3627742" y="3827067"/>
            <a:ext cx="2243428" cy="496300"/>
          </a:xfrm>
          <a:prstGeom prst="striped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790"/>
            <a:endParaRPr lang="ko-KR" altLang="en-US" sz="2364">
              <a:solidFill>
                <a:prstClr val="white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6" name="화살표: 줄무늬가 있는 오른쪽 55">
            <a:extLst>
              <a:ext uri="{FF2B5EF4-FFF2-40B4-BE49-F238E27FC236}">
                <a16:creationId xmlns:a16="http://schemas.microsoft.com/office/drawing/2014/main" id="{00FFA5B4-00B7-41ED-AC0A-C7E6C1B07F74}"/>
              </a:ext>
            </a:extLst>
          </p:cNvPr>
          <p:cNvSpPr/>
          <p:nvPr/>
        </p:nvSpPr>
        <p:spPr>
          <a:xfrm rot="7851673">
            <a:off x="1242151" y="3100132"/>
            <a:ext cx="2501126" cy="496300"/>
          </a:xfrm>
          <a:prstGeom prst="striped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790"/>
            <a:endParaRPr lang="ko-KR" altLang="en-US" sz="2364">
              <a:solidFill>
                <a:prstClr val="white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7" name="화살표: 아래로 구부러짐 56">
            <a:extLst>
              <a:ext uri="{FF2B5EF4-FFF2-40B4-BE49-F238E27FC236}">
                <a16:creationId xmlns:a16="http://schemas.microsoft.com/office/drawing/2014/main" id="{9B6F4E86-E52F-40B2-9E2D-27C2897E9ECF}"/>
              </a:ext>
            </a:extLst>
          </p:cNvPr>
          <p:cNvSpPr/>
          <p:nvPr/>
        </p:nvSpPr>
        <p:spPr>
          <a:xfrm rot="837643">
            <a:off x="2582031" y="3973218"/>
            <a:ext cx="1039301" cy="672874"/>
          </a:xfrm>
          <a:prstGeom prst="curvedDownArrow">
            <a:avLst/>
          </a:prstGeom>
          <a:solidFill>
            <a:schemeClr val="accent1"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790"/>
            <a:endParaRPr lang="ko-KR" altLang="en-US" sz="2364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8" name="화살표: 줄무늬가 있는 오른쪽 57">
            <a:extLst>
              <a:ext uri="{FF2B5EF4-FFF2-40B4-BE49-F238E27FC236}">
                <a16:creationId xmlns:a16="http://schemas.microsoft.com/office/drawing/2014/main" id="{1D53F5E7-C6BC-4810-8AEF-4408AADE80F2}"/>
              </a:ext>
            </a:extLst>
          </p:cNvPr>
          <p:cNvSpPr/>
          <p:nvPr/>
        </p:nvSpPr>
        <p:spPr>
          <a:xfrm rot="2939816">
            <a:off x="6211365" y="3869494"/>
            <a:ext cx="2601465" cy="496300"/>
          </a:xfrm>
          <a:prstGeom prst="striped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790"/>
            <a:endParaRPr lang="ko-KR" altLang="en-US" sz="2364">
              <a:solidFill>
                <a:prstClr val="white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9" name="화살표: 아래로 구부러짐 58">
            <a:extLst>
              <a:ext uri="{FF2B5EF4-FFF2-40B4-BE49-F238E27FC236}">
                <a16:creationId xmlns:a16="http://schemas.microsoft.com/office/drawing/2014/main" id="{9DD77927-2AFE-46E6-B320-8DA7FA9C87FC}"/>
              </a:ext>
            </a:extLst>
          </p:cNvPr>
          <p:cNvSpPr/>
          <p:nvPr/>
        </p:nvSpPr>
        <p:spPr>
          <a:xfrm rot="21264122">
            <a:off x="8513355" y="4017289"/>
            <a:ext cx="1103164" cy="702304"/>
          </a:xfrm>
          <a:prstGeom prst="curvedDownArrow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790"/>
            <a:endParaRPr lang="ko-KR" altLang="en-US" sz="2364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0" name="화살표: 줄무늬가 있는 오른쪽 59">
            <a:extLst>
              <a:ext uri="{FF2B5EF4-FFF2-40B4-BE49-F238E27FC236}">
                <a16:creationId xmlns:a16="http://schemas.microsoft.com/office/drawing/2014/main" id="{AD673D98-DDF9-4C15-91A3-A09AC250ADCA}"/>
              </a:ext>
            </a:extLst>
          </p:cNvPr>
          <p:cNvSpPr/>
          <p:nvPr/>
        </p:nvSpPr>
        <p:spPr>
          <a:xfrm rot="13738099">
            <a:off x="7625435" y="2973134"/>
            <a:ext cx="2869996" cy="496300"/>
          </a:xfrm>
          <a:prstGeom prst="striped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790"/>
            <a:endParaRPr lang="ko-KR" altLang="en-US" sz="2364">
              <a:solidFill>
                <a:prstClr val="white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3" name="TextBox 13">
            <a:extLst>
              <a:ext uri="{FF2B5EF4-FFF2-40B4-BE49-F238E27FC236}">
                <a16:creationId xmlns:a16="http://schemas.microsoft.com/office/drawing/2014/main" id="{FFF22DB6-744C-472D-BB10-3664648D004E}"/>
              </a:ext>
            </a:extLst>
          </p:cNvPr>
          <p:cNvSpPr txBox="1"/>
          <p:nvPr/>
        </p:nvSpPr>
        <p:spPr>
          <a:xfrm>
            <a:off x="2858502" y="3267507"/>
            <a:ext cx="1923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sz="20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⑥결과 검토 </a:t>
            </a:r>
            <a:endParaRPr lang="en-US" altLang="ko-KR" sz="20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  <a:p>
            <a:pPr defTabSz="1200790"/>
            <a:r>
              <a:rPr lang="ko-KR" altLang="en-US" sz="20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   및 코드 수정</a:t>
            </a:r>
          </a:p>
        </p:txBody>
      </p:sp>
      <p:sp>
        <p:nvSpPr>
          <p:cNvPr id="64" name="TextBox 14">
            <a:extLst>
              <a:ext uri="{FF2B5EF4-FFF2-40B4-BE49-F238E27FC236}">
                <a16:creationId xmlns:a16="http://schemas.microsoft.com/office/drawing/2014/main" id="{2763BB93-7B0A-4C54-930B-3B55B81DDD98}"/>
              </a:ext>
            </a:extLst>
          </p:cNvPr>
          <p:cNvSpPr txBox="1"/>
          <p:nvPr/>
        </p:nvSpPr>
        <p:spPr>
          <a:xfrm>
            <a:off x="7663824" y="3534926"/>
            <a:ext cx="16416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sz="20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③코드 실행</a:t>
            </a:r>
          </a:p>
        </p:txBody>
      </p:sp>
      <p:sp>
        <p:nvSpPr>
          <p:cNvPr id="65" name="TextBox 16">
            <a:extLst>
              <a:ext uri="{FF2B5EF4-FFF2-40B4-BE49-F238E27FC236}">
                <a16:creationId xmlns:a16="http://schemas.microsoft.com/office/drawing/2014/main" id="{DEE4292F-B8F9-4C9F-9BC2-D1A0A6A9CF64}"/>
              </a:ext>
            </a:extLst>
          </p:cNvPr>
          <p:cNvSpPr txBox="1"/>
          <p:nvPr/>
        </p:nvSpPr>
        <p:spPr>
          <a:xfrm>
            <a:off x="3826811" y="4055194"/>
            <a:ext cx="2587856" cy="707886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sz="20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 ①코드 업로드</a:t>
            </a:r>
            <a:endParaRPr lang="en-US" altLang="ko-KR" sz="20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  <a:p>
            <a:pPr defTabSz="1200790"/>
            <a:r>
              <a:rPr lang="en-US" altLang="ko-KR" sz="20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   (git push)</a:t>
            </a:r>
            <a:endParaRPr lang="ko-KR" altLang="en-US" sz="20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6" name="TextBox 18">
            <a:extLst>
              <a:ext uri="{FF2B5EF4-FFF2-40B4-BE49-F238E27FC236}">
                <a16:creationId xmlns:a16="http://schemas.microsoft.com/office/drawing/2014/main" id="{9961E7DD-9BE4-41B5-81AA-19824D5FBD40}"/>
              </a:ext>
            </a:extLst>
          </p:cNvPr>
          <p:cNvSpPr txBox="1"/>
          <p:nvPr/>
        </p:nvSpPr>
        <p:spPr>
          <a:xfrm>
            <a:off x="5968567" y="4355525"/>
            <a:ext cx="2755144" cy="707886"/>
          </a:xfrm>
          <a:prstGeom prst="rect">
            <a:avLst/>
          </a:prstGeom>
          <a:noFill/>
          <a:scene3d>
            <a:camera prst="orthographicFront">
              <a:rot lat="0" lon="0" rev="1860000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sz="20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 ②코드 다운로드</a:t>
            </a:r>
            <a:endParaRPr lang="en-US" altLang="ko-KR" sz="20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  <a:p>
            <a:pPr defTabSz="1200790"/>
            <a:r>
              <a:rPr lang="en-US" altLang="ko-KR" sz="20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    (git pull)</a:t>
            </a:r>
            <a:endParaRPr lang="ko-KR" altLang="en-US" sz="20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414BCF81-618B-4798-AA8F-BC5ACAD9E111}"/>
              </a:ext>
            </a:extLst>
          </p:cNvPr>
          <p:cNvSpPr txBox="1"/>
          <p:nvPr/>
        </p:nvSpPr>
        <p:spPr>
          <a:xfrm>
            <a:off x="8477370" y="2710829"/>
            <a:ext cx="2258468" cy="707886"/>
          </a:xfrm>
          <a:prstGeom prst="rect">
            <a:avLst/>
          </a:prstGeom>
          <a:noFill/>
          <a:scene3d>
            <a:camera prst="orthographicFront">
              <a:rot lat="0" lon="0" rev="1860000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sz="20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 ④코드 업로드</a:t>
            </a:r>
            <a:endParaRPr lang="en-US" altLang="ko-KR" sz="20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  <a:p>
            <a:pPr defTabSz="1200790"/>
            <a:r>
              <a:rPr lang="en-US" altLang="ko-KR" sz="20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   (git push)</a:t>
            </a:r>
            <a:endParaRPr lang="ko-KR" altLang="en-US" sz="20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8" name="TextBox 23">
            <a:extLst>
              <a:ext uri="{FF2B5EF4-FFF2-40B4-BE49-F238E27FC236}">
                <a16:creationId xmlns:a16="http://schemas.microsoft.com/office/drawing/2014/main" id="{EC525B68-3618-4E4A-90DE-D296288C747C}"/>
              </a:ext>
            </a:extLst>
          </p:cNvPr>
          <p:cNvSpPr txBox="1"/>
          <p:nvPr/>
        </p:nvSpPr>
        <p:spPr>
          <a:xfrm>
            <a:off x="762525" y="2421830"/>
            <a:ext cx="2736019" cy="707886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sz="20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 ⑤코드 다운로드</a:t>
            </a:r>
            <a:endParaRPr lang="en-US" altLang="ko-KR" sz="20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  <a:p>
            <a:pPr defTabSz="1200790"/>
            <a:r>
              <a:rPr lang="en-US" altLang="ko-KR" sz="2000" dirty="0">
                <a:solidFill>
                  <a:prstClr val="black"/>
                </a:solidFill>
                <a:latin typeface="나눔고딕" pitchFamily="2" charset="-127"/>
                <a:ea typeface="나눔고딕" pitchFamily="2" charset="-127"/>
              </a:rPr>
              <a:t>     (git pull)</a:t>
            </a:r>
            <a:endParaRPr lang="ko-KR" altLang="en-US" sz="2000" dirty="0">
              <a:solidFill>
                <a:prstClr val="black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61C6041-887C-4DDA-AAF0-B884C740707E}"/>
              </a:ext>
            </a:extLst>
          </p:cNvPr>
          <p:cNvSpPr/>
          <p:nvPr/>
        </p:nvSpPr>
        <p:spPr>
          <a:xfrm>
            <a:off x="5525320" y="2143904"/>
            <a:ext cx="5686665" cy="3074639"/>
          </a:xfrm>
          <a:prstGeom prst="ellipse">
            <a:avLst/>
          </a:prstGeom>
          <a:noFill/>
          <a:ln w="28575">
            <a:solidFill>
              <a:srgbClr val="FF00FF"/>
            </a:solidFill>
            <a:prstDash val="dash"/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790"/>
            <a:endParaRPr lang="ko-KR" altLang="en-US" sz="2364">
              <a:solidFill>
                <a:prstClr val="white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70" name="TextBox 25">
            <a:extLst>
              <a:ext uri="{FF2B5EF4-FFF2-40B4-BE49-F238E27FC236}">
                <a16:creationId xmlns:a16="http://schemas.microsoft.com/office/drawing/2014/main" id="{A1F5FFA2-15A1-4C35-BE08-7DB865AF3BC0}"/>
              </a:ext>
            </a:extLst>
          </p:cNvPr>
          <p:cNvSpPr txBox="1"/>
          <p:nvPr/>
        </p:nvSpPr>
        <p:spPr>
          <a:xfrm>
            <a:off x="9194084" y="913453"/>
            <a:ext cx="2553407" cy="1200329"/>
          </a:xfrm>
          <a:prstGeom prst="rect">
            <a:avLst/>
          </a:prstGeom>
          <a:noFill/>
          <a:scene3d>
            <a:camera prst="orthographicFront">
              <a:rot lat="0" lon="0" rev="120000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00790"/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자동화</a:t>
            </a:r>
            <a:endParaRPr lang="en-US" altLang="ko-KR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2" charset="-127"/>
              <a:ea typeface="나눔고딕" pitchFamily="2" charset="-127"/>
            </a:endParaRPr>
          </a:p>
          <a:p>
            <a:pPr defTabSz="1200790"/>
            <a:r>
              <a:rPr lang="en-US" altLang="ko-KR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        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(.</a:t>
            </a:r>
            <a:r>
              <a:rPr lang="en-US" altLang="ko-KR" sz="24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sh</a:t>
            </a:r>
            <a:r>
              <a:rPr lang="ko-KR" alt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파일</a:t>
            </a:r>
            <a:r>
              <a:rPr lang="en-US" altLang="ko-KR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)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F67E371-F827-4C4B-850B-587B77410228}"/>
              </a:ext>
            </a:extLst>
          </p:cNvPr>
          <p:cNvSpPr/>
          <p:nvPr/>
        </p:nvSpPr>
        <p:spPr>
          <a:xfrm>
            <a:off x="8260933" y="4667736"/>
            <a:ext cx="3856404" cy="1914664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790"/>
            <a:r>
              <a:rPr lang="ko-KR" altLang="en-US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클라우드</a:t>
            </a:r>
            <a:endParaRPr lang="en-US" altLang="ko-KR" sz="2800" b="1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 defTabSz="1200790"/>
            <a:r>
              <a:rPr lang="ko-KR" altLang="en-US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서버</a:t>
            </a:r>
            <a:r>
              <a:rPr lang="en-US" altLang="ko-KR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2</a:t>
            </a:r>
          </a:p>
          <a:p>
            <a:pPr algn="ctr" defTabSz="1200790"/>
            <a:r>
              <a:rPr lang="en-US" altLang="ko-KR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(</a:t>
            </a:r>
            <a:r>
              <a:rPr lang="en-US" altLang="ko-KR" sz="2800" b="1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kamp</a:t>
            </a:r>
            <a:r>
              <a:rPr lang="en-US" altLang="ko-KR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)</a:t>
            </a:r>
            <a:endParaRPr lang="ko-KR" altLang="en-US" sz="2800" b="1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BD047B2-1117-4C3E-9792-888AC61064BB}"/>
              </a:ext>
            </a:extLst>
          </p:cNvPr>
          <p:cNvSpPr/>
          <p:nvPr/>
        </p:nvSpPr>
        <p:spPr>
          <a:xfrm>
            <a:off x="218746" y="4638118"/>
            <a:ext cx="3856404" cy="1944282"/>
          </a:xfrm>
          <a:prstGeom prst="ellipse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00790"/>
            <a:r>
              <a:rPr lang="ko-KR" altLang="en-US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로컬</a:t>
            </a:r>
            <a:endParaRPr lang="en-US" altLang="ko-KR" sz="2800" b="1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</a:endParaRPr>
          </a:p>
          <a:p>
            <a:pPr algn="ctr" defTabSz="1200790"/>
            <a:r>
              <a:rPr lang="ko-KR" altLang="en-US" sz="2800" b="1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컴퓨터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1BCAF68-FFEE-4A1A-864D-D3345315D337}"/>
              </a:ext>
            </a:extLst>
          </p:cNvPr>
          <p:cNvGrpSpPr/>
          <p:nvPr/>
        </p:nvGrpSpPr>
        <p:grpSpPr>
          <a:xfrm>
            <a:off x="11017773" y="5046277"/>
            <a:ext cx="729718" cy="886128"/>
            <a:chOff x="11017773" y="5046277"/>
            <a:chExt cx="729718" cy="8861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B51FD74-56EE-4E73-A983-C366F7D6B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17773" y="5202687"/>
              <a:ext cx="729718" cy="72971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88C146-D896-4FED-A5FA-7A1CAA278910}"/>
                </a:ext>
              </a:extLst>
            </p:cNvPr>
            <p:cNvSpPr txBox="1"/>
            <p:nvPr/>
          </p:nvSpPr>
          <p:spPr>
            <a:xfrm>
              <a:off x="11101962" y="504627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0C0"/>
                  </a:solidFill>
                  <a:latin typeface="나눔고딕" pitchFamily="2" charset="-127"/>
                  <a:ea typeface="나눔고딕" pitchFamily="2" charset="-127"/>
                </a:rPr>
                <a:t>GPU</a:t>
              </a:r>
              <a:endParaRPr lang="ko-KR" altLang="en-US" sz="16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EBE08E8-09EC-482E-A665-6D44EB75A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323" y="1271448"/>
            <a:ext cx="876789" cy="7156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3A0A07-D899-474F-B4A4-A5D224EB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3617" y="5262957"/>
            <a:ext cx="713513" cy="7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0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4E781-4E78-4110-AD15-81389D65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34"/>
            <a:ext cx="10515600" cy="620658"/>
          </a:xfrm>
        </p:spPr>
        <p:txBody>
          <a:bodyPr>
            <a:normAutofit fontScale="90000"/>
          </a:bodyPr>
          <a:lstStyle/>
          <a:p>
            <a:pPr algn="ctr" rtl="0"/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자동화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스크립트 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- Git </a:t>
            </a:r>
            <a:r>
              <a:rPr lang="ko-KR" altLang="en-US" sz="4000" b="1" i="0" u="none" strike="noStrike" kern="1200" baseline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브랜치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관리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D9BD1D-2A12-44B8-8C2E-A08CD0479308}"/>
              </a:ext>
            </a:extLst>
          </p:cNvPr>
          <p:cNvGrpSpPr/>
          <p:nvPr/>
        </p:nvGrpSpPr>
        <p:grpSpPr>
          <a:xfrm>
            <a:off x="2305050" y="1095375"/>
            <a:ext cx="7391400" cy="5410135"/>
            <a:chOff x="2305050" y="1095375"/>
            <a:chExt cx="7391400" cy="5410135"/>
          </a:xfrm>
        </p:grpSpPr>
        <p:sp>
          <p:nvSpPr>
            <p:cNvPr id="114" name="object 2">
              <a:extLst>
                <a:ext uri="{FF2B5EF4-FFF2-40B4-BE49-F238E27FC236}">
                  <a16:creationId xmlns:a16="http://schemas.microsoft.com/office/drawing/2014/main" id="{D13A4637-22C2-4817-8614-1E15DDDEA70D}"/>
                </a:ext>
              </a:extLst>
            </p:cNvPr>
            <p:cNvSpPr/>
            <p:nvPr/>
          </p:nvSpPr>
          <p:spPr>
            <a:xfrm>
              <a:off x="6000630" y="5401200"/>
              <a:ext cx="3695820" cy="1104310"/>
            </a:xfrm>
            <a:custGeom>
              <a:avLst/>
              <a:gdLst/>
              <a:ahLst/>
              <a:cxnLst/>
              <a:rect l="l" t="t" r="r" b="b"/>
              <a:pathLst>
                <a:path w="4988559" h="1511934">
                  <a:moveTo>
                    <a:pt x="1511579" y="755789"/>
                  </a:moveTo>
                  <a:lnTo>
                    <a:pt x="1510093" y="707986"/>
                  </a:lnTo>
                  <a:lnTo>
                    <a:pt x="1505686" y="660984"/>
                  </a:lnTo>
                  <a:lnTo>
                    <a:pt x="1498460" y="614857"/>
                  </a:lnTo>
                  <a:lnTo>
                    <a:pt x="1488503" y="569696"/>
                  </a:lnTo>
                  <a:lnTo>
                    <a:pt x="1475879" y="525589"/>
                  </a:lnTo>
                  <a:lnTo>
                    <a:pt x="1460703" y="482625"/>
                  </a:lnTo>
                  <a:lnTo>
                    <a:pt x="1443062" y="440893"/>
                  </a:lnTo>
                  <a:lnTo>
                    <a:pt x="1423022" y="400481"/>
                  </a:lnTo>
                  <a:lnTo>
                    <a:pt x="1400695" y="361492"/>
                  </a:lnTo>
                  <a:lnTo>
                    <a:pt x="1376172" y="323989"/>
                  </a:lnTo>
                  <a:lnTo>
                    <a:pt x="1349514" y="288074"/>
                  </a:lnTo>
                  <a:lnTo>
                    <a:pt x="1321625" y="254787"/>
                  </a:lnTo>
                  <a:lnTo>
                    <a:pt x="1321625" y="755789"/>
                  </a:lnTo>
                  <a:lnTo>
                    <a:pt x="1319542" y="804608"/>
                  </a:lnTo>
                  <a:lnTo>
                    <a:pt x="1313434" y="852284"/>
                  </a:lnTo>
                  <a:lnTo>
                    <a:pt x="1303439" y="898626"/>
                  </a:lnTo>
                  <a:lnTo>
                    <a:pt x="1289748" y="943483"/>
                  </a:lnTo>
                  <a:lnTo>
                    <a:pt x="1272527" y="986675"/>
                  </a:lnTo>
                  <a:lnTo>
                    <a:pt x="1251953" y="1028026"/>
                  </a:lnTo>
                  <a:lnTo>
                    <a:pt x="1228178" y="1067384"/>
                  </a:lnTo>
                  <a:lnTo>
                    <a:pt x="1201381" y="1104569"/>
                  </a:lnTo>
                  <a:lnTo>
                    <a:pt x="1171727" y="1139405"/>
                  </a:lnTo>
                  <a:lnTo>
                    <a:pt x="1139405" y="1171740"/>
                  </a:lnTo>
                  <a:lnTo>
                    <a:pt x="1104569" y="1201381"/>
                  </a:lnTo>
                  <a:lnTo>
                    <a:pt x="1067384" y="1228178"/>
                  </a:lnTo>
                  <a:lnTo>
                    <a:pt x="1028026" y="1251953"/>
                  </a:lnTo>
                  <a:lnTo>
                    <a:pt x="986663" y="1272527"/>
                  </a:lnTo>
                  <a:lnTo>
                    <a:pt x="943483" y="1289748"/>
                  </a:lnTo>
                  <a:lnTo>
                    <a:pt x="898626" y="1303439"/>
                  </a:lnTo>
                  <a:lnTo>
                    <a:pt x="852284" y="1313434"/>
                  </a:lnTo>
                  <a:lnTo>
                    <a:pt x="804608" y="1319555"/>
                  </a:lnTo>
                  <a:lnTo>
                    <a:pt x="755789" y="1321625"/>
                  </a:lnTo>
                  <a:lnTo>
                    <a:pt x="706970" y="1319555"/>
                  </a:lnTo>
                  <a:lnTo>
                    <a:pt x="659295" y="1313434"/>
                  </a:lnTo>
                  <a:lnTo>
                    <a:pt x="612952" y="1303439"/>
                  </a:lnTo>
                  <a:lnTo>
                    <a:pt x="568096" y="1289748"/>
                  </a:lnTo>
                  <a:lnTo>
                    <a:pt x="524903" y="1272527"/>
                  </a:lnTo>
                  <a:lnTo>
                    <a:pt x="483552" y="1251953"/>
                  </a:lnTo>
                  <a:lnTo>
                    <a:pt x="444195" y="1228178"/>
                  </a:lnTo>
                  <a:lnTo>
                    <a:pt x="407009" y="1201381"/>
                  </a:lnTo>
                  <a:lnTo>
                    <a:pt x="372173" y="1171740"/>
                  </a:lnTo>
                  <a:lnTo>
                    <a:pt x="339839" y="1139405"/>
                  </a:lnTo>
                  <a:lnTo>
                    <a:pt x="310197" y="1104569"/>
                  </a:lnTo>
                  <a:lnTo>
                    <a:pt x="283400" y="1067384"/>
                  </a:lnTo>
                  <a:lnTo>
                    <a:pt x="259626" y="1028026"/>
                  </a:lnTo>
                  <a:lnTo>
                    <a:pt x="239052" y="986675"/>
                  </a:lnTo>
                  <a:lnTo>
                    <a:pt x="221830" y="943483"/>
                  </a:lnTo>
                  <a:lnTo>
                    <a:pt x="208140" y="898626"/>
                  </a:lnTo>
                  <a:lnTo>
                    <a:pt x="198145" y="852284"/>
                  </a:lnTo>
                  <a:lnTo>
                    <a:pt x="192036" y="804608"/>
                  </a:lnTo>
                  <a:lnTo>
                    <a:pt x="189953" y="755789"/>
                  </a:lnTo>
                  <a:lnTo>
                    <a:pt x="192036" y="706970"/>
                  </a:lnTo>
                  <a:lnTo>
                    <a:pt x="198145" y="659295"/>
                  </a:lnTo>
                  <a:lnTo>
                    <a:pt x="208140" y="612952"/>
                  </a:lnTo>
                  <a:lnTo>
                    <a:pt x="221830" y="568096"/>
                  </a:lnTo>
                  <a:lnTo>
                    <a:pt x="239052" y="524903"/>
                  </a:lnTo>
                  <a:lnTo>
                    <a:pt x="259626" y="483552"/>
                  </a:lnTo>
                  <a:lnTo>
                    <a:pt x="283400" y="444195"/>
                  </a:lnTo>
                  <a:lnTo>
                    <a:pt x="310197" y="407009"/>
                  </a:lnTo>
                  <a:lnTo>
                    <a:pt x="339839" y="372173"/>
                  </a:lnTo>
                  <a:lnTo>
                    <a:pt x="372173" y="339852"/>
                  </a:lnTo>
                  <a:lnTo>
                    <a:pt x="407009" y="310197"/>
                  </a:lnTo>
                  <a:lnTo>
                    <a:pt x="444195" y="283400"/>
                  </a:lnTo>
                  <a:lnTo>
                    <a:pt x="483552" y="259626"/>
                  </a:lnTo>
                  <a:lnTo>
                    <a:pt x="524903" y="239052"/>
                  </a:lnTo>
                  <a:lnTo>
                    <a:pt x="568096" y="221830"/>
                  </a:lnTo>
                  <a:lnTo>
                    <a:pt x="612952" y="208140"/>
                  </a:lnTo>
                  <a:lnTo>
                    <a:pt x="659295" y="198145"/>
                  </a:lnTo>
                  <a:lnTo>
                    <a:pt x="706970" y="192036"/>
                  </a:lnTo>
                  <a:lnTo>
                    <a:pt x="755789" y="189953"/>
                  </a:lnTo>
                  <a:lnTo>
                    <a:pt x="804608" y="192036"/>
                  </a:lnTo>
                  <a:lnTo>
                    <a:pt x="852284" y="198145"/>
                  </a:lnTo>
                  <a:lnTo>
                    <a:pt x="898626" y="208140"/>
                  </a:lnTo>
                  <a:lnTo>
                    <a:pt x="943483" y="221830"/>
                  </a:lnTo>
                  <a:lnTo>
                    <a:pt x="986663" y="239052"/>
                  </a:lnTo>
                  <a:lnTo>
                    <a:pt x="1028026" y="259626"/>
                  </a:lnTo>
                  <a:lnTo>
                    <a:pt x="1067384" y="283400"/>
                  </a:lnTo>
                  <a:lnTo>
                    <a:pt x="1104569" y="310197"/>
                  </a:lnTo>
                  <a:lnTo>
                    <a:pt x="1139405" y="339852"/>
                  </a:lnTo>
                  <a:lnTo>
                    <a:pt x="1171727" y="372173"/>
                  </a:lnTo>
                  <a:lnTo>
                    <a:pt x="1201381" y="407009"/>
                  </a:lnTo>
                  <a:lnTo>
                    <a:pt x="1228178" y="444195"/>
                  </a:lnTo>
                  <a:lnTo>
                    <a:pt x="1251953" y="483552"/>
                  </a:lnTo>
                  <a:lnTo>
                    <a:pt x="1272527" y="524903"/>
                  </a:lnTo>
                  <a:lnTo>
                    <a:pt x="1289748" y="568096"/>
                  </a:lnTo>
                  <a:lnTo>
                    <a:pt x="1303439" y="612952"/>
                  </a:lnTo>
                  <a:lnTo>
                    <a:pt x="1313434" y="659295"/>
                  </a:lnTo>
                  <a:lnTo>
                    <a:pt x="1319542" y="706970"/>
                  </a:lnTo>
                  <a:lnTo>
                    <a:pt x="1321625" y="755789"/>
                  </a:lnTo>
                  <a:lnTo>
                    <a:pt x="1321625" y="254787"/>
                  </a:lnTo>
                  <a:lnTo>
                    <a:pt x="1290218" y="221361"/>
                  </a:lnTo>
                  <a:lnTo>
                    <a:pt x="1257744" y="190741"/>
                  </a:lnTo>
                  <a:lnTo>
                    <a:pt x="1223505" y="162064"/>
                  </a:lnTo>
                  <a:lnTo>
                    <a:pt x="1187589" y="135407"/>
                  </a:lnTo>
                  <a:lnTo>
                    <a:pt x="1150086" y="110871"/>
                  </a:lnTo>
                  <a:lnTo>
                    <a:pt x="1111084" y="88544"/>
                  </a:lnTo>
                  <a:lnTo>
                    <a:pt x="1070686" y="68516"/>
                  </a:lnTo>
                  <a:lnTo>
                    <a:pt x="1028954" y="50863"/>
                  </a:lnTo>
                  <a:lnTo>
                    <a:pt x="985989" y="35699"/>
                  </a:lnTo>
                  <a:lnTo>
                    <a:pt x="941882" y="23075"/>
                  </a:lnTo>
                  <a:lnTo>
                    <a:pt x="896721" y="13119"/>
                  </a:lnTo>
                  <a:lnTo>
                    <a:pt x="850595" y="5880"/>
                  </a:lnTo>
                  <a:lnTo>
                    <a:pt x="803579" y="1485"/>
                  </a:lnTo>
                  <a:lnTo>
                    <a:pt x="755789" y="0"/>
                  </a:lnTo>
                  <a:lnTo>
                    <a:pt x="707986" y="1485"/>
                  </a:lnTo>
                  <a:lnTo>
                    <a:pt x="660984" y="5880"/>
                  </a:lnTo>
                  <a:lnTo>
                    <a:pt x="614857" y="13119"/>
                  </a:lnTo>
                  <a:lnTo>
                    <a:pt x="569696" y="23075"/>
                  </a:lnTo>
                  <a:lnTo>
                    <a:pt x="525589" y="35699"/>
                  </a:lnTo>
                  <a:lnTo>
                    <a:pt x="482625" y="50863"/>
                  </a:lnTo>
                  <a:lnTo>
                    <a:pt x="440893" y="68516"/>
                  </a:lnTo>
                  <a:lnTo>
                    <a:pt x="400481" y="88544"/>
                  </a:lnTo>
                  <a:lnTo>
                    <a:pt x="361480" y="110871"/>
                  </a:lnTo>
                  <a:lnTo>
                    <a:pt x="323989" y="135407"/>
                  </a:lnTo>
                  <a:lnTo>
                    <a:pt x="288074" y="162064"/>
                  </a:lnTo>
                  <a:lnTo>
                    <a:pt x="253834" y="190741"/>
                  </a:lnTo>
                  <a:lnTo>
                    <a:pt x="221361" y="221361"/>
                  </a:lnTo>
                  <a:lnTo>
                    <a:pt x="190741" y="253834"/>
                  </a:lnTo>
                  <a:lnTo>
                    <a:pt x="162052" y="288074"/>
                  </a:lnTo>
                  <a:lnTo>
                    <a:pt x="135407" y="323989"/>
                  </a:lnTo>
                  <a:lnTo>
                    <a:pt x="110871" y="361492"/>
                  </a:lnTo>
                  <a:lnTo>
                    <a:pt x="88544" y="400481"/>
                  </a:lnTo>
                  <a:lnTo>
                    <a:pt x="68516" y="440893"/>
                  </a:lnTo>
                  <a:lnTo>
                    <a:pt x="50863" y="482625"/>
                  </a:lnTo>
                  <a:lnTo>
                    <a:pt x="35687" y="525589"/>
                  </a:lnTo>
                  <a:lnTo>
                    <a:pt x="23075" y="569696"/>
                  </a:lnTo>
                  <a:lnTo>
                    <a:pt x="13106" y="614857"/>
                  </a:lnTo>
                  <a:lnTo>
                    <a:pt x="5880" y="660984"/>
                  </a:lnTo>
                  <a:lnTo>
                    <a:pt x="1485" y="707986"/>
                  </a:lnTo>
                  <a:lnTo>
                    <a:pt x="0" y="755789"/>
                  </a:lnTo>
                  <a:lnTo>
                    <a:pt x="1485" y="803592"/>
                  </a:lnTo>
                  <a:lnTo>
                    <a:pt x="5880" y="850595"/>
                  </a:lnTo>
                  <a:lnTo>
                    <a:pt x="13106" y="896721"/>
                  </a:lnTo>
                  <a:lnTo>
                    <a:pt x="23075" y="941882"/>
                  </a:lnTo>
                  <a:lnTo>
                    <a:pt x="35687" y="985989"/>
                  </a:lnTo>
                  <a:lnTo>
                    <a:pt x="50863" y="1028954"/>
                  </a:lnTo>
                  <a:lnTo>
                    <a:pt x="68516" y="1070686"/>
                  </a:lnTo>
                  <a:lnTo>
                    <a:pt x="88544" y="1111097"/>
                  </a:lnTo>
                  <a:lnTo>
                    <a:pt x="110871" y="1150086"/>
                  </a:lnTo>
                  <a:lnTo>
                    <a:pt x="135407" y="1187589"/>
                  </a:lnTo>
                  <a:lnTo>
                    <a:pt x="162052" y="1223505"/>
                  </a:lnTo>
                  <a:lnTo>
                    <a:pt x="190741" y="1257744"/>
                  </a:lnTo>
                  <a:lnTo>
                    <a:pt x="221361" y="1290218"/>
                  </a:lnTo>
                  <a:lnTo>
                    <a:pt x="253834" y="1320838"/>
                  </a:lnTo>
                  <a:lnTo>
                    <a:pt x="288074" y="1349514"/>
                  </a:lnTo>
                  <a:lnTo>
                    <a:pt x="323989" y="1376172"/>
                  </a:lnTo>
                  <a:lnTo>
                    <a:pt x="361480" y="1400708"/>
                  </a:lnTo>
                  <a:lnTo>
                    <a:pt x="400481" y="1423035"/>
                  </a:lnTo>
                  <a:lnTo>
                    <a:pt x="440893" y="1443062"/>
                  </a:lnTo>
                  <a:lnTo>
                    <a:pt x="482625" y="1460703"/>
                  </a:lnTo>
                  <a:lnTo>
                    <a:pt x="525589" y="1475879"/>
                  </a:lnTo>
                  <a:lnTo>
                    <a:pt x="569696" y="1488503"/>
                  </a:lnTo>
                  <a:lnTo>
                    <a:pt x="614857" y="1498460"/>
                  </a:lnTo>
                  <a:lnTo>
                    <a:pt x="660984" y="1505699"/>
                  </a:lnTo>
                  <a:lnTo>
                    <a:pt x="707986" y="1510093"/>
                  </a:lnTo>
                  <a:lnTo>
                    <a:pt x="755789" y="1511579"/>
                  </a:lnTo>
                  <a:lnTo>
                    <a:pt x="803579" y="1510093"/>
                  </a:lnTo>
                  <a:lnTo>
                    <a:pt x="850595" y="1505699"/>
                  </a:lnTo>
                  <a:lnTo>
                    <a:pt x="896721" y="1498460"/>
                  </a:lnTo>
                  <a:lnTo>
                    <a:pt x="941882" y="1488503"/>
                  </a:lnTo>
                  <a:lnTo>
                    <a:pt x="985989" y="1475879"/>
                  </a:lnTo>
                  <a:lnTo>
                    <a:pt x="1028954" y="1460703"/>
                  </a:lnTo>
                  <a:lnTo>
                    <a:pt x="1070686" y="1443062"/>
                  </a:lnTo>
                  <a:lnTo>
                    <a:pt x="1111084" y="1423035"/>
                  </a:lnTo>
                  <a:lnTo>
                    <a:pt x="1150086" y="1400708"/>
                  </a:lnTo>
                  <a:lnTo>
                    <a:pt x="1187589" y="1376172"/>
                  </a:lnTo>
                  <a:lnTo>
                    <a:pt x="1223505" y="1349514"/>
                  </a:lnTo>
                  <a:lnTo>
                    <a:pt x="1256792" y="1321625"/>
                  </a:lnTo>
                  <a:lnTo>
                    <a:pt x="1257744" y="1320838"/>
                  </a:lnTo>
                  <a:lnTo>
                    <a:pt x="1290218" y="1290218"/>
                  </a:lnTo>
                  <a:lnTo>
                    <a:pt x="1320838" y="1257744"/>
                  </a:lnTo>
                  <a:lnTo>
                    <a:pt x="1349514" y="1223505"/>
                  </a:lnTo>
                  <a:lnTo>
                    <a:pt x="1376172" y="1187589"/>
                  </a:lnTo>
                  <a:lnTo>
                    <a:pt x="1400695" y="1150086"/>
                  </a:lnTo>
                  <a:lnTo>
                    <a:pt x="1423022" y="1111097"/>
                  </a:lnTo>
                  <a:lnTo>
                    <a:pt x="1443062" y="1070686"/>
                  </a:lnTo>
                  <a:lnTo>
                    <a:pt x="1460703" y="1028954"/>
                  </a:lnTo>
                  <a:lnTo>
                    <a:pt x="1475879" y="985989"/>
                  </a:lnTo>
                  <a:lnTo>
                    <a:pt x="1488503" y="941882"/>
                  </a:lnTo>
                  <a:lnTo>
                    <a:pt x="1498460" y="896721"/>
                  </a:lnTo>
                  <a:lnTo>
                    <a:pt x="1505686" y="850595"/>
                  </a:lnTo>
                  <a:lnTo>
                    <a:pt x="1510093" y="803592"/>
                  </a:lnTo>
                  <a:lnTo>
                    <a:pt x="1511579" y="755789"/>
                  </a:lnTo>
                  <a:close/>
                </a:path>
                <a:path w="4988559" h="1511934">
                  <a:moveTo>
                    <a:pt x="4988230" y="755789"/>
                  </a:moveTo>
                  <a:lnTo>
                    <a:pt x="4986769" y="707986"/>
                  </a:lnTo>
                  <a:lnTo>
                    <a:pt x="4982426" y="660984"/>
                  </a:lnTo>
                  <a:lnTo>
                    <a:pt x="4975301" y="614857"/>
                  </a:lnTo>
                  <a:lnTo>
                    <a:pt x="4965471" y="569696"/>
                  </a:lnTo>
                  <a:lnTo>
                    <a:pt x="4953038" y="525589"/>
                  </a:lnTo>
                  <a:lnTo>
                    <a:pt x="4938077" y="482625"/>
                  </a:lnTo>
                  <a:lnTo>
                    <a:pt x="4920678" y="440893"/>
                  </a:lnTo>
                  <a:lnTo>
                    <a:pt x="4900917" y="400481"/>
                  </a:lnTo>
                  <a:lnTo>
                    <a:pt x="4878908" y="361492"/>
                  </a:lnTo>
                  <a:lnTo>
                    <a:pt x="4854714" y="323989"/>
                  </a:lnTo>
                  <a:lnTo>
                    <a:pt x="4828425" y="288074"/>
                  </a:lnTo>
                  <a:lnTo>
                    <a:pt x="4800130" y="253834"/>
                  </a:lnTo>
                  <a:lnTo>
                    <a:pt x="4769929" y="221361"/>
                  </a:lnTo>
                  <a:lnTo>
                    <a:pt x="4737887" y="190741"/>
                  </a:lnTo>
                  <a:lnTo>
                    <a:pt x="4704118" y="162064"/>
                  </a:lnTo>
                  <a:lnTo>
                    <a:pt x="4668672" y="135407"/>
                  </a:lnTo>
                  <a:lnTo>
                    <a:pt x="4631677" y="110871"/>
                  </a:lnTo>
                  <a:lnTo>
                    <a:pt x="4593183" y="88544"/>
                  </a:lnTo>
                  <a:lnTo>
                    <a:pt x="4553305" y="68516"/>
                  </a:lnTo>
                  <a:lnTo>
                    <a:pt x="4512119" y="50863"/>
                  </a:lnTo>
                  <a:lnTo>
                    <a:pt x="4469701" y="35699"/>
                  </a:lnTo>
                  <a:lnTo>
                    <a:pt x="4426153" y="23075"/>
                  </a:lnTo>
                  <a:lnTo>
                    <a:pt x="4381563" y="13119"/>
                  </a:lnTo>
                  <a:lnTo>
                    <a:pt x="4336008" y="5880"/>
                  </a:lnTo>
                  <a:lnTo>
                    <a:pt x="4289590" y="1485"/>
                  </a:lnTo>
                  <a:lnTo>
                    <a:pt x="4242371" y="0"/>
                  </a:lnTo>
                  <a:lnTo>
                    <a:pt x="1209268" y="0"/>
                  </a:lnTo>
                  <a:lnTo>
                    <a:pt x="1221689" y="6299"/>
                  </a:lnTo>
                  <a:lnTo>
                    <a:pt x="1262392" y="30238"/>
                  </a:lnTo>
                  <a:lnTo>
                    <a:pt x="1301610" y="56362"/>
                  </a:lnTo>
                  <a:lnTo>
                    <a:pt x="1339265" y="84607"/>
                  </a:lnTo>
                  <a:lnTo>
                    <a:pt x="1375270" y="114871"/>
                  </a:lnTo>
                  <a:lnTo>
                    <a:pt x="1409547" y="147091"/>
                  </a:lnTo>
                  <a:lnTo>
                    <a:pt x="1442008" y="181165"/>
                  </a:lnTo>
                  <a:lnTo>
                    <a:pt x="1472590" y="217017"/>
                  </a:lnTo>
                  <a:lnTo>
                    <a:pt x="1501190" y="254571"/>
                  </a:lnTo>
                  <a:lnTo>
                    <a:pt x="1527721" y="293725"/>
                  </a:lnTo>
                  <a:lnTo>
                    <a:pt x="1552130" y="334429"/>
                  </a:lnTo>
                  <a:lnTo>
                    <a:pt x="1574317" y="376567"/>
                  </a:lnTo>
                  <a:lnTo>
                    <a:pt x="1594192" y="420065"/>
                  </a:lnTo>
                  <a:lnTo>
                    <a:pt x="1611693" y="464845"/>
                  </a:lnTo>
                  <a:lnTo>
                    <a:pt x="1626717" y="510832"/>
                  </a:lnTo>
                  <a:lnTo>
                    <a:pt x="1639201" y="557923"/>
                  </a:lnTo>
                  <a:lnTo>
                    <a:pt x="1649044" y="606044"/>
                  </a:lnTo>
                  <a:lnTo>
                    <a:pt x="1656181" y="655129"/>
                  </a:lnTo>
                  <a:lnTo>
                    <a:pt x="1660525" y="705065"/>
                  </a:lnTo>
                  <a:lnTo>
                    <a:pt x="1661998" y="755789"/>
                  </a:lnTo>
                  <a:lnTo>
                    <a:pt x="1660525" y="806513"/>
                  </a:lnTo>
                  <a:lnTo>
                    <a:pt x="1656181" y="856449"/>
                  </a:lnTo>
                  <a:lnTo>
                    <a:pt x="1649044" y="905522"/>
                  </a:lnTo>
                  <a:lnTo>
                    <a:pt x="1639201" y="953655"/>
                  </a:lnTo>
                  <a:lnTo>
                    <a:pt x="1626717" y="1000747"/>
                  </a:lnTo>
                  <a:lnTo>
                    <a:pt x="1611693" y="1046734"/>
                  </a:lnTo>
                  <a:lnTo>
                    <a:pt x="1594192" y="1091514"/>
                  </a:lnTo>
                  <a:lnTo>
                    <a:pt x="1574317" y="1135011"/>
                  </a:lnTo>
                  <a:lnTo>
                    <a:pt x="1552130" y="1177150"/>
                  </a:lnTo>
                  <a:lnTo>
                    <a:pt x="1527721" y="1217841"/>
                  </a:lnTo>
                  <a:lnTo>
                    <a:pt x="1501190" y="1257007"/>
                  </a:lnTo>
                  <a:lnTo>
                    <a:pt x="1472590" y="1294561"/>
                  </a:lnTo>
                  <a:lnTo>
                    <a:pt x="1442008" y="1330413"/>
                  </a:lnTo>
                  <a:lnTo>
                    <a:pt x="1409547" y="1364488"/>
                  </a:lnTo>
                  <a:lnTo>
                    <a:pt x="1375270" y="1396707"/>
                  </a:lnTo>
                  <a:lnTo>
                    <a:pt x="1339265" y="1426972"/>
                  </a:lnTo>
                  <a:lnTo>
                    <a:pt x="1301610" y="1455216"/>
                  </a:lnTo>
                  <a:lnTo>
                    <a:pt x="1262392" y="1481340"/>
                  </a:lnTo>
                  <a:lnTo>
                    <a:pt x="1221689" y="1505280"/>
                  </a:lnTo>
                  <a:lnTo>
                    <a:pt x="1209268" y="1511579"/>
                  </a:lnTo>
                  <a:lnTo>
                    <a:pt x="1221689" y="1511579"/>
                  </a:lnTo>
                  <a:lnTo>
                    <a:pt x="4242371" y="1511579"/>
                  </a:lnTo>
                  <a:lnTo>
                    <a:pt x="4289590" y="1510093"/>
                  </a:lnTo>
                  <a:lnTo>
                    <a:pt x="4336008" y="1505699"/>
                  </a:lnTo>
                  <a:lnTo>
                    <a:pt x="4381563" y="1498460"/>
                  </a:lnTo>
                  <a:lnTo>
                    <a:pt x="4426153" y="1488503"/>
                  </a:lnTo>
                  <a:lnTo>
                    <a:pt x="4469701" y="1475879"/>
                  </a:lnTo>
                  <a:lnTo>
                    <a:pt x="4512119" y="1460703"/>
                  </a:lnTo>
                  <a:lnTo>
                    <a:pt x="4553305" y="1443062"/>
                  </a:lnTo>
                  <a:lnTo>
                    <a:pt x="4593183" y="1423035"/>
                  </a:lnTo>
                  <a:lnTo>
                    <a:pt x="4631677" y="1400708"/>
                  </a:lnTo>
                  <a:lnTo>
                    <a:pt x="4668672" y="1376172"/>
                  </a:lnTo>
                  <a:lnTo>
                    <a:pt x="4704118" y="1349514"/>
                  </a:lnTo>
                  <a:lnTo>
                    <a:pt x="4737887" y="1320838"/>
                  </a:lnTo>
                  <a:lnTo>
                    <a:pt x="4769929" y="1290218"/>
                  </a:lnTo>
                  <a:lnTo>
                    <a:pt x="4800130" y="1257744"/>
                  </a:lnTo>
                  <a:lnTo>
                    <a:pt x="4828425" y="1223505"/>
                  </a:lnTo>
                  <a:lnTo>
                    <a:pt x="4854714" y="1187589"/>
                  </a:lnTo>
                  <a:lnTo>
                    <a:pt x="4878908" y="1150086"/>
                  </a:lnTo>
                  <a:lnTo>
                    <a:pt x="4900917" y="1111097"/>
                  </a:lnTo>
                  <a:lnTo>
                    <a:pt x="4920678" y="1070686"/>
                  </a:lnTo>
                  <a:lnTo>
                    <a:pt x="4938077" y="1028954"/>
                  </a:lnTo>
                  <a:lnTo>
                    <a:pt x="4953038" y="985989"/>
                  </a:lnTo>
                  <a:lnTo>
                    <a:pt x="4965471" y="941882"/>
                  </a:lnTo>
                  <a:lnTo>
                    <a:pt x="4975301" y="896721"/>
                  </a:lnTo>
                  <a:lnTo>
                    <a:pt x="4982426" y="850595"/>
                  </a:lnTo>
                  <a:lnTo>
                    <a:pt x="4986769" y="803592"/>
                  </a:lnTo>
                  <a:lnTo>
                    <a:pt x="4988230" y="755789"/>
                  </a:lnTo>
                  <a:close/>
                </a:path>
              </a:pathLst>
            </a:custGeom>
            <a:solidFill>
              <a:srgbClr val="DFCB14"/>
            </a:solidFill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5" name="object 3">
              <a:extLst>
                <a:ext uri="{FF2B5EF4-FFF2-40B4-BE49-F238E27FC236}">
                  <a16:creationId xmlns:a16="http://schemas.microsoft.com/office/drawing/2014/main" id="{59BDCF1D-EE84-4CAA-B0BD-11CC761B070A}"/>
                </a:ext>
              </a:extLst>
            </p:cNvPr>
            <p:cNvSpPr/>
            <p:nvPr/>
          </p:nvSpPr>
          <p:spPr>
            <a:xfrm>
              <a:off x="6000630" y="3965921"/>
              <a:ext cx="3695820" cy="1104310"/>
            </a:xfrm>
            <a:custGeom>
              <a:avLst/>
              <a:gdLst/>
              <a:ahLst/>
              <a:cxnLst/>
              <a:rect l="l" t="t" r="r" b="b"/>
              <a:pathLst>
                <a:path w="4988559" h="1511934">
                  <a:moveTo>
                    <a:pt x="1511579" y="755802"/>
                  </a:moveTo>
                  <a:lnTo>
                    <a:pt x="1510093" y="707999"/>
                  </a:lnTo>
                  <a:lnTo>
                    <a:pt x="1505686" y="660996"/>
                  </a:lnTo>
                  <a:lnTo>
                    <a:pt x="1498460" y="614857"/>
                  </a:lnTo>
                  <a:lnTo>
                    <a:pt x="1488503" y="569696"/>
                  </a:lnTo>
                  <a:lnTo>
                    <a:pt x="1475879" y="525589"/>
                  </a:lnTo>
                  <a:lnTo>
                    <a:pt x="1460703" y="482638"/>
                  </a:lnTo>
                  <a:lnTo>
                    <a:pt x="1443062" y="440905"/>
                  </a:lnTo>
                  <a:lnTo>
                    <a:pt x="1423022" y="400494"/>
                  </a:lnTo>
                  <a:lnTo>
                    <a:pt x="1400695" y="361492"/>
                  </a:lnTo>
                  <a:lnTo>
                    <a:pt x="1376172" y="324002"/>
                  </a:lnTo>
                  <a:lnTo>
                    <a:pt x="1349514" y="288086"/>
                  </a:lnTo>
                  <a:lnTo>
                    <a:pt x="1321625" y="254800"/>
                  </a:lnTo>
                  <a:lnTo>
                    <a:pt x="1321625" y="755802"/>
                  </a:lnTo>
                  <a:lnTo>
                    <a:pt x="1319542" y="804621"/>
                  </a:lnTo>
                  <a:lnTo>
                    <a:pt x="1313434" y="852284"/>
                  </a:lnTo>
                  <a:lnTo>
                    <a:pt x="1303439" y="898639"/>
                  </a:lnTo>
                  <a:lnTo>
                    <a:pt x="1289748" y="943483"/>
                  </a:lnTo>
                  <a:lnTo>
                    <a:pt x="1272527" y="986675"/>
                  </a:lnTo>
                  <a:lnTo>
                    <a:pt x="1251953" y="1028039"/>
                  </a:lnTo>
                  <a:lnTo>
                    <a:pt x="1228178" y="1067396"/>
                  </a:lnTo>
                  <a:lnTo>
                    <a:pt x="1201381" y="1104569"/>
                  </a:lnTo>
                  <a:lnTo>
                    <a:pt x="1171727" y="1139418"/>
                  </a:lnTo>
                  <a:lnTo>
                    <a:pt x="1139405" y="1171740"/>
                  </a:lnTo>
                  <a:lnTo>
                    <a:pt x="1104569" y="1201394"/>
                  </a:lnTo>
                  <a:lnTo>
                    <a:pt x="1067384" y="1228191"/>
                  </a:lnTo>
                  <a:lnTo>
                    <a:pt x="1028026" y="1251953"/>
                  </a:lnTo>
                  <a:lnTo>
                    <a:pt x="986663" y="1272540"/>
                  </a:lnTo>
                  <a:lnTo>
                    <a:pt x="943483" y="1289761"/>
                  </a:lnTo>
                  <a:lnTo>
                    <a:pt x="898626" y="1303451"/>
                  </a:lnTo>
                  <a:lnTo>
                    <a:pt x="852284" y="1313434"/>
                  </a:lnTo>
                  <a:lnTo>
                    <a:pt x="804608" y="1319555"/>
                  </a:lnTo>
                  <a:lnTo>
                    <a:pt x="755789" y="1321638"/>
                  </a:lnTo>
                  <a:lnTo>
                    <a:pt x="706970" y="1319555"/>
                  </a:lnTo>
                  <a:lnTo>
                    <a:pt x="659295" y="1313434"/>
                  </a:lnTo>
                  <a:lnTo>
                    <a:pt x="612952" y="1303451"/>
                  </a:lnTo>
                  <a:lnTo>
                    <a:pt x="568096" y="1289761"/>
                  </a:lnTo>
                  <a:lnTo>
                    <a:pt x="524903" y="1272540"/>
                  </a:lnTo>
                  <a:lnTo>
                    <a:pt x="483552" y="1251953"/>
                  </a:lnTo>
                  <a:lnTo>
                    <a:pt x="444195" y="1228191"/>
                  </a:lnTo>
                  <a:lnTo>
                    <a:pt x="407009" y="1201394"/>
                  </a:lnTo>
                  <a:lnTo>
                    <a:pt x="372173" y="1171740"/>
                  </a:lnTo>
                  <a:lnTo>
                    <a:pt x="339839" y="1139418"/>
                  </a:lnTo>
                  <a:lnTo>
                    <a:pt x="310197" y="1104569"/>
                  </a:lnTo>
                  <a:lnTo>
                    <a:pt x="283400" y="1067396"/>
                  </a:lnTo>
                  <a:lnTo>
                    <a:pt x="259626" y="1028039"/>
                  </a:lnTo>
                  <a:lnTo>
                    <a:pt x="239052" y="986675"/>
                  </a:lnTo>
                  <a:lnTo>
                    <a:pt x="221830" y="943483"/>
                  </a:lnTo>
                  <a:lnTo>
                    <a:pt x="208140" y="898639"/>
                  </a:lnTo>
                  <a:lnTo>
                    <a:pt x="198145" y="852284"/>
                  </a:lnTo>
                  <a:lnTo>
                    <a:pt x="192036" y="804621"/>
                  </a:lnTo>
                  <a:lnTo>
                    <a:pt x="189953" y="755802"/>
                  </a:lnTo>
                  <a:lnTo>
                    <a:pt x="192036" y="706970"/>
                  </a:lnTo>
                  <a:lnTo>
                    <a:pt x="198145" y="659307"/>
                  </a:lnTo>
                  <a:lnTo>
                    <a:pt x="208140" y="612965"/>
                  </a:lnTo>
                  <a:lnTo>
                    <a:pt x="221830" y="568109"/>
                  </a:lnTo>
                  <a:lnTo>
                    <a:pt x="239052" y="524916"/>
                  </a:lnTo>
                  <a:lnTo>
                    <a:pt x="259626" y="483565"/>
                  </a:lnTo>
                  <a:lnTo>
                    <a:pt x="283400" y="444207"/>
                  </a:lnTo>
                  <a:lnTo>
                    <a:pt x="310197" y="407022"/>
                  </a:lnTo>
                  <a:lnTo>
                    <a:pt x="339839" y="372186"/>
                  </a:lnTo>
                  <a:lnTo>
                    <a:pt x="372173" y="339852"/>
                  </a:lnTo>
                  <a:lnTo>
                    <a:pt x="407009" y="310210"/>
                  </a:lnTo>
                  <a:lnTo>
                    <a:pt x="444195" y="283413"/>
                  </a:lnTo>
                  <a:lnTo>
                    <a:pt x="483552" y="259638"/>
                  </a:lnTo>
                  <a:lnTo>
                    <a:pt x="524903" y="239064"/>
                  </a:lnTo>
                  <a:lnTo>
                    <a:pt x="568096" y="221843"/>
                  </a:lnTo>
                  <a:lnTo>
                    <a:pt x="612952" y="208153"/>
                  </a:lnTo>
                  <a:lnTo>
                    <a:pt x="659295" y="198158"/>
                  </a:lnTo>
                  <a:lnTo>
                    <a:pt x="706970" y="192036"/>
                  </a:lnTo>
                  <a:lnTo>
                    <a:pt x="755789" y="189966"/>
                  </a:lnTo>
                  <a:lnTo>
                    <a:pt x="804608" y="192036"/>
                  </a:lnTo>
                  <a:lnTo>
                    <a:pt x="852284" y="198158"/>
                  </a:lnTo>
                  <a:lnTo>
                    <a:pt x="898626" y="208153"/>
                  </a:lnTo>
                  <a:lnTo>
                    <a:pt x="943483" y="221843"/>
                  </a:lnTo>
                  <a:lnTo>
                    <a:pt x="986663" y="239064"/>
                  </a:lnTo>
                  <a:lnTo>
                    <a:pt x="1028026" y="259638"/>
                  </a:lnTo>
                  <a:lnTo>
                    <a:pt x="1067384" y="283413"/>
                  </a:lnTo>
                  <a:lnTo>
                    <a:pt x="1104569" y="310210"/>
                  </a:lnTo>
                  <a:lnTo>
                    <a:pt x="1139405" y="339852"/>
                  </a:lnTo>
                  <a:lnTo>
                    <a:pt x="1171727" y="372186"/>
                  </a:lnTo>
                  <a:lnTo>
                    <a:pt x="1201381" y="407022"/>
                  </a:lnTo>
                  <a:lnTo>
                    <a:pt x="1228178" y="444207"/>
                  </a:lnTo>
                  <a:lnTo>
                    <a:pt x="1251953" y="483565"/>
                  </a:lnTo>
                  <a:lnTo>
                    <a:pt x="1272527" y="524916"/>
                  </a:lnTo>
                  <a:lnTo>
                    <a:pt x="1289748" y="568109"/>
                  </a:lnTo>
                  <a:lnTo>
                    <a:pt x="1303439" y="612965"/>
                  </a:lnTo>
                  <a:lnTo>
                    <a:pt x="1313434" y="659307"/>
                  </a:lnTo>
                  <a:lnTo>
                    <a:pt x="1319542" y="706970"/>
                  </a:lnTo>
                  <a:lnTo>
                    <a:pt x="1321625" y="755802"/>
                  </a:lnTo>
                  <a:lnTo>
                    <a:pt x="1321625" y="254800"/>
                  </a:lnTo>
                  <a:lnTo>
                    <a:pt x="1320838" y="253847"/>
                  </a:lnTo>
                  <a:lnTo>
                    <a:pt x="1290218" y="221373"/>
                  </a:lnTo>
                  <a:lnTo>
                    <a:pt x="1257744" y="190754"/>
                  </a:lnTo>
                  <a:lnTo>
                    <a:pt x="1256804" y="189966"/>
                  </a:lnTo>
                  <a:lnTo>
                    <a:pt x="1223505" y="162064"/>
                  </a:lnTo>
                  <a:lnTo>
                    <a:pt x="1187589" y="135420"/>
                  </a:lnTo>
                  <a:lnTo>
                    <a:pt x="1150086" y="110883"/>
                  </a:lnTo>
                  <a:lnTo>
                    <a:pt x="1111084" y="88557"/>
                  </a:lnTo>
                  <a:lnTo>
                    <a:pt x="1070686" y="68529"/>
                  </a:lnTo>
                  <a:lnTo>
                    <a:pt x="1028954" y="50876"/>
                  </a:lnTo>
                  <a:lnTo>
                    <a:pt x="985989" y="35699"/>
                  </a:lnTo>
                  <a:lnTo>
                    <a:pt x="941882" y="23088"/>
                  </a:lnTo>
                  <a:lnTo>
                    <a:pt x="896721" y="13119"/>
                  </a:lnTo>
                  <a:lnTo>
                    <a:pt x="850595" y="5892"/>
                  </a:lnTo>
                  <a:lnTo>
                    <a:pt x="803579" y="1485"/>
                  </a:lnTo>
                  <a:lnTo>
                    <a:pt x="755789" y="0"/>
                  </a:lnTo>
                  <a:lnTo>
                    <a:pt x="707986" y="1485"/>
                  </a:lnTo>
                  <a:lnTo>
                    <a:pt x="660984" y="5892"/>
                  </a:lnTo>
                  <a:lnTo>
                    <a:pt x="614857" y="13119"/>
                  </a:lnTo>
                  <a:lnTo>
                    <a:pt x="569696" y="23088"/>
                  </a:lnTo>
                  <a:lnTo>
                    <a:pt x="525589" y="35699"/>
                  </a:lnTo>
                  <a:lnTo>
                    <a:pt x="482625" y="50876"/>
                  </a:lnTo>
                  <a:lnTo>
                    <a:pt x="440893" y="68529"/>
                  </a:lnTo>
                  <a:lnTo>
                    <a:pt x="400481" y="88557"/>
                  </a:lnTo>
                  <a:lnTo>
                    <a:pt x="361480" y="110883"/>
                  </a:lnTo>
                  <a:lnTo>
                    <a:pt x="323989" y="135420"/>
                  </a:lnTo>
                  <a:lnTo>
                    <a:pt x="288074" y="162064"/>
                  </a:lnTo>
                  <a:lnTo>
                    <a:pt x="253834" y="190754"/>
                  </a:lnTo>
                  <a:lnTo>
                    <a:pt x="221361" y="221373"/>
                  </a:lnTo>
                  <a:lnTo>
                    <a:pt x="190741" y="253847"/>
                  </a:lnTo>
                  <a:lnTo>
                    <a:pt x="162052" y="288086"/>
                  </a:lnTo>
                  <a:lnTo>
                    <a:pt x="135407" y="324002"/>
                  </a:lnTo>
                  <a:lnTo>
                    <a:pt x="110871" y="361492"/>
                  </a:lnTo>
                  <a:lnTo>
                    <a:pt x="88544" y="400494"/>
                  </a:lnTo>
                  <a:lnTo>
                    <a:pt x="68516" y="440905"/>
                  </a:lnTo>
                  <a:lnTo>
                    <a:pt x="50863" y="482638"/>
                  </a:lnTo>
                  <a:lnTo>
                    <a:pt x="35687" y="525589"/>
                  </a:lnTo>
                  <a:lnTo>
                    <a:pt x="23075" y="569696"/>
                  </a:lnTo>
                  <a:lnTo>
                    <a:pt x="13106" y="614857"/>
                  </a:lnTo>
                  <a:lnTo>
                    <a:pt x="5880" y="660996"/>
                  </a:lnTo>
                  <a:lnTo>
                    <a:pt x="1485" y="707999"/>
                  </a:lnTo>
                  <a:lnTo>
                    <a:pt x="0" y="755802"/>
                  </a:lnTo>
                  <a:lnTo>
                    <a:pt x="1485" y="803592"/>
                  </a:lnTo>
                  <a:lnTo>
                    <a:pt x="5880" y="850607"/>
                  </a:lnTo>
                  <a:lnTo>
                    <a:pt x="13106" y="896734"/>
                  </a:lnTo>
                  <a:lnTo>
                    <a:pt x="23075" y="941895"/>
                  </a:lnTo>
                  <a:lnTo>
                    <a:pt x="35687" y="986002"/>
                  </a:lnTo>
                  <a:lnTo>
                    <a:pt x="50863" y="1028966"/>
                  </a:lnTo>
                  <a:lnTo>
                    <a:pt x="68516" y="1070686"/>
                  </a:lnTo>
                  <a:lnTo>
                    <a:pt x="88544" y="1111097"/>
                  </a:lnTo>
                  <a:lnTo>
                    <a:pt x="110871" y="1150099"/>
                  </a:lnTo>
                  <a:lnTo>
                    <a:pt x="135407" y="1187602"/>
                  </a:lnTo>
                  <a:lnTo>
                    <a:pt x="162052" y="1223518"/>
                  </a:lnTo>
                  <a:lnTo>
                    <a:pt x="190741" y="1257744"/>
                  </a:lnTo>
                  <a:lnTo>
                    <a:pt x="221361" y="1290218"/>
                  </a:lnTo>
                  <a:lnTo>
                    <a:pt x="253834" y="1320850"/>
                  </a:lnTo>
                  <a:lnTo>
                    <a:pt x="288074" y="1349527"/>
                  </a:lnTo>
                  <a:lnTo>
                    <a:pt x="323989" y="1376172"/>
                  </a:lnTo>
                  <a:lnTo>
                    <a:pt x="361480" y="1400708"/>
                  </a:lnTo>
                  <a:lnTo>
                    <a:pt x="400481" y="1423035"/>
                  </a:lnTo>
                  <a:lnTo>
                    <a:pt x="440893" y="1443075"/>
                  </a:lnTo>
                  <a:lnTo>
                    <a:pt x="482625" y="1460715"/>
                  </a:lnTo>
                  <a:lnTo>
                    <a:pt x="525589" y="1475892"/>
                  </a:lnTo>
                  <a:lnTo>
                    <a:pt x="569696" y="1488503"/>
                  </a:lnTo>
                  <a:lnTo>
                    <a:pt x="614857" y="1498473"/>
                  </a:lnTo>
                  <a:lnTo>
                    <a:pt x="660984" y="1505699"/>
                  </a:lnTo>
                  <a:lnTo>
                    <a:pt x="707986" y="1510106"/>
                  </a:lnTo>
                  <a:lnTo>
                    <a:pt x="755789" y="1511592"/>
                  </a:lnTo>
                  <a:lnTo>
                    <a:pt x="803579" y="1510106"/>
                  </a:lnTo>
                  <a:lnTo>
                    <a:pt x="850595" y="1505699"/>
                  </a:lnTo>
                  <a:lnTo>
                    <a:pt x="896721" y="1498473"/>
                  </a:lnTo>
                  <a:lnTo>
                    <a:pt x="941882" y="1488503"/>
                  </a:lnTo>
                  <a:lnTo>
                    <a:pt x="985989" y="1475892"/>
                  </a:lnTo>
                  <a:lnTo>
                    <a:pt x="1028954" y="1460715"/>
                  </a:lnTo>
                  <a:lnTo>
                    <a:pt x="1070686" y="1443075"/>
                  </a:lnTo>
                  <a:lnTo>
                    <a:pt x="1111084" y="1423035"/>
                  </a:lnTo>
                  <a:lnTo>
                    <a:pt x="1150086" y="1400708"/>
                  </a:lnTo>
                  <a:lnTo>
                    <a:pt x="1187589" y="1376172"/>
                  </a:lnTo>
                  <a:lnTo>
                    <a:pt x="1223505" y="1349527"/>
                  </a:lnTo>
                  <a:lnTo>
                    <a:pt x="1256792" y="1321638"/>
                  </a:lnTo>
                  <a:lnTo>
                    <a:pt x="1257744" y="1320850"/>
                  </a:lnTo>
                  <a:lnTo>
                    <a:pt x="1290218" y="1290218"/>
                  </a:lnTo>
                  <a:lnTo>
                    <a:pt x="1320838" y="1257744"/>
                  </a:lnTo>
                  <a:lnTo>
                    <a:pt x="1349514" y="1223518"/>
                  </a:lnTo>
                  <a:lnTo>
                    <a:pt x="1376172" y="1187602"/>
                  </a:lnTo>
                  <a:lnTo>
                    <a:pt x="1400695" y="1150099"/>
                  </a:lnTo>
                  <a:lnTo>
                    <a:pt x="1423022" y="1111097"/>
                  </a:lnTo>
                  <a:lnTo>
                    <a:pt x="1443062" y="1070686"/>
                  </a:lnTo>
                  <a:lnTo>
                    <a:pt x="1460703" y="1028966"/>
                  </a:lnTo>
                  <a:lnTo>
                    <a:pt x="1475879" y="986002"/>
                  </a:lnTo>
                  <a:lnTo>
                    <a:pt x="1488503" y="941895"/>
                  </a:lnTo>
                  <a:lnTo>
                    <a:pt x="1498460" y="896734"/>
                  </a:lnTo>
                  <a:lnTo>
                    <a:pt x="1505686" y="850607"/>
                  </a:lnTo>
                  <a:lnTo>
                    <a:pt x="1510093" y="803592"/>
                  </a:lnTo>
                  <a:lnTo>
                    <a:pt x="1511579" y="755802"/>
                  </a:lnTo>
                  <a:close/>
                </a:path>
                <a:path w="4988559" h="1511934">
                  <a:moveTo>
                    <a:pt x="4988230" y="755802"/>
                  </a:moveTo>
                  <a:lnTo>
                    <a:pt x="4986769" y="707999"/>
                  </a:lnTo>
                  <a:lnTo>
                    <a:pt x="4982426" y="660996"/>
                  </a:lnTo>
                  <a:lnTo>
                    <a:pt x="4975301" y="614857"/>
                  </a:lnTo>
                  <a:lnTo>
                    <a:pt x="4965471" y="569696"/>
                  </a:lnTo>
                  <a:lnTo>
                    <a:pt x="4953038" y="525589"/>
                  </a:lnTo>
                  <a:lnTo>
                    <a:pt x="4938077" y="482638"/>
                  </a:lnTo>
                  <a:lnTo>
                    <a:pt x="4920678" y="440905"/>
                  </a:lnTo>
                  <a:lnTo>
                    <a:pt x="4900917" y="400494"/>
                  </a:lnTo>
                  <a:lnTo>
                    <a:pt x="4878908" y="361492"/>
                  </a:lnTo>
                  <a:lnTo>
                    <a:pt x="4854714" y="324002"/>
                  </a:lnTo>
                  <a:lnTo>
                    <a:pt x="4828425" y="288086"/>
                  </a:lnTo>
                  <a:lnTo>
                    <a:pt x="4800130" y="253847"/>
                  </a:lnTo>
                  <a:lnTo>
                    <a:pt x="4769929" y="221373"/>
                  </a:lnTo>
                  <a:lnTo>
                    <a:pt x="4737887" y="190754"/>
                  </a:lnTo>
                  <a:lnTo>
                    <a:pt x="4704118" y="162064"/>
                  </a:lnTo>
                  <a:lnTo>
                    <a:pt x="4668672" y="135420"/>
                  </a:lnTo>
                  <a:lnTo>
                    <a:pt x="4631677" y="110883"/>
                  </a:lnTo>
                  <a:lnTo>
                    <a:pt x="4593183" y="88557"/>
                  </a:lnTo>
                  <a:lnTo>
                    <a:pt x="4553305" y="68529"/>
                  </a:lnTo>
                  <a:lnTo>
                    <a:pt x="4512119" y="50876"/>
                  </a:lnTo>
                  <a:lnTo>
                    <a:pt x="4469701" y="35699"/>
                  </a:lnTo>
                  <a:lnTo>
                    <a:pt x="4426153" y="23088"/>
                  </a:lnTo>
                  <a:lnTo>
                    <a:pt x="4381563" y="13119"/>
                  </a:lnTo>
                  <a:lnTo>
                    <a:pt x="4336008" y="5892"/>
                  </a:lnTo>
                  <a:lnTo>
                    <a:pt x="4289590" y="1485"/>
                  </a:lnTo>
                  <a:lnTo>
                    <a:pt x="4242371" y="0"/>
                  </a:lnTo>
                  <a:lnTo>
                    <a:pt x="1209268" y="0"/>
                  </a:lnTo>
                  <a:lnTo>
                    <a:pt x="1221689" y="6311"/>
                  </a:lnTo>
                  <a:lnTo>
                    <a:pt x="1262392" y="30238"/>
                  </a:lnTo>
                  <a:lnTo>
                    <a:pt x="1301610" y="56375"/>
                  </a:lnTo>
                  <a:lnTo>
                    <a:pt x="1339265" y="84620"/>
                  </a:lnTo>
                  <a:lnTo>
                    <a:pt x="1375270" y="114884"/>
                  </a:lnTo>
                  <a:lnTo>
                    <a:pt x="1409547" y="147104"/>
                  </a:lnTo>
                  <a:lnTo>
                    <a:pt x="1442008" y="181178"/>
                  </a:lnTo>
                  <a:lnTo>
                    <a:pt x="1472590" y="217030"/>
                  </a:lnTo>
                  <a:lnTo>
                    <a:pt x="1501190" y="254571"/>
                  </a:lnTo>
                  <a:lnTo>
                    <a:pt x="1527721" y="293738"/>
                  </a:lnTo>
                  <a:lnTo>
                    <a:pt x="1552130" y="334429"/>
                  </a:lnTo>
                  <a:lnTo>
                    <a:pt x="1574317" y="376567"/>
                  </a:lnTo>
                  <a:lnTo>
                    <a:pt x="1594192" y="420077"/>
                  </a:lnTo>
                  <a:lnTo>
                    <a:pt x="1611693" y="464858"/>
                  </a:lnTo>
                  <a:lnTo>
                    <a:pt x="1626717" y="510832"/>
                  </a:lnTo>
                  <a:lnTo>
                    <a:pt x="1639201" y="557936"/>
                  </a:lnTo>
                  <a:lnTo>
                    <a:pt x="1649044" y="606056"/>
                  </a:lnTo>
                  <a:lnTo>
                    <a:pt x="1656181" y="655129"/>
                  </a:lnTo>
                  <a:lnTo>
                    <a:pt x="1660525" y="705078"/>
                  </a:lnTo>
                  <a:lnTo>
                    <a:pt x="1661998" y="755802"/>
                  </a:lnTo>
                  <a:lnTo>
                    <a:pt x="1660525" y="806526"/>
                  </a:lnTo>
                  <a:lnTo>
                    <a:pt x="1656181" y="856462"/>
                  </a:lnTo>
                  <a:lnTo>
                    <a:pt x="1649044" y="905535"/>
                  </a:lnTo>
                  <a:lnTo>
                    <a:pt x="1639201" y="953668"/>
                  </a:lnTo>
                  <a:lnTo>
                    <a:pt x="1626717" y="1000760"/>
                  </a:lnTo>
                  <a:lnTo>
                    <a:pt x="1611693" y="1046734"/>
                  </a:lnTo>
                  <a:lnTo>
                    <a:pt x="1594192" y="1091526"/>
                  </a:lnTo>
                  <a:lnTo>
                    <a:pt x="1574317" y="1135024"/>
                  </a:lnTo>
                  <a:lnTo>
                    <a:pt x="1552130" y="1177163"/>
                  </a:lnTo>
                  <a:lnTo>
                    <a:pt x="1527721" y="1217853"/>
                  </a:lnTo>
                  <a:lnTo>
                    <a:pt x="1501190" y="1257020"/>
                  </a:lnTo>
                  <a:lnTo>
                    <a:pt x="1472590" y="1294574"/>
                  </a:lnTo>
                  <a:lnTo>
                    <a:pt x="1442008" y="1330426"/>
                  </a:lnTo>
                  <a:lnTo>
                    <a:pt x="1409547" y="1364500"/>
                  </a:lnTo>
                  <a:lnTo>
                    <a:pt x="1375270" y="1396707"/>
                  </a:lnTo>
                  <a:lnTo>
                    <a:pt x="1339265" y="1426984"/>
                  </a:lnTo>
                  <a:lnTo>
                    <a:pt x="1301610" y="1455229"/>
                  </a:lnTo>
                  <a:lnTo>
                    <a:pt x="1262392" y="1481353"/>
                  </a:lnTo>
                  <a:lnTo>
                    <a:pt x="1221689" y="1505292"/>
                  </a:lnTo>
                  <a:lnTo>
                    <a:pt x="1209268" y="1511592"/>
                  </a:lnTo>
                  <a:lnTo>
                    <a:pt x="1221689" y="1511592"/>
                  </a:lnTo>
                  <a:lnTo>
                    <a:pt x="4242371" y="1511592"/>
                  </a:lnTo>
                  <a:lnTo>
                    <a:pt x="4289590" y="1510106"/>
                  </a:lnTo>
                  <a:lnTo>
                    <a:pt x="4336008" y="1505699"/>
                  </a:lnTo>
                  <a:lnTo>
                    <a:pt x="4381563" y="1498473"/>
                  </a:lnTo>
                  <a:lnTo>
                    <a:pt x="4426153" y="1488503"/>
                  </a:lnTo>
                  <a:lnTo>
                    <a:pt x="4469701" y="1475892"/>
                  </a:lnTo>
                  <a:lnTo>
                    <a:pt x="4512119" y="1460715"/>
                  </a:lnTo>
                  <a:lnTo>
                    <a:pt x="4553305" y="1443075"/>
                  </a:lnTo>
                  <a:lnTo>
                    <a:pt x="4593183" y="1423035"/>
                  </a:lnTo>
                  <a:lnTo>
                    <a:pt x="4631677" y="1400708"/>
                  </a:lnTo>
                  <a:lnTo>
                    <a:pt x="4668672" y="1376172"/>
                  </a:lnTo>
                  <a:lnTo>
                    <a:pt x="4704118" y="1349527"/>
                  </a:lnTo>
                  <a:lnTo>
                    <a:pt x="4737887" y="1320850"/>
                  </a:lnTo>
                  <a:lnTo>
                    <a:pt x="4769929" y="1290218"/>
                  </a:lnTo>
                  <a:lnTo>
                    <a:pt x="4800130" y="1257744"/>
                  </a:lnTo>
                  <a:lnTo>
                    <a:pt x="4828425" y="1223518"/>
                  </a:lnTo>
                  <a:lnTo>
                    <a:pt x="4854714" y="1187602"/>
                  </a:lnTo>
                  <a:lnTo>
                    <a:pt x="4878908" y="1150099"/>
                  </a:lnTo>
                  <a:lnTo>
                    <a:pt x="4900917" y="1111097"/>
                  </a:lnTo>
                  <a:lnTo>
                    <a:pt x="4920678" y="1070686"/>
                  </a:lnTo>
                  <a:lnTo>
                    <a:pt x="4938077" y="1028966"/>
                  </a:lnTo>
                  <a:lnTo>
                    <a:pt x="4953038" y="986002"/>
                  </a:lnTo>
                  <a:lnTo>
                    <a:pt x="4965471" y="941895"/>
                  </a:lnTo>
                  <a:lnTo>
                    <a:pt x="4975301" y="896734"/>
                  </a:lnTo>
                  <a:lnTo>
                    <a:pt x="4982426" y="850607"/>
                  </a:lnTo>
                  <a:lnTo>
                    <a:pt x="4986769" y="803592"/>
                  </a:lnTo>
                  <a:lnTo>
                    <a:pt x="4988230" y="755802"/>
                  </a:lnTo>
                  <a:close/>
                </a:path>
              </a:pathLst>
            </a:custGeom>
            <a:solidFill>
              <a:srgbClr val="92BD39"/>
            </a:solidFill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6" name="object 4">
              <a:extLst>
                <a:ext uri="{FF2B5EF4-FFF2-40B4-BE49-F238E27FC236}">
                  <a16:creationId xmlns:a16="http://schemas.microsoft.com/office/drawing/2014/main" id="{CBCAD70B-6EFC-40DF-BD2C-60987AD7553A}"/>
                </a:ext>
              </a:extLst>
            </p:cNvPr>
            <p:cNvSpPr/>
            <p:nvPr/>
          </p:nvSpPr>
          <p:spPr>
            <a:xfrm>
              <a:off x="6000630" y="2530652"/>
              <a:ext cx="3695820" cy="1104310"/>
            </a:xfrm>
            <a:custGeom>
              <a:avLst/>
              <a:gdLst/>
              <a:ahLst/>
              <a:cxnLst/>
              <a:rect l="l" t="t" r="r" b="b"/>
              <a:pathLst>
                <a:path w="4988559" h="1511935">
                  <a:moveTo>
                    <a:pt x="1511579" y="755789"/>
                  </a:moveTo>
                  <a:lnTo>
                    <a:pt x="1510093" y="707999"/>
                  </a:lnTo>
                  <a:lnTo>
                    <a:pt x="1505686" y="660984"/>
                  </a:lnTo>
                  <a:lnTo>
                    <a:pt x="1498460" y="614857"/>
                  </a:lnTo>
                  <a:lnTo>
                    <a:pt x="1488503" y="569696"/>
                  </a:lnTo>
                  <a:lnTo>
                    <a:pt x="1475879" y="525589"/>
                  </a:lnTo>
                  <a:lnTo>
                    <a:pt x="1460703" y="482625"/>
                  </a:lnTo>
                  <a:lnTo>
                    <a:pt x="1443062" y="440905"/>
                  </a:lnTo>
                  <a:lnTo>
                    <a:pt x="1423022" y="400494"/>
                  </a:lnTo>
                  <a:lnTo>
                    <a:pt x="1400695" y="361492"/>
                  </a:lnTo>
                  <a:lnTo>
                    <a:pt x="1376172" y="323989"/>
                  </a:lnTo>
                  <a:lnTo>
                    <a:pt x="1349514" y="288074"/>
                  </a:lnTo>
                  <a:lnTo>
                    <a:pt x="1321625" y="254787"/>
                  </a:lnTo>
                  <a:lnTo>
                    <a:pt x="1321625" y="755789"/>
                  </a:lnTo>
                  <a:lnTo>
                    <a:pt x="1319542" y="804621"/>
                  </a:lnTo>
                  <a:lnTo>
                    <a:pt x="1313434" y="852284"/>
                  </a:lnTo>
                  <a:lnTo>
                    <a:pt x="1303439" y="898626"/>
                  </a:lnTo>
                  <a:lnTo>
                    <a:pt x="1289748" y="943483"/>
                  </a:lnTo>
                  <a:lnTo>
                    <a:pt x="1272527" y="986675"/>
                  </a:lnTo>
                  <a:lnTo>
                    <a:pt x="1251953" y="1028026"/>
                  </a:lnTo>
                  <a:lnTo>
                    <a:pt x="1228178" y="1067384"/>
                  </a:lnTo>
                  <a:lnTo>
                    <a:pt x="1201381" y="1104569"/>
                  </a:lnTo>
                  <a:lnTo>
                    <a:pt x="1171727" y="1139405"/>
                  </a:lnTo>
                  <a:lnTo>
                    <a:pt x="1139405" y="1171740"/>
                  </a:lnTo>
                  <a:lnTo>
                    <a:pt x="1104569" y="1201381"/>
                  </a:lnTo>
                  <a:lnTo>
                    <a:pt x="1067384" y="1228178"/>
                  </a:lnTo>
                  <a:lnTo>
                    <a:pt x="1028026" y="1251953"/>
                  </a:lnTo>
                  <a:lnTo>
                    <a:pt x="986663" y="1272540"/>
                  </a:lnTo>
                  <a:lnTo>
                    <a:pt x="943483" y="1289761"/>
                  </a:lnTo>
                  <a:lnTo>
                    <a:pt x="898626" y="1303451"/>
                  </a:lnTo>
                  <a:lnTo>
                    <a:pt x="852284" y="1313434"/>
                  </a:lnTo>
                  <a:lnTo>
                    <a:pt x="804608" y="1319555"/>
                  </a:lnTo>
                  <a:lnTo>
                    <a:pt x="755789" y="1321625"/>
                  </a:lnTo>
                  <a:lnTo>
                    <a:pt x="706970" y="1319555"/>
                  </a:lnTo>
                  <a:lnTo>
                    <a:pt x="659295" y="1313434"/>
                  </a:lnTo>
                  <a:lnTo>
                    <a:pt x="612952" y="1303451"/>
                  </a:lnTo>
                  <a:lnTo>
                    <a:pt x="568096" y="1289761"/>
                  </a:lnTo>
                  <a:lnTo>
                    <a:pt x="524903" y="1272540"/>
                  </a:lnTo>
                  <a:lnTo>
                    <a:pt x="483552" y="1251953"/>
                  </a:lnTo>
                  <a:lnTo>
                    <a:pt x="444195" y="1228178"/>
                  </a:lnTo>
                  <a:lnTo>
                    <a:pt x="407009" y="1201381"/>
                  </a:lnTo>
                  <a:lnTo>
                    <a:pt x="372173" y="1171740"/>
                  </a:lnTo>
                  <a:lnTo>
                    <a:pt x="339839" y="1139405"/>
                  </a:lnTo>
                  <a:lnTo>
                    <a:pt x="310197" y="1104569"/>
                  </a:lnTo>
                  <a:lnTo>
                    <a:pt x="283400" y="1067384"/>
                  </a:lnTo>
                  <a:lnTo>
                    <a:pt x="259626" y="1028026"/>
                  </a:lnTo>
                  <a:lnTo>
                    <a:pt x="239052" y="986675"/>
                  </a:lnTo>
                  <a:lnTo>
                    <a:pt x="221830" y="943483"/>
                  </a:lnTo>
                  <a:lnTo>
                    <a:pt x="208140" y="898626"/>
                  </a:lnTo>
                  <a:lnTo>
                    <a:pt x="198145" y="852284"/>
                  </a:lnTo>
                  <a:lnTo>
                    <a:pt x="192036" y="804621"/>
                  </a:lnTo>
                  <a:lnTo>
                    <a:pt x="189953" y="755789"/>
                  </a:lnTo>
                  <a:lnTo>
                    <a:pt x="192036" y="706970"/>
                  </a:lnTo>
                  <a:lnTo>
                    <a:pt x="198145" y="659307"/>
                  </a:lnTo>
                  <a:lnTo>
                    <a:pt x="208140" y="612952"/>
                  </a:lnTo>
                  <a:lnTo>
                    <a:pt x="221830" y="568109"/>
                  </a:lnTo>
                  <a:lnTo>
                    <a:pt x="239052" y="524916"/>
                  </a:lnTo>
                  <a:lnTo>
                    <a:pt x="259626" y="483552"/>
                  </a:lnTo>
                  <a:lnTo>
                    <a:pt x="283400" y="444207"/>
                  </a:lnTo>
                  <a:lnTo>
                    <a:pt x="310197" y="407022"/>
                  </a:lnTo>
                  <a:lnTo>
                    <a:pt x="339839" y="372173"/>
                  </a:lnTo>
                  <a:lnTo>
                    <a:pt x="372173" y="339852"/>
                  </a:lnTo>
                  <a:lnTo>
                    <a:pt x="407009" y="310210"/>
                  </a:lnTo>
                  <a:lnTo>
                    <a:pt x="444195" y="283413"/>
                  </a:lnTo>
                  <a:lnTo>
                    <a:pt x="483552" y="259638"/>
                  </a:lnTo>
                  <a:lnTo>
                    <a:pt x="524903" y="239052"/>
                  </a:lnTo>
                  <a:lnTo>
                    <a:pt x="568096" y="221830"/>
                  </a:lnTo>
                  <a:lnTo>
                    <a:pt x="612952" y="208140"/>
                  </a:lnTo>
                  <a:lnTo>
                    <a:pt x="659295" y="198158"/>
                  </a:lnTo>
                  <a:lnTo>
                    <a:pt x="706970" y="192036"/>
                  </a:lnTo>
                  <a:lnTo>
                    <a:pt x="755789" y="189966"/>
                  </a:lnTo>
                  <a:lnTo>
                    <a:pt x="804608" y="192036"/>
                  </a:lnTo>
                  <a:lnTo>
                    <a:pt x="852284" y="198158"/>
                  </a:lnTo>
                  <a:lnTo>
                    <a:pt x="898626" y="208140"/>
                  </a:lnTo>
                  <a:lnTo>
                    <a:pt x="943483" y="221830"/>
                  </a:lnTo>
                  <a:lnTo>
                    <a:pt x="986663" y="239052"/>
                  </a:lnTo>
                  <a:lnTo>
                    <a:pt x="1028026" y="259638"/>
                  </a:lnTo>
                  <a:lnTo>
                    <a:pt x="1067384" y="283413"/>
                  </a:lnTo>
                  <a:lnTo>
                    <a:pt x="1104569" y="310210"/>
                  </a:lnTo>
                  <a:lnTo>
                    <a:pt x="1139405" y="339852"/>
                  </a:lnTo>
                  <a:lnTo>
                    <a:pt x="1171727" y="372173"/>
                  </a:lnTo>
                  <a:lnTo>
                    <a:pt x="1201381" y="407022"/>
                  </a:lnTo>
                  <a:lnTo>
                    <a:pt x="1228178" y="444207"/>
                  </a:lnTo>
                  <a:lnTo>
                    <a:pt x="1251953" y="483552"/>
                  </a:lnTo>
                  <a:lnTo>
                    <a:pt x="1272527" y="524916"/>
                  </a:lnTo>
                  <a:lnTo>
                    <a:pt x="1289748" y="568109"/>
                  </a:lnTo>
                  <a:lnTo>
                    <a:pt x="1303439" y="612952"/>
                  </a:lnTo>
                  <a:lnTo>
                    <a:pt x="1313434" y="659307"/>
                  </a:lnTo>
                  <a:lnTo>
                    <a:pt x="1319542" y="706970"/>
                  </a:lnTo>
                  <a:lnTo>
                    <a:pt x="1321625" y="755789"/>
                  </a:lnTo>
                  <a:lnTo>
                    <a:pt x="1321625" y="254787"/>
                  </a:lnTo>
                  <a:lnTo>
                    <a:pt x="1320838" y="253847"/>
                  </a:lnTo>
                  <a:lnTo>
                    <a:pt x="1290218" y="221361"/>
                  </a:lnTo>
                  <a:lnTo>
                    <a:pt x="1257744" y="190741"/>
                  </a:lnTo>
                  <a:lnTo>
                    <a:pt x="1256804" y="189966"/>
                  </a:lnTo>
                  <a:lnTo>
                    <a:pt x="1223505" y="162064"/>
                  </a:lnTo>
                  <a:lnTo>
                    <a:pt x="1187589" y="135407"/>
                  </a:lnTo>
                  <a:lnTo>
                    <a:pt x="1150086" y="110883"/>
                  </a:lnTo>
                  <a:lnTo>
                    <a:pt x="1111084" y="88557"/>
                  </a:lnTo>
                  <a:lnTo>
                    <a:pt x="1070686" y="68516"/>
                  </a:lnTo>
                  <a:lnTo>
                    <a:pt x="1028954" y="50876"/>
                  </a:lnTo>
                  <a:lnTo>
                    <a:pt x="985989" y="35699"/>
                  </a:lnTo>
                  <a:lnTo>
                    <a:pt x="941882" y="23088"/>
                  </a:lnTo>
                  <a:lnTo>
                    <a:pt x="896721" y="13119"/>
                  </a:lnTo>
                  <a:lnTo>
                    <a:pt x="850595" y="5892"/>
                  </a:lnTo>
                  <a:lnTo>
                    <a:pt x="803579" y="1485"/>
                  </a:lnTo>
                  <a:lnTo>
                    <a:pt x="755789" y="0"/>
                  </a:lnTo>
                  <a:lnTo>
                    <a:pt x="707986" y="1485"/>
                  </a:lnTo>
                  <a:lnTo>
                    <a:pt x="660984" y="5892"/>
                  </a:lnTo>
                  <a:lnTo>
                    <a:pt x="614857" y="13119"/>
                  </a:lnTo>
                  <a:lnTo>
                    <a:pt x="569696" y="23088"/>
                  </a:lnTo>
                  <a:lnTo>
                    <a:pt x="525589" y="35699"/>
                  </a:lnTo>
                  <a:lnTo>
                    <a:pt x="482625" y="50876"/>
                  </a:lnTo>
                  <a:lnTo>
                    <a:pt x="440893" y="68516"/>
                  </a:lnTo>
                  <a:lnTo>
                    <a:pt x="400481" y="88557"/>
                  </a:lnTo>
                  <a:lnTo>
                    <a:pt x="361480" y="110883"/>
                  </a:lnTo>
                  <a:lnTo>
                    <a:pt x="323989" y="135407"/>
                  </a:lnTo>
                  <a:lnTo>
                    <a:pt x="288074" y="162064"/>
                  </a:lnTo>
                  <a:lnTo>
                    <a:pt x="253834" y="190741"/>
                  </a:lnTo>
                  <a:lnTo>
                    <a:pt x="221361" y="221361"/>
                  </a:lnTo>
                  <a:lnTo>
                    <a:pt x="190741" y="253847"/>
                  </a:lnTo>
                  <a:lnTo>
                    <a:pt x="162052" y="288074"/>
                  </a:lnTo>
                  <a:lnTo>
                    <a:pt x="135407" y="323989"/>
                  </a:lnTo>
                  <a:lnTo>
                    <a:pt x="110871" y="361492"/>
                  </a:lnTo>
                  <a:lnTo>
                    <a:pt x="88544" y="400494"/>
                  </a:lnTo>
                  <a:lnTo>
                    <a:pt x="68516" y="440905"/>
                  </a:lnTo>
                  <a:lnTo>
                    <a:pt x="50863" y="482625"/>
                  </a:lnTo>
                  <a:lnTo>
                    <a:pt x="35687" y="525589"/>
                  </a:lnTo>
                  <a:lnTo>
                    <a:pt x="23075" y="569696"/>
                  </a:lnTo>
                  <a:lnTo>
                    <a:pt x="13106" y="614857"/>
                  </a:lnTo>
                  <a:lnTo>
                    <a:pt x="5880" y="660984"/>
                  </a:lnTo>
                  <a:lnTo>
                    <a:pt x="1485" y="707999"/>
                  </a:lnTo>
                  <a:lnTo>
                    <a:pt x="0" y="755789"/>
                  </a:lnTo>
                  <a:lnTo>
                    <a:pt x="1485" y="803592"/>
                  </a:lnTo>
                  <a:lnTo>
                    <a:pt x="5880" y="850595"/>
                  </a:lnTo>
                  <a:lnTo>
                    <a:pt x="13106" y="896721"/>
                  </a:lnTo>
                  <a:lnTo>
                    <a:pt x="23075" y="941895"/>
                  </a:lnTo>
                  <a:lnTo>
                    <a:pt x="35687" y="985989"/>
                  </a:lnTo>
                  <a:lnTo>
                    <a:pt x="50863" y="1028954"/>
                  </a:lnTo>
                  <a:lnTo>
                    <a:pt x="68516" y="1070686"/>
                  </a:lnTo>
                  <a:lnTo>
                    <a:pt x="88544" y="1111097"/>
                  </a:lnTo>
                  <a:lnTo>
                    <a:pt x="110871" y="1150099"/>
                  </a:lnTo>
                  <a:lnTo>
                    <a:pt x="135407" y="1187589"/>
                  </a:lnTo>
                  <a:lnTo>
                    <a:pt x="162052" y="1223505"/>
                  </a:lnTo>
                  <a:lnTo>
                    <a:pt x="190741" y="1257744"/>
                  </a:lnTo>
                  <a:lnTo>
                    <a:pt x="221361" y="1290218"/>
                  </a:lnTo>
                  <a:lnTo>
                    <a:pt x="253834" y="1320838"/>
                  </a:lnTo>
                  <a:lnTo>
                    <a:pt x="288074" y="1349527"/>
                  </a:lnTo>
                  <a:lnTo>
                    <a:pt x="323989" y="1376172"/>
                  </a:lnTo>
                  <a:lnTo>
                    <a:pt x="361480" y="1400708"/>
                  </a:lnTo>
                  <a:lnTo>
                    <a:pt x="400481" y="1423035"/>
                  </a:lnTo>
                  <a:lnTo>
                    <a:pt x="440893" y="1443062"/>
                  </a:lnTo>
                  <a:lnTo>
                    <a:pt x="482625" y="1460715"/>
                  </a:lnTo>
                  <a:lnTo>
                    <a:pt x="525589" y="1475892"/>
                  </a:lnTo>
                  <a:lnTo>
                    <a:pt x="569696" y="1488503"/>
                  </a:lnTo>
                  <a:lnTo>
                    <a:pt x="614857" y="1498473"/>
                  </a:lnTo>
                  <a:lnTo>
                    <a:pt x="660984" y="1505699"/>
                  </a:lnTo>
                  <a:lnTo>
                    <a:pt x="707986" y="1510106"/>
                  </a:lnTo>
                  <a:lnTo>
                    <a:pt x="755789" y="1511592"/>
                  </a:lnTo>
                  <a:lnTo>
                    <a:pt x="803579" y="1510106"/>
                  </a:lnTo>
                  <a:lnTo>
                    <a:pt x="850595" y="1505699"/>
                  </a:lnTo>
                  <a:lnTo>
                    <a:pt x="896721" y="1498473"/>
                  </a:lnTo>
                  <a:lnTo>
                    <a:pt x="941882" y="1488503"/>
                  </a:lnTo>
                  <a:lnTo>
                    <a:pt x="985989" y="1475892"/>
                  </a:lnTo>
                  <a:lnTo>
                    <a:pt x="1028954" y="1460715"/>
                  </a:lnTo>
                  <a:lnTo>
                    <a:pt x="1070686" y="1443062"/>
                  </a:lnTo>
                  <a:lnTo>
                    <a:pt x="1111084" y="1423035"/>
                  </a:lnTo>
                  <a:lnTo>
                    <a:pt x="1150086" y="1400708"/>
                  </a:lnTo>
                  <a:lnTo>
                    <a:pt x="1187589" y="1376172"/>
                  </a:lnTo>
                  <a:lnTo>
                    <a:pt x="1223505" y="1349527"/>
                  </a:lnTo>
                  <a:lnTo>
                    <a:pt x="1256792" y="1321625"/>
                  </a:lnTo>
                  <a:lnTo>
                    <a:pt x="1257744" y="1320838"/>
                  </a:lnTo>
                  <a:lnTo>
                    <a:pt x="1290218" y="1290218"/>
                  </a:lnTo>
                  <a:lnTo>
                    <a:pt x="1320838" y="1257744"/>
                  </a:lnTo>
                  <a:lnTo>
                    <a:pt x="1349514" y="1223505"/>
                  </a:lnTo>
                  <a:lnTo>
                    <a:pt x="1376172" y="1187589"/>
                  </a:lnTo>
                  <a:lnTo>
                    <a:pt x="1400695" y="1150099"/>
                  </a:lnTo>
                  <a:lnTo>
                    <a:pt x="1423022" y="1111097"/>
                  </a:lnTo>
                  <a:lnTo>
                    <a:pt x="1443062" y="1070686"/>
                  </a:lnTo>
                  <a:lnTo>
                    <a:pt x="1460703" y="1028954"/>
                  </a:lnTo>
                  <a:lnTo>
                    <a:pt x="1475879" y="985989"/>
                  </a:lnTo>
                  <a:lnTo>
                    <a:pt x="1488503" y="941895"/>
                  </a:lnTo>
                  <a:lnTo>
                    <a:pt x="1498460" y="896721"/>
                  </a:lnTo>
                  <a:lnTo>
                    <a:pt x="1505686" y="850595"/>
                  </a:lnTo>
                  <a:lnTo>
                    <a:pt x="1510093" y="803592"/>
                  </a:lnTo>
                  <a:lnTo>
                    <a:pt x="1511579" y="755789"/>
                  </a:lnTo>
                  <a:close/>
                </a:path>
                <a:path w="4988559" h="1511935">
                  <a:moveTo>
                    <a:pt x="4988230" y="755789"/>
                  </a:moveTo>
                  <a:lnTo>
                    <a:pt x="4986769" y="707999"/>
                  </a:lnTo>
                  <a:lnTo>
                    <a:pt x="4982426" y="660984"/>
                  </a:lnTo>
                  <a:lnTo>
                    <a:pt x="4975301" y="614857"/>
                  </a:lnTo>
                  <a:lnTo>
                    <a:pt x="4965471" y="569696"/>
                  </a:lnTo>
                  <a:lnTo>
                    <a:pt x="4953038" y="525589"/>
                  </a:lnTo>
                  <a:lnTo>
                    <a:pt x="4938077" y="482625"/>
                  </a:lnTo>
                  <a:lnTo>
                    <a:pt x="4920678" y="440905"/>
                  </a:lnTo>
                  <a:lnTo>
                    <a:pt x="4900917" y="400494"/>
                  </a:lnTo>
                  <a:lnTo>
                    <a:pt x="4878908" y="361492"/>
                  </a:lnTo>
                  <a:lnTo>
                    <a:pt x="4854714" y="323989"/>
                  </a:lnTo>
                  <a:lnTo>
                    <a:pt x="4828425" y="288074"/>
                  </a:lnTo>
                  <a:lnTo>
                    <a:pt x="4800130" y="253847"/>
                  </a:lnTo>
                  <a:lnTo>
                    <a:pt x="4769929" y="221361"/>
                  </a:lnTo>
                  <a:lnTo>
                    <a:pt x="4737887" y="190741"/>
                  </a:lnTo>
                  <a:lnTo>
                    <a:pt x="4704118" y="162064"/>
                  </a:lnTo>
                  <a:lnTo>
                    <a:pt x="4668672" y="135407"/>
                  </a:lnTo>
                  <a:lnTo>
                    <a:pt x="4631677" y="110883"/>
                  </a:lnTo>
                  <a:lnTo>
                    <a:pt x="4593183" y="88557"/>
                  </a:lnTo>
                  <a:lnTo>
                    <a:pt x="4553305" y="68516"/>
                  </a:lnTo>
                  <a:lnTo>
                    <a:pt x="4512119" y="50876"/>
                  </a:lnTo>
                  <a:lnTo>
                    <a:pt x="4469701" y="35699"/>
                  </a:lnTo>
                  <a:lnTo>
                    <a:pt x="4426153" y="23088"/>
                  </a:lnTo>
                  <a:lnTo>
                    <a:pt x="4381563" y="13119"/>
                  </a:lnTo>
                  <a:lnTo>
                    <a:pt x="4336008" y="5892"/>
                  </a:lnTo>
                  <a:lnTo>
                    <a:pt x="4289590" y="1485"/>
                  </a:lnTo>
                  <a:lnTo>
                    <a:pt x="4242371" y="0"/>
                  </a:lnTo>
                  <a:lnTo>
                    <a:pt x="1209268" y="0"/>
                  </a:lnTo>
                  <a:lnTo>
                    <a:pt x="1221689" y="6299"/>
                  </a:lnTo>
                  <a:lnTo>
                    <a:pt x="1262392" y="30238"/>
                  </a:lnTo>
                  <a:lnTo>
                    <a:pt x="1301610" y="56375"/>
                  </a:lnTo>
                  <a:lnTo>
                    <a:pt x="1339265" y="84607"/>
                  </a:lnTo>
                  <a:lnTo>
                    <a:pt x="1375270" y="114884"/>
                  </a:lnTo>
                  <a:lnTo>
                    <a:pt x="1409547" y="147091"/>
                  </a:lnTo>
                  <a:lnTo>
                    <a:pt x="1442008" y="181165"/>
                  </a:lnTo>
                  <a:lnTo>
                    <a:pt x="1472590" y="217017"/>
                  </a:lnTo>
                  <a:lnTo>
                    <a:pt x="1501190" y="254571"/>
                  </a:lnTo>
                  <a:lnTo>
                    <a:pt x="1527721" y="293738"/>
                  </a:lnTo>
                  <a:lnTo>
                    <a:pt x="1552130" y="334429"/>
                  </a:lnTo>
                  <a:lnTo>
                    <a:pt x="1574317" y="376567"/>
                  </a:lnTo>
                  <a:lnTo>
                    <a:pt x="1594192" y="420065"/>
                  </a:lnTo>
                  <a:lnTo>
                    <a:pt x="1611693" y="464858"/>
                  </a:lnTo>
                  <a:lnTo>
                    <a:pt x="1626717" y="510832"/>
                  </a:lnTo>
                  <a:lnTo>
                    <a:pt x="1639201" y="557923"/>
                  </a:lnTo>
                  <a:lnTo>
                    <a:pt x="1649044" y="606056"/>
                  </a:lnTo>
                  <a:lnTo>
                    <a:pt x="1656181" y="655129"/>
                  </a:lnTo>
                  <a:lnTo>
                    <a:pt x="1660525" y="705065"/>
                  </a:lnTo>
                  <a:lnTo>
                    <a:pt x="1661998" y="755789"/>
                  </a:lnTo>
                  <a:lnTo>
                    <a:pt x="1660525" y="806513"/>
                  </a:lnTo>
                  <a:lnTo>
                    <a:pt x="1656181" y="856462"/>
                  </a:lnTo>
                  <a:lnTo>
                    <a:pt x="1649044" y="905535"/>
                  </a:lnTo>
                  <a:lnTo>
                    <a:pt x="1639201" y="953655"/>
                  </a:lnTo>
                  <a:lnTo>
                    <a:pt x="1626717" y="1000760"/>
                  </a:lnTo>
                  <a:lnTo>
                    <a:pt x="1611693" y="1046734"/>
                  </a:lnTo>
                  <a:lnTo>
                    <a:pt x="1594192" y="1091514"/>
                  </a:lnTo>
                  <a:lnTo>
                    <a:pt x="1574317" y="1135024"/>
                  </a:lnTo>
                  <a:lnTo>
                    <a:pt x="1552130" y="1177163"/>
                  </a:lnTo>
                  <a:lnTo>
                    <a:pt x="1527721" y="1217853"/>
                  </a:lnTo>
                  <a:lnTo>
                    <a:pt x="1501190" y="1257020"/>
                  </a:lnTo>
                  <a:lnTo>
                    <a:pt x="1472590" y="1294561"/>
                  </a:lnTo>
                  <a:lnTo>
                    <a:pt x="1442008" y="1330413"/>
                  </a:lnTo>
                  <a:lnTo>
                    <a:pt x="1409547" y="1364500"/>
                  </a:lnTo>
                  <a:lnTo>
                    <a:pt x="1375270" y="1396707"/>
                  </a:lnTo>
                  <a:lnTo>
                    <a:pt x="1339265" y="1426972"/>
                  </a:lnTo>
                  <a:lnTo>
                    <a:pt x="1301610" y="1455216"/>
                  </a:lnTo>
                  <a:lnTo>
                    <a:pt x="1262392" y="1481353"/>
                  </a:lnTo>
                  <a:lnTo>
                    <a:pt x="1221689" y="1505292"/>
                  </a:lnTo>
                  <a:lnTo>
                    <a:pt x="1209268" y="1511592"/>
                  </a:lnTo>
                  <a:lnTo>
                    <a:pt x="1221689" y="1511592"/>
                  </a:lnTo>
                  <a:lnTo>
                    <a:pt x="4242371" y="1511592"/>
                  </a:lnTo>
                  <a:lnTo>
                    <a:pt x="4289590" y="1510106"/>
                  </a:lnTo>
                  <a:lnTo>
                    <a:pt x="4336008" y="1505699"/>
                  </a:lnTo>
                  <a:lnTo>
                    <a:pt x="4381563" y="1498473"/>
                  </a:lnTo>
                  <a:lnTo>
                    <a:pt x="4426153" y="1488503"/>
                  </a:lnTo>
                  <a:lnTo>
                    <a:pt x="4469701" y="1475892"/>
                  </a:lnTo>
                  <a:lnTo>
                    <a:pt x="4512119" y="1460715"/>
                  </a:lnTo>
                  <a:lnTo>
                    <a:pt x="4553305" y="1443062"/>
                  </a:lnTo>
                  <a:lnTo>
                    <a:pt x="4593183" y="1423035"/>
                  </a:lnTo>
                  <a:lnTo>
                    <a:pt x="4631677" y="1400708"/>
                  </a:lnTo>
                  <a:lnTo>
                    <a:pt x="4668672" y="1376172"/>
                  </a:lnTo>
                  <a:lnTo>
                    <a:pt x="4704118" y="1349527"/>
                  </a:lnTo>
                  <a:lnTo>
                    <a:pt x="4737887" y="1320838"/>
                  </a:lnTo>
                  <a:lnTo>
                    <a:pt x="4769929" y="1290218"/>
                  </a:lnTo>
                  <a:lnTo>
                    <a:pt x="4800130" y="1257744"/>
                  </a:lnTo>
                  <a:lnTo>
                    <a:pt x="4828425" y="1223505"/>
                  </a:lnTo>
                  <a:lnTo>
                    <a:pt x="4854714" y="1187589"/>
                  </a:lnTo>
                  <a:lnTo>
                    <a:pt x="4878908" y="1150099"/>
                  </a:lnTo>
                  <a:lnTo>
                    <a:pt x="4900917" y="1111097"/>
                  </a:lnTo>
                  <a:lnTo>
                    <a:pt x="4920678" y="1070686"/>
                  </a:lnTo>
                  <a:lnTo>
                    <a:pt x="4938077" y="1028954"/>
                  </a:lnTo>
                  <a:lnTo>
                    <a:pt x="4953038" y="985989"/>
                  </a:lnTo>
                  <a:lnTo>
                    <a:pt x="4965471" y="941895"/>
                  </a:lnTo>
                  <a:lnTo>
                    <a:pt x="4975301" y="896721"/>
                  </a:lnTo>
                  <a:lnTo>
                    <a:pt x="4982426" y="850595"/>
                  </a:lnTo>
                  <a:lnTo>
                    <a:pt x="4986769" y="803592"/>
                  </a:lnTo>
                  <a:lnTo>
                    <a:pt x="4988230" y="755789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7" name="object 5">
              <a:extLst>
                <a:ext uri="{FF2B5EF4-FFF2-40B4-BE49-F238E27FC236}">
                  <a16:creationId xmlns:a16="http://schemas.microsoft.com/office/drawing/2014/main" id="{B88C3DEE-74AE-4C2D-94FD-95224BD07844}"/>
                </a:ext>
              </a:extLst>
            </p:cNvPr>
            <p:cNvSpPr/>
            <p:nvPr/>
          </p:nvSpPr>
          <p:spPr>
            <a:xfrm>
              <a:off x="6000630" y="1095382"/>
              <a:ext cx="3695820" cy="1104310"/>
            </a:xfrm>
            <a:custGeom>
              <a:avLst/>
              <a:gdLst/>
              <a:ahLst/>
              <a:cxnLst/>
              <a:rect l="l" t="t" r="r" b="b"/>
              <a:pathLst>
                <a:path w="4988559" h="1511935">
                  <a:moveTo>
                    <a:pt x="1511579" y="755789"/>
                  </a:moveTo>
                  <a:lnTo>
                    <a:pt x="1510093" y="707986"/>
                  </a:lnTo>
                  <a:lnTo>
                    <a:pt x="1505686" y="660984"/>
                  </a:lnTo>
                  <a:lnTo>
                    <a:pt x="1498460" y="614857"/>
                  </a:lnTo>
                  <a:lnTo>
                    <a:pt x="1488503" y="569696"/>
                  </a:lnTo>
                  <a:lnTo>
                    <a:pt x="1475879" y="525589"/>
                  </a:lnTo>
                  <a:lnTo>
                    <a:pt x="1460703" y="482625"/>
                  </a:lnTo>
                  <a:lnTo>
                    <a:pt x="1443062" y="440893"/>
                  </a:lnTo>
                  <a:lnTo>
                    <a:pt x="1423022" y="400481"/>
                  </a:lnTo>
                  <a:lnTo>
                    <a:pt x="1400695" y="361492"/>
                  </a:lnTo>
                  <a:lnTo>
                    <a:pt x="1376172" y="323989"/>
                  </a:lnTo>
                  <a:lnTo>
                    <a:pt x="1349514" y="288074"/>
                  </a:lnTo>
                  <a:lnTo>
                    <a:pt x="1321625" y="254787"/>
                  </a:lnTo>
                  <a:lnTo>
                    <a:pt x="1321625" y="755789"/>
                  </a:lnTo>
                  <a:lnTo>
                    <a:pt x="1319542" y="804608"/>
                  </a:lnTo>
                  <a:lnTo>
                    <a:pt x="1313434" y="852284"/>
                  </a:lnTo>
                  <a:lnTo>
                    <a:pt x="1303439" y="898626"/>
                  </a:lnTo>
                  <a:lnTo>
                    <a:pt x="1289748" y="943483"/>
                  </a:lnTo>
                  <a:lnTo>
                    <a:pt x="1272527" y="986675"/>
                  </a:lnTo>
                  <a:lnTo>
                    <a:pt x="1251953" y="1028026"/>
                  </a:lnTo>
                  <a:lnTo>
                    <a:pt x="1228178" y="1067384"/>
                  </a:lnTo>
                  <a:lnTo>
                    <a:pt x="1201381" y="1104569"/>
                  </a:lnTo>
                  <a:lnTo>
                    <a:pt x="1171727" y="1139405"/>
                  </a:lnTo>
                  <a:lnTo>
                    <a:pt x="1139405" y="1171740"/>
                  </a:lnTo>
                  <a:lnTo>
                    <a:pt x="1104569" y="1201381"/>
                  </a:lnTo>
                  <a:lnTo>
                    <a:pt x="1067384" y="1228178"/>
                  </a:lnTo>
                  <a:lnTo>
                    <a:pt x="1028026" y="1251953"/>
                  </a:lnTo>
                  <a:lnTo>
                    <a:pt x="986663" y="1272527"/>
                  </a:lnTo>
                  <a:lnTo>
                    <a:pt x="943483" y="1289748"/>
                  </a:lnTo>
                  <a:lnTo>
                    <a:pt x="898626" y="1303439"/>
                  </a:lnTo>
                  <a:lnTo>
                    <a:pt x="852284" y="1313434"/>
                  </a:lnTo>
                  <a:lnTo>
                    <a:pt x="804608" y="1319555"/>
                  </a:lnTo>
                  <a:lnTo>
                    <a:pt x="755789" y="1321625"/>
                  </a:lnTo>
                  <a:lnTo>
                    <a:pt x="706970" y="1319555"/>
                  </a:lnTo>
                  <a:lnTo>
                    <a:pt x="659295" y="1313434"/>
                  </a:lnTo>
                  <a:lnTo>
                    <a:pt x="612952" y="1303439"/>
                  </a:lnTo>
                  <a:lnTo>
                    <a:pt x="568096" y="1289748"/>
                  </a:lnTo>
                  <a:lnTo>
                    <a:pt x="524903" y="1272527"/>
                  </a:lnTo>
                  <a:lnTo>
                    <a:pt x="483552" y="1251953"/>
                  </a:lnTo>
                  <a:lnTo>
                    <a:pt x="444195" y="1228178"/>
                  </a:lnTo>
                  <a:lnTo>
                    <a:pt x="407009" y="1201381"/>
                  </a:lnTo>
                  <a:lnTo>
                    <a:pt x="372173" y="1171740"/>
                  </a:lnTo>
                  <a:lnTo>
                    <a:pt x="339839" y="1139405"/>
                  </a:lnTo>
                  <a:lnTo>
                    <a:pt x="310197" y="1104569"/>
                  </a:lnTo>
                  <a:lnTo>
                    <a:pt x="283400" y="1067384"/>
                  </a:lnTo>
                  <a:lnTo>
                    <a:pt x="259626" y="1028026"/>
                  </a:lnTo>
                  <a:lnTo>
                    <a:pt x="239052" y="986675"/>
                  </a:lnTo>
                  <a:lnTo>
                    <a:pt x="221830" y="943483"/>
                  </a:lnTo>
                  <a:lnTo>
                    <a:pt x="208140" y="898626"/>
                  </a:lnTo>
                  <a:lnTo>
                    <a:pt x="198145" y="852284"/>
                  </a:lnTo>
                  <a:lnTo>
                    <a:pt x="192036" y="804608"/>
                  </a:lnTo>
                  <a:lnTo>
                    <a:pt x="189953" y="755789"/>
                  </a:lnTo>
                  <a:lnTo>
                    <a:pt x="192036" y="706970"/>
                  </a:lnTo>
                  <a:lnTo>
                    <a:pt x="198145" y="659295"/>
                  </a:lnTo>
                  <a:lnTo>
                    <a:pt x="208140" y="612952"/>
                  </a:lnTo>
                  <a:lnTo>
                    <a:pt x="221830" y="568096"/>
                  </a:lnTo>
                  <a:lnTo>
                    <a:pt x="239052" y="524903"/>
                  </a:lnTo>
                  <a:lnTo>
                    <a:pt x="259626" y="483552"/>
                  </a:lnTo>
                  <a:lnTo>
                    <a:pt x="283400" y="444195"/>
                  </a:lnTo>
                  <a:lnTo>
                    <a:pt x="310197" y="407009"/>
                  </a:lnTo>
                  <a:lnTo>
                    <a:pt x="339839" y="372173"/>
                  </a:lnTo>
                  <a:lnTo>
                    <a:pt x="372173" y="339852"/>
                  </a:lnTo>
                  <a:lnTo>
                    <a:pt x="407009" y="310197"/>
                  </a:lnTo>
                  <a:lnTo>
                    <a:pt x="444195" y="283400"/>
                  </a:lnTo>
                  <a:lnTo>
                    <a:pt x="483552" y="259626"/>
                  </a:lnTo>
                  <a:lnTo>
                    <a:pt x="524903" y="239052"/>
                  </a:lnTo>
                  <a:lnTo>
                    <a:pt x="568096" y="221830"/>
                  </a:lnTo>
                  <a:lnTo>
                    <a:pt x="612952" y="208140"/>
                  </a:lnTo>
                  <a:lnTo>
                    <a:pt x="659295" y="198158"/>
                  </a:lnTo>
                  <a:lnTo>
                    <a:pt x="706970" y="192036"/>
                  </a:lnTo>
                  <a:lnTo>
                    <a:pt x="755789" y="189953"/>
                  </a:lnTo>
                  <a:lnTo>
                    <a:pt x="804608" y="192036"/>
                  </a:lnTo>
                  <a:lnTo>
                    <a:pt x="852284" y="198158"/>
                  </a:lnTo>
                  <a:lnTo>
                    <a:pt x="898626" y="208140"/>
                  </a:lnTo>
                  <a:lnTo>
                    <a:pt x="943483" y="221830"/>
                  </a:lnTo>
                  <a:lnTo>
                    <a:pt x="986663" y="239052"/>
                  </a:lnTo>
                  <a:lnTo>
                    <a:pt x="1028026" y="259626"/>
                  </a:lnTo>
                  <a:lnTo>
                    <a:pt x="1067384" y="283400"/>
                  </a:lnTo>
                  <a:lnTo>
                    <a:pt x="1104569" y="310197"/>
                  </a:lnTo>
                  <a:lnTo>
                    <a:pt x="1139405" y="339852"/>
                  </a:lnTo>
                  <a:lnTo>
                    <a:pt x="1171727" y="372173"/>
                  </a:lnTo>
                  <a:lnTo>
                    <a:pt x="1201381" y="407009"/>
                  </a:lnTo>
                  <a:lnTo>
                    <a:pt x="1228178" y="444195"/>
                  </a:lnTo>
                  <a:lnTo>
                    <a:pt x="1251953" y="483552"/>
                  </a:lnTo>
                  <a:lnTo>
                    <a:pt x="1272527" y="524903"/>
                  </a:lnTo>
                  <a:lnTo>
                    <a:pt x="1289748" y="568096"/>
                  </a:lnTo>
                  <a:lnTo>
                    <a:pt x="1303439" y="612952"/>
                  </a:lnTo>
                  <a:lnTo>
                    <a:pt x="1313434" y="659295"/>
                  </a:lnTo>
                  <a:lnTo>
                    <a:pt x="1319542" y="706970"/>
                  </a:lnTo>
                  <a:lnTo>
                    <a:pt x="1321625" y="755789"/>
                  </a:lnTo>
                  <a:lnTo>
                    <a:pt x="1321625" y="254787"/>
                  </a:lnTo>
                  <a:lnTo>
                    <a:pt x="1290218" y="221361"/>
                  </a:lnTo>
                  <a:lnTo>
                    <a:pt x="1257744" y="190741"/>
                  </a:lnTo>
                  <a:lnTo>
                    <a:pt x="1223505" y="162064"/>
                  </a:lnTo>
                  <a:lnTo>
                    <a:pt x="1187589" y="135407"/>
                  </a:lnTo>
                  <a:lnTo>
                    <a:pt x="1150086" y="110871"/>
                  </a:lnTo>
                  <a:lnTo>
                    <a:pt x="1111084" y="88544"/>
                  </a:lnTo>
                  <a:lnTo>
                    <a:pt x="1070686" y="68516"/>
                  </a:lnTo>
                  <a:lnTo>
                    <a:pt x="1028954" y="50876"/>
                  </a:lnTo>
                  <a:lnTo>
                    <a:pt x="985989" y="35699"/>
                  </a:lnTo>
                  <a:lnTo>
                    <a:pt x="941882" y="23075"/>
                  </a:lnTo>
                  <a:lnTo>
                    <a:pt x="896721" y="13119"/>
                  </a:lnTo>
                  <a:lnTo>
                    <a:pt x="850595" y="5880"/>
                  </a:lnTo>
                  <a:lnTo>
                    <a:pt x="803579" y="1485"/>
                  </a:lnTo>
                  <a:lnTo>
                    <a:pt x="755789" y="0"/>
                  </a:lnTo>
                  <a:lnTo>
                    <a:pt x="707986" y="1485"/>
                  </a:lnTo>
                  <a:lnTo>
                    <a:pt x="660984" y="5880"/>
                  </a:lnTo>
                  <a:lnTo>
                    <a:pt x="614857" y="13119"/>
                  </a:lnTo>
                  <a:lnTo>
                    <a:pt x="569696" y="23075"/>
                  </a:lnTo>
                  <a:lnTo>
                    <a:pt x="525589" y="35699"/>
                  </a:lnTo>
                  <a:lnTo>
                    <a:pt x="482625" y="50876"/>
                  </a:lnTo>
                  <a:lnTo>
                    <a:pt x="440893" y="68516"/>
                  </a:lnTo>
                  <a:lnTo>
                    <a:pt x="400481" y="88544"/>
                  </a:lnTo>
                  <a:lnTo>
                    <a:pt x="361480" y="110871"/>
                  </a:lnTo>
                  <a:lnTo>
                    <a:pt x="323989" y="135407"/>
                  </a:lnTo>
                  <a:lnTo>
                    <a:pt x="288074" y="162064"/>
                  </a:lnTo>
                  <a:lnTo>
                    <a:pt x="253834" y="190741"/>
                  </a:lnTo>
                  <a:lnTo>
                    <a:pt x="221361" y="221361"/>
                  </a:lnTo>
                  <a:lnTo>
                    <a:pt x="190741" y="253834"/>
                  </a:lnTo>
                  <a:lnTo>
                    <a:pt x="162052" y="288074"/>
                  </a:lnTo>
                  <a:lnTo>
                    <a:pt x="135407" y="323989"/>
                  </a:lnTo>
                  <a:lnTo>
                    <a:pt x="110871" y="361492"/>
                  </a:lnTo>
                  <a:lnTo>
                    <a:pt x="88544" y="400481"/>
                  </a:lnTo>
                  <a:lnTo>
                    <a:pt x="68516" y="440893"/>
                  </a:lnTo>
                  <a:lnTo>
                    <a:pt x="50863" y="482625"/>
                  </a:lnTo>
                  <a:lnTo>
                    <a:pt x="35687" y="525589"/>
                  </a:lnTo>
                  <a:lnTo>
                    <a:pt x="23075" y="569696"/>
                  </a:lnTo>
                  <a:lnTo>
                    <a:pt x="13106" y="614857"/>
                  </a:lnTo>
                  <a:lnTo>
                    <a:pt x="5880" y="660984"/>
                  </a:lnTo>
                  <a:lnTo>
                    <a:pt x="1485" y="707986"/>
                  </a:lnTo>
                  <a:lnTo>
                    <a:pt x="0" y="755789"/>
                  </a:lnTo>
                  <a:lnTo>
                    <a:pt x="1485" y="803592"/>
                  </a:lnTo>
                  <a:lnTo>
                    <a:pt x="5880" y="850595"/>
                  </a:lnTo>
                  <a:lnTo>
                    <a:pt x="13106" y="896721"/>
                  </a:lnTo>
                  <a:lnTo>
                    <a:pt x="23075" y="941882"/>
                  </a:lnTo>
                  <a:lnTo>
                    <a:pt x="35687" y="985989"/>
                  </a:lnTo>
                  <a:lnTo>
                    <a:pt x="50863" y="1028954"/>
                  </a:lnTo>
                  <a:lnTo>
                    <a:pt x="68516" y="1070686"/>
                  </a:lnTo>
                  <a:lnTo>
                    <a:pt x="88544" y="1111097"/>
                  </a:lnTo>
                  <a:lnTo>
                    <a:pt x="110871" y="1150086"/>
                  </a:lnTo>
                  <a:lnTo>
                    <a:pt x="135407" y="1187589"/>
                  </a:lnTo>
                  <a:lnTo>
                    <a:pt x="162052" y="1223505"/>
                  </a:lnTo>
                  <a:lnTo>
                    <a:pt x="190741" y="1257744"/>
                  </a:lnTo>
                  <a:lnTo>
                    <a:pt x="221361" y="1290218"/>
                  </a:lnTo>
                  <a:lnTo>
                    <a:pt x="253834" y="1320838"/>
                  </a:lnTo>
                  <a:lnTo>
                    <a:pt x="288074" y="1349514"/>
                  </a:lnTo>
                  <a:lnTo>
                    <a:pt x="323989" y="1376172"/>
                  </a:lnTo>
                  <a:lnTo>
                    <a:pt x="361480" y="1400708"/>
                  </a:lnTo>
                  <a:lnTo>
                    <a:pt x="400481" y="1423035"/>
                  </a:lnTo>
                  <a:lnTo>
                    <a:pt x="440893" y="1443062"/>
                  </a:lnTo>
                  <a:lnTo>
                    <a:pt x="482625" y="1460703"/>
                  </a:lnTo>
                  <a:lnTo>
                    <a:pt x="525589" y="1475879"/>
                  </a:lnTo>
                  <a:lnTo>
                    <a:pt x="569696" y="1488503"/>
                  </a:lnTo>
                  <a:lnTo>
                    <a:pt x="614857" y="1498460"/>
                  </a:lnTo>
                  <a:lnTo>
                    <a:pt x="660984" y="1505699"/>
                  </a:lnTo>
                  <a:lnTo>
                    <a:pt x="707986" y="1510093"/>
                  </a:lnTo>
                  <a:lnTo>
                    <a:pt x="755789" y="1511579"/>
                  </a:lnTo>
                  <a:lnTo>
                    <a:pt x="803579" y="1510093"/>
                  </a:lnTo>
                  <a:lnTo>
                    <a:pt x="850595" y="1505699"/>
                  </a:lnTo>
                  <a:lnTo>
                    <a:pt x="896721" y="1498460"/>
                  </a:lnTo>
                  <a:lnTo>
                    <a:pt x="941882" y="1488503"/>
                  </a:lnTo>
                  <a:lnTo>
                    <a:pt x="985989" y="1475879"/>
                  </a:lnTo>
                  <a:lnTo>
                    <a:pt x="1028954" y="1460703"/>
                  </a:lnTo>
                  <a:lnTo>
                    <a:pt x="1070686" y="1443062"/>
                  </a:lnTo>
                  <a:lnTo>
                    <a:pt x="1111084" y="1423035"/>
                  </a:lnTo>
                  <a:lnTo>
                    <a:pt x="1150086" y="1400708"/>
                  </a:lnTo>
                  <a:lnTo>
                    <a:pt x="1187589" y="1376172"/>
                  </a:lnTo>
                  <a:lnTo>
                    <a:pt x="1223505" y="1349514"/>
                  </a:lnTo>
                  <a:lnTo>
                    <a:pt x="1256792" y="1321625"/>
                  </a:lnTo>
                  <a:lnTo>
                    <a:pt x="1257744" y="1320838"/>
                  </a:lnTo>
                  <a:lnTo>
                    <a:pt x="1290218" y="1290218"/>
                  </a:lnTo>
                  <a:lnTo>
                    <a:pt x="1320838" y="1257744"/>
                  </a:lnTo>
                  <a:lnTo>
                    <a:pt x="1349514" y="1223505"/>
                  </a:lnTo>
                  <a:lnTo>
                    <a:pt x="1376172" y="1187589"/>
                  </a:lnTo>
                  <a:lnTo>
                    <a:pt x="1400695" y="1150086"/>
                  </a:lnTo>
                  <a:lnTo>
                    <a:pt x="1423022" y="1111097"/>
                  </a:lnTo>
                  <a:lnTo>
                    <a:pt x="1443062" y="1070686"/>
                  </a:lnTo>
                  <a:lnTo>
                    <a:pt x="1460703" y="1028954"/>
                  </a:lnTo>
                  <a:lnTo>
                    <a:pt x="1475879" y="985989"/>
                  </a:lnTo>
                  <a:lnTo>
                    <a:pt x="1488503" y="941882"/>
                  </a:lnTo>
                  <a:lnTo>
                    <a:pt x="1498460" y="896721"/>
                  </a:lnTo>
                  <a:lnTo>
                    <a:pt x="1505686" y="850595"/>
                  </a:lnTo>
                  <a:lnTo>
                    <a:pt x="1510093" y="803592"/>
                  </a:lnTo>
                  <a:lnTo>
                    <a:pt x="1511579" y="755789"/>
                  </a:lnTo>
                  <a:close/>
                </a:path>
                <a:path w="4988559" h="1511935">
                  <a:moveTo>
                    <a:pt x="4988230" y="755789"/>
                  </a:moveTo>
                  <a:lnTo>
                    <a:pt x="4986769" y="707986"/>
                  </a:lnTo>
                  <a:lnTo>
                    <a:pt x="4982426" y="660984"/>
                  </a:lnTo>
                  <a:lnTo>
                    <a:pt x="4975301" y="614857"/>
                  </a:lnTo>
                  <a:lnTo>
                    <a:pt x="4965471" y="569696"/>
                  </a:lnTo>
                  <a:lnTo>
                    <a:pt x="4953038" y="525589"/>
                  </a:lnTo>
                  <a:lnTo>
                    <a:pt x="4938077" y="482625"/>
                  </a:lnTo>
                  <a:lnTo>
                    <a:pt x="4920678" y="440893"/>
                  </a:lnTo>
                  <a:lnTo>
                    <a:pt x="4900917" y="400481"/>
                  </a:lnTo>
                  <a:lnTo>
                    <a:pt x="4878908" y="361492"/>
                  </a:lnTo>
                  <a:lnTo>
                    <a:pt x="4854714" y="323989"/>
                  </a:lnTo>
                  <a:lnTo>
                    <a:pt x="4828425" y="288074"/>
                  </a:lnTo>
                  <a:lnTo>
                    <a:pt x="4800130" y="253834"/>
                  </a:lnTo>
                  <a:lnTo>
                    <a:pt x="4769929" y="221361"/>
                  </a:lnTo>
                  <a:lnTo>
                    <a:pt x="4737887" y="190741"/>
                  </a:lnTo>
                  <a:lnTo>
                    <a:pt x="4704118" y="162064"/>
                  </a:lnTo>
                  <a:lnTo>
                    <a:pt x="4668672" y="135407"/>
                  </a:lnTo>
                  <a:lnTo>
                    <a:pt x="4631677" y="110871"/>
                  </a:lnTo>
                  <a:lnTo>
                    <a:pt x="4593183" y="88544"/>
                  </a:lnTo>
                  <a:lnTo>
                    <a:pt x="4553305" y="68516"/>
                  </a:lnTo>
                  <a:lnTo>
                    <a:pt x="4512119" y="50876"/>
                  </a:lnTo>
                  <a:lnTo>
                    <a:pt x="4469701" y="35699"/>
                  </a:lnTo>
                  <a:lnTo>
                    <a:pt x="4426153" y="23075"/>
                  </a:lnTo>
                  <a:lnTo>
                    <a:pt x="4381563" y="13119"/>
                  </a:lnTo>
                  <a:lnTo>
                    <a:pt x="4336008" y="5880"/>
                  </a:lnTo>
                  <a:lnTo>
                    <a:pt x="4289590" y="1485"/>
                  </a:lnTo>
                  <a:lnTo>
                    <a:pt x="4242371" y="0"/>
                  </a:lnTo>
                  <a:lnTo>
                    <a:pt x="1209268" y="0"/>
                  </a:lnTo>
                  <a:lnTo>
                    <a:pt x="1221689" y="6299"/>
                  </a:lnTo>
                  <a:lnTo>
                    <a:pt x="1262392" y="30238"/>
                  </a:lnTo>
                  <a:lnTo>
                    <a:pt x="1301610" y="56362"/>
                  </a:lnTo>
                  <a:lnTo>
                    <a:pt x="1339265" y="84607"/>
                  </a:lnTo>
                  <a:lnTo>
                    <a:pt x="1375270" y="114871"/>
                  </a:lnTo>
                  <a:lnTo>
                    <a:pt x="1409547" y="147091"/>
                  </a:lnTo>
                  <a:lnTo>
                    <a:pt x="1442008" y="181165"/>
                  </a:lnTo>
                  <a:lnTo>
                    <a:pt x="1472590" y="217017"/>
                  </a:lnTo>
                  <a:lnTo>
                    <a:pt x="1501190" y="254571"/>
                  </a:lnTo>
                  <a:lnTo>
                    <a:pt x="1527721" y="293725"/>
                  </a:lnTo>
                  <a:lnTo>
                    <a:pt x="1552130" y="334429"/>
                  </a:lnTo>
                  <a:lnTo>
                    <a:pt x="1574317" y="376567"/>
                  </a:lnTo>
                  <a:lnTo>
                    <a:pt x="1594192" y="420065"/>
                  </a:lnTo>
                  <a:lnTo>
                    <a:pt x="1611693" y="464845"/>
                  </a:lnTo>
                  <a:lnTo>
                    <a:pt x="1626717" y="510832"/>
                  </a:lnTo>
                  <a:lnTo>
                    <a:pt x="1639201" y="557923"/>
                  </a:lnTo>
                  <a:lnTo>
                    <a:pt x="1649044" y="606044"/>
                  </a:lnTo>
                  <a:lnTo>
                    <a:pt x="1656181" y="655129"/>
                  </a:lnTo>
                  <a:lnTo>
                    <a:pt x="1660525" y="705065"/>
                  </a:lnTo>
                  <a:lnTo>
                    <a:pt x="1661998" y="755789"/>
                  </a:lnTo>
                  <a:lnTo>
                    <a:pt x="1660525" y="806513"/>
                  </a:lnTo>
                  <a:lnTo>
                    <a:pt x="1656181" y="856449"/>
                  </a:lnTo>
                  <a:lnTo>
                    <a:pt x="1649044" y="905522"/>
                  </a:lnTo>
                  <a:lnTo>
                    <a:pt x="1639201" y="953655"/>
                  </a:lnTo>
                  <a:lnTo>
                    <a:pt x="1626717" y="1000747"/>
                  </a:lnTo>
                  <a:lnTo>
                    <a:pt x="1611693" y="1046734"/>
                  </a:lnTo>
                  <a:lnTo>
                    <a:pt x="1594192" y="1091514"/>
                  </a:lnTo>
                  <a:lnTo>
                    <a:pt x="1574317" y="1135011"/>
                  </a:lnTo>
                  <a:lnTo>
                    <a:pt x="1552130" y="1177150"/>
                  </a:lnTo>
                  <a:lnTo>
                    <a:pt x="1527721" y="1217853"/>
                  </a:lnTo>
                  <a:lnTo>
                    <a:pt x="1501190" y="1257007"/>
                  </a:lnTo>
                  <a:lnTo>
                    <a:pt x="1472590" y="1294561"/>
                  </a:lnTo>
                  <a:lnTo>
                    <a:pt x="1442008" y="1330413"/>
                  </a:lnTo>
                  <a:lnTo>
                    <a:pt x="1409547" y="1364488"/>
                  </a:lnTo>
                  <a:lnTo>
                    <a:pt x="1375270" y="1396707"/>
                  </a:lnTo>
                  <a:lnTo>
                    <a:pt x="1339265" y="1426972"/>
                  </a:lnTo>
                  <a:lnTo>
                    <a:pt x="1301610" y="1455216"/>
                  </a:lnTo>
                  <a:lnTo>
                    <a:pt x="1262392" y="1481340"/>
                  </a:lnTo>
                  <a:lnTo>
                    <a:pt x="1221689" y="1505280"/>
                  </a:lnTo>
                  <a:lnTo>
                    <a:pt x="1209268" y="1511579"/>
                  </a:lnTo>
                  <a:lnTo>
                    <a:pt x="1221689" y="1511579"/>
                  </a:lnTo>
                  <a:lnTo>
                    <a:pt x="4242371" y="1511579"/>
                  </a:lnTo>
                  <a:lnTo>
                    <a:pt x="4289590" y="1510093"/>
                  </a:lnTo>
                  <a:lnTo>
                    <a:pt x="4336008" y="1505699"/>
                  </a:lnTo>
                  <a:lnTo>
                    <a:pt x="4381563" y="1498460"/>
                  </a:lnTo>
                  <a:lnTo>
                    <a:pt x="4426153" y="1488503"/>
                  </a:lnTo>
                  <a:lnTo>
                    <a:pt x="4469701" y="1475879"/>
                  </a:lnTo>
                  <a:lnTo>
                    <a:pt x="4512119" y="1460703"/>
                  </a:lnTo>
                  <a:lnTo>
                    <a:pt x="4553305" y="1443062"/>
                  </a:lnTo>
                  <a:lnTo>
                    <a:pt x="4593183" y="1423035"/>
                  </a:lnTo>
                  <a:lnTo>
                    <a:pt x="4631677" y="1400708"/>
                  </a:lnTo>
                  <a:lnTo>
                    <a:pt x="4668672" y="1376172"/>
                  </a:lnTo>
                  <a:lnTo>
                    <a:pt x="4704118" y="1349514"/>
                  </a:lnTo>
                  <a:lnTo>
                    <a:pt x="4737887" y="1320838"/>
                  </a:lnTo>
                  <a:lnTo>
                    <a:pt x="4769929" y="1290218"/>
                  </a:lnTo>
                  <a:lnTo>
                    <a:pt x="4800130" y="1257744"/>
                  </a:lnTo>
                  <a:lnTo>
                    <a:pt x="4828425" y="1223505"/>
                  </a:lnTo>
                  <a:lnTo>
                    <a:pt x="4854714" y="1187589"/>
                  </a:lnTo>
                  <a:lnTo>
                    <a:pt x="4878908" y="1150086"/>
                  </a:lnTo>
                  <a:lnTo>
                    <a:pt x="4900917" y="1111097"/>
                  </a:lnTo>
                  <a:lnTo>
                    <a:pt x="4920678" y="1070686"/>
                  </a:lnTo>
                  <a:lnTo>
                    <a:pt x="4938077" y="1028954"/>
                  </a:lnTo>
                  <a:lnTo>
                    <a:pt x="4953038" y="985989"/>
                  </a:lnTo>
                  <a:lnTo>
                    <a:pt x="4965471" y="941882"/>
                  </a:lnTo>
                  <a:lnTo>
                    <a:pt x="4975301" y="896721"/>
                  </a:lnTo>
                  <a:lnTo>
                    <a:pt x="4982426" y="850595"/>
                  </a:lnTo>
                  <a:lnTo>
                    <a:pt x="4986769" y="803592"/>
                  </a:lnTo>
                  <a:lnTo>
                    <a:pt x="4988230" y="755789"/>
                  </a:lnTo>
                  <a:close/>
                </a:path>
              </a:pathLst>
            </a:custGeom>
            <a:solidFill>
              <a:srgbClr val="1EABD9"/>
            </a:solidFill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/>
            </a:p>
          </p:txBody>
        </p:sp>
        <p:grpSp>
          <p:nvGrpSpPr>
            <p:cNvPr id="118" name="object 6">
              <a:extLst>
                <a:ext uri="{FF2B5EF4-FFF2-40B4-BE49-F238E27FC236}">
                  <a16:creationId xmlns:a16="http://schemas.microsoft.com/office/drawing/2014/main" id="{F2C5CDE3-B82A-4057-BDE4-E2DD11304E0E}"/>
                </a:ext>
              </a:extLst>
            </p:cNvPr>
            <p:cNvGrpSpPr/>
            <p:nvPr/>
          </p:nvGrpSpPr>
          <p:grpSpPr>
            <a:xfrm>
              <a:off x="2305050" y="1592200"/>
              <a:ext cx="3639861" cy="4416550"/>
              <a:chOff x="2116221" y="3174331"/>
              <a:chExt cx="4913027" cy="6046793"/>
            </a:xfrm>
          </p:grpSpPr>
          <p:sp>
            <p:nvSpPr>
              <p:cNvPr id="160" name="object 7">
                <a:extLst>
                  <a:ext uri="{FF2B5EF4-FFF2-40B4-BE49-F238E27FC236}">
                    <a16:creationId xmlns:a16="http://schemas.microsoft.com/office/drawing/2014/main" id="{2FF171C8-B2F6-443A-A9AF-DC3930892930}"/>
                  </a:ext>
                </a:extLst>
              </p:cNvPr>
              <p:cNvSpPr/>
              <p:nvPr/>
            </p:nvSpPr>
            <p:spPr>
              <a:xfrm>
                <a:off x="2116221" y="4837076"/>
                <a:ext cx="2720975" cy="2720975"/>
              </a:xfrm>
              <a:custGeom>
                <a:avLst/>
                <a:gdLst/>
                <a:ahLst/>
                <a:cxnLst/>
                <a:rect l="l" t="t" r="r" b="b"/>
                <a:pathLst>
                  <a:path w="2720975" h="2720975">
                    <a:moveTo>
                      <a:pt x="1548881" y="12596"/>
                    </a:moveTo>
                    <a:lnTo>
                      <a:pt x="1171974" y="12596"/>
                    </a:lnTo>
                    <a:lnTo>
                      <a:pt x="1218413" y="0"/>
                    </a:lnTo>
                    <a:lnTo>
                      <a:pt x="1502442" y="0"/>
                    </a:lnTo>
                    <a:lnTo>
                      <a:pt x="1548881" y="12596"/>
                    </a:lnTo>
                    <a:close/>
                  </a:path>
                  <a:path w="2720975" h="2720975">
                    <a:moveTo>
                      <a:pt x="1594827" y="2695662"/>
                    </a:moveTo>
                    <a:lnTo>
                      <a:pt x="1126029" y="2695662"/>
                    </a:lnTo>
                    <a:lnTo>
                      <a:pt x="991429" y="2657872"/>
                    </a:lnTo>
                    <a:lnTo>
                      <a:pt x="820520" y="2607486"/>
                    </a:lnTo>
                    <a:lnTo>
                      <a:pt x="779501" y="2582293"/>
                    </a:lnTo>
                    <a:lnTo>
                      <a:pt x="739219" y="2569696"/>
                    </a:lnTo>
                    <a:lnTo>
                      <a:pt x="699701" y="2544503"/>
                    </a:lnTo>
                    <a:lnTo>
                      <a:pt x="660974" y="2519310"/>
                    </a:lnTo>
                    <a:lnTo>
                      <a:pt x="623065" y="2494117"/>
                    </a:lnTo>
                    <a:lnTo>
                      <a:pt x="586001" y="2468924"/>
                    </a:lnTo>
                    <a:lnTo>
                      <a:pt x="549809" y="2443731"/>
                    </a:lnTo>
                    <a:lnTo>
                      <a:pt x="514516" y="2418538"/>
                    </a:lnTo>
                    <a:lnTo>
                      <a:pt x="480149" y="2393345"/>
                    </a:lnTo>
                    <a:lnTo>
                      <a:pt x="446735" y="2368152"/>
                    </a:lnTo>
                    <a:lnTo>
                      <a:pt x="414301" y="2330362"/>
                    </a:lnTo>
                    <a:lnTo>
                      <a:pt x="382873" y="2305169"/>
                    </a:lnTo>
                    <a:lnTo>
                      <a:pt x="352480" y="2267379"/>
                    </a:lnTo>
                    <a:lnTo>
                      <a:pt x="323147" y="2229589"/>
                    </a:lnTo>
                    <a:lnTo>
                      <a:pt x="294903" y="2204396"/>
                    </a:lnTo>
                    <a:lnTo>
                      <a:pt x="267773" y="2166607"/>
                    </a:lnTo>
                    <a:lnTo>
                      <a:pt x="241785" y="2128817"/>
                    </a:lnTo>
                    <a:lnTo>
                      <a:pt x="216965" y="2091027"/>
                    </a:lnTo>
                    <a:lnTo>
                      <a:pt x="193342" y="2053238"/>
                    </a:lnTo>
                    <a:lnTo>
                      <a:pt x="170941" y="2015448"/>
                    </a:lnTo>
                    <a:lnTo>
                      <a:pt x="149790" y="1977658"/>
                    </a:lnTo>
                    <a:lnTo>
                      <a:pt x="129915" y="1939869"/>
                    </a:lnTo>
                    <a:lnTo>
                      <a:pt x="111344" y="1889483"/>
                    </a:lnTo>
                    <a:lnTo>
                      <a:pt x="94104" y="1851693"/>
                    </a:lnTo>
                    <a:lnTo>
                      <a:pt x="78222" y="1813903"/>
                    </a:lnTo>
                    <a:lnTo>
                      <a:pt x="63724" y="1763517"/>
                    </a:lnTo>
                    <a:lnTo>
                      <a:pt x="50637" y="1725727"/>
                    </a:lnTo>
                    <a:lnTo>
                      <a:pt x="38989" y="1675341"/>
                    </a:lnTo>
                    <a:lnTo>
                      <a:pt x="28807" y="1637551"/>
                    </a:lnTo>
                    <a:lnTo>
                      <a:pt x="20117" y="1587165"/>
                    </a:lnTo>
                    <a:lnTo>
                      <a:pt x="12947" y="1536779"/>
                    </a:lnTo>
                    <a:lnTo>
                      <a:pt x="7323" y="1498989"/>
                    </a:lnTo>
                    <a:lnTo>
                      <a:pt x="3272" y="1448603"/>
                    </a:lnTo>
                    <a:lnTo>
                      <a:pt x="822" y="1398217"/>
                    </a:lnTo>
                    <a:lnTo>
                      <a:pt x="0" y="1360427"/>
                    </a:lnTo>
                    <a:lnTo>
                      <a:pt x="822" y="1310041"/>
                    </a:lnTo>
                    <a:lnTo>
                      <a:pt x="3272" y="1259655"/>
                    </a:lnTo>
                    <a:lnTo>
                      <a:pt x="7323" y="1209269"/>
                    </a:lnTo>
                    <a:lnTo>
                      <a:pt x="12947" y="1171479"/>
                    </a:lnTo>
                    <a:lnTo>
                      <a:pt x="20117" y="1121093"/>
                    </a:lnTo>
                    <a:lnTo>
                      <a:pt x="28807" y="1070707"/>
                    </a:lnTo>
                    <a:lnTo>
                      <a:pt x="38989" y="1032917"/>
                    </a:lnTo>
                    <a:lnTo>
                      <a:pt x="50637" y="982531"/>
                    </a:lnTo>
                    <a:lnTo>
                      <a:pt x="63724" y="944741"/>
                    </a:lnTo>
                    <a:lnTo>
                      <a:pt x="78222" y="894355"/>
                    </a:lnTo>
                    <a:lnTo>
                      <a:pt x="94104" y="856565"/>
                    </a:lnTo>
                    <a:lnTo>
                      <a:pt x="111344" y="818775"/>
                    </a:lnTo>
                    <a:lnTo>
                      <a:pt x="129915" y="768389"/>
                    </a:lnTo>
                    <a:lnTo>
                      <a:pt x="149790" y="730600"/>
                    </a:lnTo>
                    <a:lnTo>
                      <a:pt x="170941" y="692810"/>
                    </a:lnTo>
                    <a:lnTo>
                      <a:pt x="193342" y="655020"/>
                    </a:lnTo>
                    <a:lnTo>
                      <a:pt x="216965" y="617231"/>
                    </a:lnTo>
                    <a:lnTo>
                      <a:pt x="241785" y="579441"/>
                    </a:lnTo>
                    <a:lnTo>
                      <a:pt x="267773" y="541651"/>
                    </a:lnTo>
                    <a:lnTo>
                      <a:pt x="294903" y="503862"/>
                    </a:lnTo>
                    <a:lnTo>
                      <a:pt x="323147" y="478669"/>
                    </a:lnTo>
                    <a:lnTo>
                      <a:pt x="352480" y="440879"/>
                    </a:lnTo>
                    <a:lnTo>
                      <a:pt x="382873" y="403089"/>
                    </a:lnTo>
                    <a:lnTo>
                      <a:pt x="414301" y="377896"/>
                    </a:lnTo>
                    <a:lnTo>
                      <a:pt x="446735" y="340106"/>
                    </a:lnTo>
                    <a:lnTo>
                      <a:pt x="480149" y="314913"/>
                    </a:lnTo>
                    <a:lnTo>
                      <a:pt x="514516" y="289720"/>
                    </a:lnTo>
                    <a:lnTo>
                      <a:pt x="549809" y="264527"/>
                    </a:lnTo>
                    <a:lnTo>
                      <a:pt x="586001" y="239334"/>
                    </a:lnTo>
                    <a:lnTo>
                      <a:pt x="623065" y="214141"/>
                    </a:lnTo>
                    <a:lnTo>
                      <a:pt x="660974" y="188948"/>
                    </a:lnTo>
                    <a:lnTo>
                      <a:pt x="699701" y="163755"/>
                    </a:lnTo>
                    <a:lnTo>
                      <a:pt x="739219" y="138562"/>
                    </a:lnTo>
                    <a:lnTo>
                      <a:pt x="779501" y="125965"/>
                    </a:lnTo>
                    <a:lnTo>
                      <a:pt x="820520" y="100772"/>
                    </a:lnTo>
                    <a:lnTo>
                      <a:pt x="904662" y="75579"/>
                    </a:lnTo>
                    <a:lnTo>
                      <a:pt x="1126029" y="12596"/>
                    </a:lnTo>
                    <a:lnTo>
                      <a:pt x="1594827" y="12596"/>
                    </a:lnTo>
                    <a:lnTo>
                      <a:pt x="1816193" y="75579"/>
                    </a:lnTo>
                    <a:lnTo>
                      <a:pt x="1900335" y="100772"/>
                    </a:lnTo>
                    <a:lnTo>
                      <a:pt x="1941355" y="125965"/>
                    </a:lnTo>
                    <a:lnTo>
                      <a:pt x="1981637" y="138562"/>
                    </a:lnTo>
                    <a:lnTo>
                      <a:pt x="2021155" y="163755"/>
                    </a:lnTo>
                    <a:lnTo>
                      <a:pt x="2059882" y="188948"/>
                    </a:lnTo>
                    <a:lnTo>
                      <a:pt x="2097791" y="214141"/>
                    </a:lnTo>
                    <a:lnTo>
                      <a:pt x="2134855" y="239334"/>
                    </a:lnTo>
                    <a:lnTo>
                      <a:pt x="2171047" y="264527"/>
                    </a:lnTo>
                    <a:lnTo>
                      <a:pt x="1263857" y="264527"/>
                    </a:lnTo>
                    <a:lnTo>
                      <a:pt x="1216432" y="277124"/>
                    </a:lnTo>
                    <a:lnTo>
                      <a:pt x="1169639" y="277124"/>
                    </a:lnTo>
                    <a:lnTo>
                      <a:pt x="989681" y="327510"/>
                    </a:lnTo>
                    <a:lnTo>
                      <a:pt x="946715" y="340106"/>
                    </a:lnTo>
                    <a:lnTo>
                      <a:pt x="904649" y="365300"/>
                    </a:lnTo>
                    <a:lnTo>
                      <a:pt x="863524" y="377896"/>
                    </a:lnTo>
                    <a:lnTo>
                      <a:pt x="823387" y="403089"/>
                    </a:lnTo>
                    <a:lnTo>
                      <a:pt x="784281" y="428282"/>
                    </a:lnTo>
                    <a:lnTo>
                      <a:pt x="746251" y="453475"/>
                    </a:lnTo>
                    <a:lnTo>
                      <a:pt x="709340" y="478669"/>
                    </a:lnTo>
                    <a:lnTo>
                      <a:pt x="673594" y="503862"/>
                    </a:lnTo>
                    <a:lnTo>
                      <a:pt x="639057" y="541651"/>
                    </a:lnTo>
                    <a:lnTo>
                      <a:pt x="605772" y="566844"/>
                    </a:lnTo>
                    <a:lnTo>
                      <a:pt x="573784" y="604634"/>
                    </a:lnTo>
                    <a:lnTo>
                      <a:pt x="543138" y="629827"/>
                    </a:lnTo>
                    <a:lnTo>
                      <a:pt x="513878" y="667617"/>
                    </a:lnTo>
                    <a:lnTo>
                      <a:pt x="486047" y="705406"/>
                    </a:lnTo>
                    <a:lnTo>
                      <a:pt x="459691" y="743196"/>
                    </a:lnTo>
                    <a:lnTo>
                      <a:pt x="434854" y="780986"/>
                    </a:lnTo>
                    <a:lnTo>
                      <a:pt x="411580" y="818775"/>
                    </a:lnTo>
                    <a:lnTo>
                      <a:pt x="389913" y="856565"/>
                    </a:lnTo>
                    <a:lnTo>
                      <a:pt x="369898" y="894355"/>
                    </a:lnTo>
                    <a:lnTo>
                      <a:pt x="351578" y="944741"/>
                    </a:lnTo>
                    <a:lnTo>
                      <a:pt x="334999" y="982531"/>
                    </a:lnTo>
                    <a:lnTo>
                      <a:pt x="320205" y="1032917"/>
                    </a:lnTo>
                    <a:lnTo>
                      <a:pt x="307239" y="1070707"/>
                    </a:lnTo>
                    <a:lnTo>
                      <a:pt x="296146" y="1121093"/>
                    </a:lnTo>
                    <a:lnTo>
                      <a:pt x="286971" y="1158882"/>
                    </a:lnTo>
                    <a:lnTo>
                      <a:pt x="279758" y="1209269"/>
                    </a:lnTo>
                    <a:lnTo>
                      <a:pt x="274551" y="1259655"/>
                    </a:lnTo>
                    <a:lnTo>
                      <a:pt x="271394" y="1310041"/>
                    </a:lnTo>
                    <a:lnTo>
                      <a:pt x="270332" y="1360427"/>
                    </a:lnTo>
                    <a:lnTo>
                      <a:pt x="271394" y="1398217"/>
                    </a:lnTo>
                    <a:lnTo>
                      <a:pt x="274551" y="1448603"/>
                    </a:lnTo>
                    <a:lnTo>
                      <a:pt x="279758" y="1498989"/>
                    </a:lnTo>
                    <a:lnTo>
                      <a:pt x="286971" y="1549376"/>
                    </a:lnTo>
                    <a:lnTo>
                      <a:pt x="296146" y="1587165"/>
                    </a:lnTo>
                    <a:lnTo>
                      <a:pt x="307239" y="1637551"/>
                    </a:lnTo>
                    <a:lnTo>
                      <a:pt x="320205" y="1675341"/>
                    </a:lnTo>
                    <a:lnTo>
                      <a:pt x="334999" y="1725727"/>
                    </a:lnTo>
                    <a:lnTo>
                      <a:pt x="351578" y="1763517"/>
                    </a:lnTo>
                    <a:lnTo>
                      <a:pt x="369898" y="1813903"/>
                    </a:lnTo>
                    <a:lnTo>
                      <a:pt x="389913" y="1851693"/>
                    </a:lnTo>
                    <a:lnTo>
                      <a:pt x="411580" y="1889483"/>
                    </a:lnTo>
                    <a:lnTo>
                      <a:pt x="434854" y="1927272"/>
                    </a:lnTo>
                    <a:lnTo>
                      <a:pt x="459691" y="1965062"/>
                    </a:lnTo>
                    <a:lnTo>
                      <a:pt x="486047" y="2002852"/>
                    </a:lnTo>
                    <a:lnTo>
                      <a:pt x="513878" y="2040641"/>
                    </a:lnTo>
                    <a:lnTo>
                      <a:pt x="543138" y="2078431"/>
                    </a:lnTo>
                    <a:lnTo>
                      <a:pt x="573784" y="2103624"/>
                    </a:lnTo>
                    <a:lnTo>
                      <a:pt x="605772" y="2141414"/>
                    </a:lnTo>
                    <a:lnTo>
                      <a:pt x="639057" y="2166607"/>
                    </a:lnTo>
                    <a:lnTo>
                      <a:pt x="673594" y="2204396"/>
                    </a:lnTo>
                    <a:lnTo>
                      <a:pt x="709340" y="2229589"/>
                    </a:lnTo>
                    <a:lnTo>
                      <a:pt x="746251" y="2254783"/>
                    </a:lnTo>
                    <a:lnTo>
                      <a:pt x="784281" y="2279976"/>
                    </a:lnTo>
                    <a:lnTo>
                      <a:pt x="823387" y="2305169"/>
                    </a:lnTo>
                    <a:lnTo>
                      <a:pt x="863524" y="2330362"/>
                    </a:lnTo>
                    <a:lnTo>
                      <a:pt x="904649" y="2342958"/>
                    </a:lnTo>
                    <a:lnTo>
                      <a:pt x="946715" y="2368152"/>
                    </a:lnTo>
                    <a:lnTo>
                      <a:pt x="1078129" y="2405941"/>
                    </a:lnTo>
                    <a:lnTo>
                      <a:pt x="1169639" y="2431134"/>
                    </a:lnTo>
                    <a:lnTo>
                      <a:pt x="1216432" y="2431134"/>
                    </a:lnTo>
                    <a:lnTo>
                      <a:pt x="1263857" y="2443731"/>
                    </a:lnTo>
                    <a:lnTo>
                      <a:pt x="2171047" y="2443731"/>
                    </a:lnTo>
                    <a:lnTo>
                      <a:pt x="2134855" y="2468924"/>
                    </a:lnTo>
                    <a:lnTo>
                      <a:pt x="2097791" y="2494117"/>
                    </a:lnTo>
                    <a:lnTo>
                      <a:pt x="2059882" y="2519310"/>
                    </a:lnTo>
                    <a:lnTo>
                      <a:pt x="2021155" y="2544503"/>
                    </a:lnTo>
                    <a:lnTo>
                      <a:pt x="1981637" y="2569696"/>
                    </a:lnTo>
                    <a:lnTo>
                      <a:pt x="1941355" y="2582293"/>
                    </a:lnTo>
                    <a:lnTo>
                      <a:pt x="1900335" y="2607486"/>
                    </a:lnTo>
                    <a:lnTo>
                      <a:pt x="1729426" y="2657872"/>
                    </a:lnTo>
                    <a:lnTo>
                      <a:pt x="1594827" y="2695662"/>
                    </a:lnTo>
                    <a:close/>
                  </a:path>
                  <a:path w="2720975" h="2720975">
                    <a:moveTo>
                      <a:pt x="2171047" y="2443731"/>
                    </a:moveTo>
                    <a:lnTo>
                      <a:pt x="1456997" y="2443731"/>
                    </a:lnTo>
                    <a:lnTo>
                      <a:pt x="1504422" y="2431134"/>
                    </a:lnTo>
                    <a:lnTo>
                      <a:pt x="1551214" y="2431134"/>
                    </a:lnTo>
                    <a:lnTo>
                      <a:pt x="1642724" y="2405941"/>
                    </a:lnTo>
                    <a:lnTo>
                      <a:pt x="1774137" y="2368152"/>
                    </a:lnTo>
                    <a:lnTo>
                      <a:pt x="1816204" y="2342958"/>
                    </a:lnTo>
                    <a:lnTo>
                      <a:pt x="1857328" y="2330362"/>
                    </a:lnTo>
                    <a:lnTo>
                      <a:pt x="1897465" y="2305169"/>
                    </a:lnTo>
                    <a:lnTo>
                      <a:pt x="1936571" y="2279976"/>
                    </a:lnTo>
                    <a:lnTo>
                      <a:pt x="1974601" y="2254783"/>
                    </a:lnTo>
                    <a:lnTo>
                      <a:pt x="2011512" y="2229589"/>
                    </a:lnTo>
                    <a:lnTo>
                      <a:pt x="2047258" y="2204396"/>
                    </a:lnTo>
                    <a:lnTo>
                      <a:pt x="2081795" y="2166607"/>
                    </a:lnTo>
                    <a:lnTo>
                      <a:pt x="2115080" y="2141414"/>
                    </a:lnTo>
                    <a:lnTo>
                      <a:pt x="2147068" y="2103624"/>
                    </a:lnTo>
                    <a:lnTo>
                      <a:pt x="2177714" y="2078431"/>
                    </a:lnTo>
                    <a:lnTo>
                      <a:pt x="2206974" y="2040641"/>
                    </a:lnTo>
                    <a:lnTo>
                      <a:pt x="2234805" y="2002852"/>
                    </a:lnTo>
                    <a:lnTo>
                      <a:pt x="2261160" y="1965062"/>
                    </a:lnTo>
                    <a:lnTo>
                      <a:pt x="2285998" y="1927272"/>
                    </a:lnTo>
                    <a:lnTo>
                      <a:pt x="2309272" y="1889483"/>
                    </a:lnTo>
                    <a:lnTo>
                      <a:pt x="2330939" y="1851693"/>
                    </a:lnTo>
                    <a:lnTo>
                      <a:pt x="2350954" y="1813903"/>
                    </a:lnTo>
                    <a:lnTo>
                      <a:pt x="2369274" y="1763517"/>
                    </a:lnTo>
                    <a:lnTo>
                      <a:pt x="2385853" y="1725727"/>
                    </a:lnTo>
                    <a:lnTo>
                      <a:pt x="2400647" y="1675341"/>
                    </a:lnTo>
                    <a:lnTo>
                      <a:pt x="2413613" y="1637551"/>
                    </a:lnTo>
                    <a:lnTo>
                      <a:pt x="2424706" y="1587165"/>
                    </a:lnTo>
                    <a:lnTo>
                      <a:pt x="2433881" y="1549376"/>
                    </a:lnTo>
                    <a:lnTo>
                      <a:pt x="2441094" y="1498989"/>
                    </a:lnTo>
                    <a:lnTo>
                      <a:pt x="2446301" y="1448603"/>
                    </a:lnTo>
                    <a:lnTo>
                      <a:pt x="2449458" y="1398217"/>
                    </a:lnTo>
                    <a:lnTo>
                      <a:pt x="2450520" y="1360427"/>
                    </a:lnTo>
                    <a:lnTo>
                      <a:pt x="2449458" y="1310041"/>
                    </a:lnTo>
                    <a:lnTo>
                      <a:pt x="2446301" y="1259655"/>
                    </a:lnTo>
                    <a:lnTo>
                      <a:pt x="2441094" y="1209269"/>
                    </a:lnTo>
                    <a:lnTo>
                      <a:pt x="2433881" y="1158882"/>
                    </a:lnTo>
                    <a:lnTo>
                      <a:pt x="2424706" y="1121093"/>
                    </a:lnTo>
                    <a:lnTo>
                      <a:pt x="2413613" y="1070707"/>
                    </a:lnTo>
                    <a:lnTo>
                      <a:pt x="2400647" y="1032917"/>
                    </a:lnTo>
                    <a:lnTo>
                      <a:pt x="2385853" y="982531"/>
                    </a:lnTo>
                    <a:lnTo>
                      <a:pt x="2369274" y="944741"/>
                    </a:lnTo>
                    <a:lnTo>
                      <a:pt x="2350954" y="894355"/>
                    </a:lnTo>
                    <a:lnTo>
                      <a:pt x="2330939" y="856565"/>
                    </a:lnTo>
                    <a:lnTo>
                      <a:pt x="2309272" y="818775"/>
                    </a:lnTo>
                    <a:lnTo>
                      <a:pt x="2285998" y="780986"/>
                    </a:lnTo>
                    <a:lnTo>
                      <a:pt x="2261160" y="743196"/>
                    </a:lnTo>
                    <a:lnTo>
                      <a:pt x="2234805" y="705406"/>
                    </a:lnTo>
                    <a:lnTo>
                      <a:pt x="2206974" y="667617"/>
                    </a:lnTo>
                    <a:lnTo>
                      <a:pt x="2177714" y="629827"/>
                    </a:lnTo>
                    <a:lnTo>
                      <a:pt x="2147068" y="604634"/>
                    </a:lnTo>
                    <a:lnTo>
                      <a:pt x="2115080" y="566844"/>
                    </a:lnTo>
                    <a:lnTo>
                      <a:pt x="2081795" y="541651"/>
                    </a:lnTo>
                    <a:lnTo>
                      <a:pt x="2047258" y="503862"/>
                    </a:lnTo>
                    <a:lnTo>
                      <a:pt x="2011512" y="478669"/>
                    </a:lnTo>
                    <a:lnTo>
                      <a:pt x="1974601" y="453475"/>
                    </a:lnTo>
                    <a:lnTo>
                      <a:pt x="1936571" y="428282"/>
                    </a:lnTo>
                    <a:lnTo>
                      <a:pt x="1897465" y="403089"/>
                    </a:lnTo>
                    <a:lnTo>
                      <a:pt x="1857328" y="377896"/>
                    </a:lnTo>
                    <a:lnTo>
                      <a:pt x="1816204" y="365300"/>
                    </a:lnTo>
                    <a:lnTo>
                      <a:pt x="1774137" y="340106"/>
                    </a:lnTo>
                    <a:lnTo>
                      <a:pt x="1731172" y="327510"/>
                    </a:lnTo>
                    <a:lnTo>
                      <a:pt x="1551214" y="277124"/>
                    </a:lnTo>
                    <a:lnTo>
                      <a:pt x="1504422" y="277124"/>
                    </a:lnTo>
                    <a:lnTo>
                      <a:pt x="1456997" y="264527"/>
                    </a:lnTo>
                    <a:lnTo>
                      <a:pt x="2171047" y="264527"/>
                    </a:lnTo>
                    <a:lnTo>
                      <a:pt x="2206340" y="289720"/>
                    </a:lnTo>
                    <a:lnTo>
                      <a:pt x="2240707" y="314913"/>
                    </a:lnTo>
                    <a:lnTo>
                      <a:pt x="2274121" y="340106"/>
                    </a:lnTo>
                    <a:lnTo>
                      <a:pt x="2306555" y="377896"/>
                    </a:lnTo>
                    <a:lnTo>
                      <a:pt x="2337982" y="403089"/>
                    </a:lnTo>
                    <a:lnTo>
                      <a:pt x="2368376" y="440879"/>
                    </a:lnTo>
                    <a:lnTo>
                      <a:pt x="2397708" y="478669"/>
                    </a:lnTo>
                    <a:lnTo>
                      <a:pt x="2425953" y="503862"/>
                    </a:lnTo>
                    <a:lnTo>
                      <a:pt x="2453082" y="541651"/>
                    </a:lnTo>
                    <a:lnTo>
                      <a:pt x="2479071" y="579441"/>
                    </a:lnTo>
                    <a:lnTo>
                      <a:pt x="2503890" y="617231"/>
                    </a:lnTo>
                    <a:lnTo>
                      <a:pt x="2527513" y="655020"/>
                    </a:lnTo>
                    <a:lnTo>
                      <a:pt x="2549914" y="692810"/>
                    </a:lnTo>
                    <a:lnTo>
                      <a:pt x="2571065" y="730600"/>
                    </a:lnTo>
                    <a:lnTo>
                      <a:pt x="2590940" y="768389"/>
                    </a:lnTo>
                    <a:lnTo>
                      <a:pt x="2609511" y="818775"/>
                    </a:lnTo>
                    <a:lnTo>
                      <a:pt x="2626751" y="856565"/>
                    </a:lnTo>
                    <a:lnTo>
                      <a:pt x="2642633" y="894355"/>
                    </a:lnTo>
                    <a:lnTo>
                      <a:pt x="2657131" y="944741"/>
                    </a:lnTo>
                    <a:lnTo>
                      <a:pt x="2670218" y="982531"/>
                    </a:lnTo>
                    <a:lnTo>
                      <a:pt x="2681865" y="1032917"/>
                    </a:lnTo>
                    <a:lnTo>
                      <a:pt x="2692048" y="1070707"/>
                    </a:lnTo>
                    <a:lnTo>
                      <a:pt x="2700738" y="1121093"/>
                    </a:lnTo>
                    <a:lnTo>
                      <a:pt x="2707908" y="1171479"/>
                    </a:lnTo>
                    <a:lnTo>
                      <a:pt x="2713532" y="1209269"/>
                    </a:lnTo>
                    <a:lnTo>
                      <a:pt x="2717582" y="1259655"/>
                    </a:lnTo>
                    <a:lnTo>
                      <a:pt x="2720032" y="1310041"/>
                    </a:lnTo>
                    <a:lnTo>
                      <a:pt x="2720855" y="1360427"/>
                    </a:lnTo>
                    <a:lnTo>
                      <a:pt x="2720032" y="1398217"/>
                    </a:lnTo>
                    <a:lnTo>
                      <a:pt x="2717582" y="1448603"/>
                    </a:lnTo>
                    <a:lnTo>
                      <a:pt x="2713532" y="1498989"/>
                    </a:lnTo>
                    <a:lnTo>
                      <a:pt x="2707908" y="1536779"/>
                    </a:lnTo>
                    <a:lnTo>
                      <a:pt x="2700738" y="1587165"/>
                    </a:lnTo>
                    <a:lnTo>
                      <a:pt x="2692048" y="1637551"/>
                    </a:lnTo>
                    <a:lnTo>
                      <a:pt x="2681865" y="1675341"/>
                    </a:lnTo>
                    <a:lnTo>
                      <a:pt x="2670218" y="1725727"/>
                    </a:lnTo>
                    <a:lnTo>
                      <a:pt x="2657131" y="1763517"/>
                    </a:lnTo>
                    <a:lnTo>
                      <a:pt x="2642633" y="1813903"/>
                    </a:lnTo>
                    <a:lnTo>
                      <a:pt x="2626751" y="1851693"/>
                    </a:lnTo>
                    <a:lnTo>
                      <a:pt x="2609511" y="1889483"/>
                    </a:lnTo>
                    <a:lnTo>
                      <a:pt x="2590940" y="1939869"/>
                    </a:lnTo>
                    <a:lnTo>
                      <a:pt x="2571065" y="1977658"/>
                    </a:lnTo>
                    <a:lnTo>
                      <a:pt x="2549914" y="2015448"/>
                    </a:lnTo>
                    <a:lnTo>
                      <a:pt x="2527513" y="2053238"/>
                    </a:lnTo>
                    <a:lnTo>
                      <a:pt x="2503890" y="2091027"/>
                    </a:lnTo>
                    <a:lnTo>
                      <a:pt x="2479071" y="2128817"/>
                    </a:lnTo>
                    <a:lnTo>
                      <a:pt x="2453082" y="2166607"/>
                    </a:lnTo>
                    <a:lnTo>
                      <a:pt x="2425953" y="2204396"/>
                    </a:lnTo>
                    <a:lnTo>
                      <a:pt x="2397708" y="2229589"/>
                    </a:lnTo>
                    <a:lnTo>
                      <a:pt x="2368376" y="2267379"/>
                    </a:lnTo>
                    <a:lnTo>
                      <a:pt x="2337982" y="2305169"/>
                    </a:lnTo>
                    <a:lnTo>
                      <a:pt x="2306555" y="2330362"/>
                    </a:lnTo>
                    <a:lnTo>
                      <a:pt x="2274121" y="2368152"/>
                    </a:lnTo>
                    <a:lnTo>
                      <a:pt x="2240707" y="2393345"/>
                    </a:lnTo>
                    <a:lnTo>
                      <a:pt x="2206340" y="2418538"/>
                    </a:lnTo>
                    <a:lnTo>
                      <a:pt x="2171047" y="2443731"/>
                    </a:lnTo>
                    <a:close/>
                  </a:path>
                  <a:path w="2720975" h="2720975">
                    <a:moveTo>
                      <a:pt x="1502442" y="2708259"/>
                    </a:moveTo>
                    <a:lnTo>
                      <a:pt x="1218413" y="2708259"/>
                    </a:lnTo>
                    <a:lnTo>
                      <a:pt x="1171974" y="2695662"/>
                    </a:lnTo>
                    <a:lnTo>
                      <a:pt x="1548881" y="2695662"/>
                    </a:lnTo>
                    <a:lnTo>
                      <a:pt x="1502442" y="2708259"/>
                    </a:lnTo>
                    <a:close/>
                  </a:path>
                  <a:path w="2720975" h="2720975">
                    <a:moveTo>
                      <a:pt x="1360427" y="2720855"/>
                    </a:moveTo>
                    <a:lnTo>
                      <a:pt x="1312667" y="2708259"/>
                    </a:lnTo>
                    <a:lnTo>
                      <a:pt x="1408188" y="2708259"/>
                    </a:lnTo>
                    <a:lnTo>
                      <a:pt x="1360427" y="2720855"/>
                    </a:lnTo>
                    <a:close/>
                  </a:path>
                </a:pathLst>
              </a:custGeom>
              <a:solidFill>
                <a:srgbClr val="666666"/>
              </a:solidFill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61" name="object 8">
                <a:extLst>
                  <a:ext uri="{FF2B5EF4-FFF2-40B4-BE49-F238E27FC236}">
                    <a16:creationId xmlns:a16="http://schemas.microsoft.com/office/drawing/2014/main" id="{B6AB79DD-EDEC-4871-BD23-3FEFFBD8A0AF}"/>
                  </a:ext>
                </a:extLst>
              </p:cNvPr>
              <p:cNvSpPr/>
              <p:nvPr/>
            </p:nvSpPr>
            <p:spPr>
              <a:xfrm>
                <a:off x="4355898" y="3174331"/>
                <a:ext cx="2673350" cy="1831975"/>
              </a:xfrm>
              <a:custGeom>
                <a:avLst/>
                <a:gdLst/>
                <a:ahLst/>
                <a:cxnLst/>
                <a:rect l="l" t="t" r="r" b="b"/>
                <a:pathLst>
                  <a:path w="2673350" h="1831975">
                    <a:moveTo>
                      <a:pt x="2597396" y="151158"/>
                    </a:moveTo>
                    <a:lnTo>
                      <a:pt x="2567981" y="145219"/>
                    </a:lnTo>
                    <a:lnTo>
                      <a:pt x="2543957" y="129021"/>
                    </a:lnTo>
                    <a:lnTo>
                      <a:pt x="2527758" y="104998"/>
                    </a:lnTo>
                    <a:lnTo>
                      <a:pt x="2521817" y="75579"/>
                    </a:lnTo>
                    <a:lnTo>
                      <a:pt x="2527758" y="46160"/>
                    </a:lnTo>
                    <a:lnTo>
                      <a:pt x="2543957" y="22136"/>
                    </a:lnTo>
                    <a:lnTo>
                      <a:pt x="2567981" y="5939"/>
                    </a:lnTo>
                    <a:lnTo>
                      <a:pt x="2597396" y="0"/>
                    </a:lnTo>
                    <a:lnTo>
                      <a:pt x="2626817" y="5939"/>
                    </a:lnTo>
                    <a:lnTo>
                      <a:pt x="2650840" y="22136"/>
                    </a:lnTo>
                    <a:lnTo>
                      <a:pt x="2667037" y="46160"/>
                    </a:lnTo>
                    <a:lnTo>
                      <a:pt x="2672976" y="75579"/>
                    </a:lnTo>
                    <a:lnTo>
                      <a:pt x="2667037" y="104998"/>
                    </a:lnTo>
                    <a:lnTo>
                      <a:pt x="2650840" y="129021"/>
                    </a:lnTo>
                    <a:lnTo>
                      <a:pt x="2626817" y="145219"/>
                    </a:lnTo>
                    <a:lnTo>
                      <a:pt x="2597396" y="151158"/>
                    </a:lnTo>
                    <a:close/>
                  </a:path>
                  <a:path w="2673350" h="1831975">
                    <a:moveTo>
                      <a:pt x="75579" y="1831538"/>
                    </a:moveTo>
                    <a:lnTo>
                      <a:pt x="46160" y="1825600"/>
                    </a:lnTo>
                    <a:lnTo>
                      <a:pt x="22136" y="1809403"/>
                    </a:lnTo>
                    <a:lnTo>
                      <a:pt x="5939" y="1785379"/>
                    </a:lnTo>
                    <a:lnTo>
                      <a:pt x="0" y="1755959"/>
                    </a:lnTo>
                    <a:lnTo>
                      <a:pt x="5939" y="1726544"/>
                    </a:lnTo>
                    <a:lnTo>
                      <a:pt x="22136" y="1702520"/>
                    </a:lnTo>
                    <a:lnTo>
                      <a:pt x="46160" y="1686320"/>
                    </a:lnTo>
                    <a:lnTo>
                      <a:pt x="75579" y="1680380"/>
                    </a:lnTo>
                    <a:lnTo>
                      <a:pt x="104998" y="1686320"/>
                    </a:lnTo>
                    <a:lnTo>
                      <a:pt x="129021" y="1702520"/>
                    </a:lnTo>
                    <a:lnTo>
                      <a:pt x="145219" y="1726544"/>
                    </a:lnTo>
                    <a:lnTo>
                      <a:pt x="151158" y="1755959"/>
                    </a:lnTo>
                    <a:lnTo>
                      <a:pt x="145219" y="1785379"/>
                    </a:lnTo>
                    <a:lnTo>
                      <a:pt x="129021" y="1809403"/>
                    </a:lnTo>
                    <a:lnTo>
                      <a:pt x="104998" y="1825600"/>
                    </a:lnTo>
                    <a:lnTo>
                      <a:pt x="75579" y="1831538"/>
                    </a:lnTo>
                    <a:close/>
                  </a:path>
                </a:pathLst>
              </a:custGeom>
              <a:solidFill>
                <a:srgbClr val="1EABD9"/>
              </a:solidFill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62" name="object 9">
                <a:extLst>
                  <a:ext uri="{FF2B5EF4-FFF2-40B4-BE49-F238E27FC236}">
                    <a16:creationId xmlns:a16="http://schemas.microsoft.com/office/drawing/2014/main" id="{96C9C5F7-DAFD-4147-A215-C199A237AB5E}"/>
                  </a:ext>
                </a:extLst>
              </p:cNvPr>
              <p:cNvSpPr/>
              <p:nvPr/>
            </p:nvSpPr>
            <p:spPr>
              <a:xfrm>
                <a:off x="4847655" y="5139394"/>
                <a:ext cx="2181225" cy="480059"/>
              </a:xfrm>
              <a:custGeom>
                <a:avLst/>
                <a:gdLst/>
                <a:ahLst/>
                <a:cxnLst/>
                <a:rect l="l" t="t" r="r" b="b"/>
                <a:pathLst>
                  <a:path w="2181225" h="480060">
                    <a:moveTo>
                      <a:pt x="2105639" y="151158"/>
                    </a:moveTo>
                    <a:lnTo>
                      <a:pt x="2076219" y="145219"/>
                    </a:lnTo>
                    <a:lnTo>
                      <a:pt x="2052195" y="129021"/>
                    </a:lnTo>
                    <a:lnTo>
                      <a:pt x="2035999" y="104998"/>
                    </a:lnTo>
                    <a:lnTo>
                      <a:pt x="2030060" y="75579"/>
                    </a:lnTo>
                    <a:lnTo>
                      <a:pt x="2035999" y="46160"/>
                    </a:lnTo>
                    <a:lnTo>
                      <a:pt x="2052195" y="22136"/>
                    </a:lnTo>
                    <a:lnTo>
                      <a:pt x="2076219" y="5939"/>
                    </a:lnTo>
                    <a:lnTo>
                      <a:pt x="2105639" y="0"/>
                    </a:lnTo>
                    <a:lnTo>
                      <a:pt x="2135060" y="5939"/>
                    </a:lnTo>
                    <a:lnTo>
                      <a:pt x="2159083" y="22136"/>
                    </a:lnTo>
                    <a:lnTo>
                      <a:pt x="2175280" y="46160"/>
                    </a:lnTo>
                    <a:lnTo>
                      <a:pt x="2181219" y="75579"/>
                    </a:lnTo>
                    <a:lnTo>
                      <a:pt x="2175280" y="104998"/>
                    </a:lnTo>
                    <a:lnTo>
                      <a:pt x="2159083" y="129021"/>
                    </a:lnTo>
                    <a:lnTo>
                      <a:pt x="2135060" y="145219"/>
                    </a:lnTo>
                    <a:lnTo>
                      <a:pt x="2105639" y="151158"/>
                    </a:lnTo>
                    <a:close/>
                  </a:path>
                  <a:path w="2181225" h="480060">
                    <a:moveTo>
                      <a:pt x="75579" y="479923"/>
                    </a:moveTo>
                    <a:lnTo>
                      <a:pt x="46160" y="473984"/>
                    </a:lnTo>
                    <a:lnTo>
                      <a:pt x="22136" y="457786"/>
                    </a:lnTo>
                    <a:lnTo>
                      <a:pt x="5939" y="433763"/>
                    </a:lnTo>
                    <a:lnTo>
                      <a:pt x="0" y="404344"/>
                    </a:lnTo>
                    <a:lnTo>
                      <a:pt x="5939" y="374925"/>
                    </a:lnTo>
                    <a:lnTo>
                      <a:pt x="22136" y="350901"/>
                    </a:lnTo>
                    <a:lnTo>
                      <a:pt x="46160" y="334704"/>
                    </a:lnTo>
                    <a:lnTo>
                      <a:pt x="75579" y="328765"/>
                    </a:lnTo>
                    <a:lnTo>
                      <a:pt x="104998" y="334704"/>
                    </a:lnTo>
                    <a:lnTo>
                      <a:pt x="129021" y="350901"/>
                    </a:lnTo>
                    <a:lnTo>
                      <a:pt x="145219" y="374925"/>
                    </a:lnTo>
                    <a:lnTo>
                      <a:pt x="151158" y="404344"/>
                    </a:lnTo>
                    <a:lnTo>
                      <a:pt x="145219" y="433763"/>
                    </a:lnTo>
                    <a:lnTo>
                      <a:pt x="129021" y="457786"/>
                    </a:lnTo>
                    <a:lnTo>
                      <a:pt x="104998" y="473984"/>
                    </a:lnTo>
                    <a:lnTo>
                      <a:pt x="75579" y="479923"/>
                    </a:lnTo>
                    <a:close/>
                  </a:path>
                </a:pathLst>
              </a:custGeom>
              <a:solidFill>
                <a:srgbClr val="3BC583"/>
              </a:solidFill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63" name="object 10">
                <a:extLst>
                  <a:ext uri="{FF2B5EF4-FFF2-40B4-BE49-F238E27FC236}">
                    <a16:creationId xmlns:a16="http://schemas.microsoft.com/office/drawing/2014/main" id="{ECB4A954-3C89-4708-A243-50FC5129966B}"/>
                  </a:ext>
                </a:extLst>
              </p:cNvPr>
              <p:cNvSpPr/>
              <p:nvPr/>
            </p:nvSpPr>
            <p:spPr>
              <a:xfrm>
                <a:off x="4847163" y="6776946"/>
                <a:ext cx="2181860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2181859" h="478790">
                    <a:moveTo>
                      <a:pt x="2106131" y="478669"/>
                    </a:moveTo>
                    <a:lnTo>
                      <a:pt x="2076716" y="472729"/>
                    </a:lnTo>
                    <a:lnTo>
                      <a:pt x="2052691" y="456532"/>
                    </a:lnTo>
                    <a:lnTo>
                      <a:pt x="2036492" y="432508"/>
                    </a:lnTo>
                    <a:lnTo>
                      <a:pt x="2030551" y="403089"/>
                    </a:lnTo>
                    <a:lnTo>
                      <a:pt x="2036492" y="373670"/>
                    </a:lnTo>
                    <a:lnTo>
                      <a:pt x="2052691" y="349647"/>
                    </a:lnTo>
                    <a:lnTo>
                      <a:pt x="2076716" y="333449"/>
                    </a:lnTo>
                    <a:lnTo>
                      <a:pt x="2106131" y="327510"/>
                    </a:lnTo>
                    <a:lnTo>
                      <a:pt x="2135551" y="333449"/>
                    </a:lnTo>
                    <a:lnTo>
                      <a:pt x="2159575" y="349647"/>
                    </a:lnTo>
                    <a:lnTo>
                      <a:pt x="2175771" y="373670"/>
                    </a:lnTo>
                    <a:lnTo>
                      <a:pt x="2181710" y="403089"/>
                    </a:lnTo>
                    <a:lnTo>
                      <a:pt x="2175771" y="432508"/>
                    </a:lnTo>
                    <a:lnTo>
                      <a:pt x="2159575" y="456532"/>
                    </a:lnTo>
                    <a:lnTo>
                      <a:pt x="2135551" y="472729"/>
                    </a:lnTo>
                    <a:lnTo>
                      <a:pt x="2106131" y="478669"/>
                    </a:lnTo>
                    <a:close/>
                  </a:path>
                  <a:path w="2181859" h="478790">
                    <a:moveTo>
                      <a:pt x="75579" y="151158"/>
                    </a:moveTo>
                    <a:lnTo>
                      <a:pt x="46160" y="145219"/>
                    </a:lnTo>
                    <a:lnTo>
                      <a:pt x="22136" y="129021"/>
                    </a:lnTo>
                    <a:lnTo>
                      <a:pt x="5939" y="104998"/>
                    </a:lnTo>
                    <a:lnTo>
                      <a:pt x="0" y="75579"/>
                    </a:lnTo>
                    <a:lnTo>
                      <a:pt x="5939" y="46160"/>
                    </a:lnTo>
                    <a:lnTo>
                      <a:pt x="22136" y="22136"/>
                    </a:lnTo>
                    <a:lnTo>
                      <a:pt x="46160" y="5939"/>
                    </a:lnTo>
                    <a:lnTo>
                      <a:pt x="75579" y="0"/>
                    </a:lnTo>
                    <a:lnTo>
                      <a:pt x="104998" y="5939"/>
                    </a:lnTo>
                    <a:lnTo>
                      <a:pt x="129021" y="22136"/>
                    </a:lnTo>
                    <a:lnTo>
                      <a:pt x="145219" y="46160"/>
                    </a:lnTo>
                    <a:lnTo>
                      <a:pt x="151158" y="75579"/>
                    </a:lnTo>
                    <a:lnTo>
                      <a:pt x="145219" y="104998"/>
                    </a:lnTo>
                    <a:lnTo>
                      <a:pt x="129021" y="129021"/>
                    </a:lnTo>
                    <a:lnTo>
                      <a:pt x="104998" y="145219"/>
                    </a:lnTo>
                    <a:lnTo>
                      <a:pt x="75579" y="151158"/>
                    </a:lnTo>
                    <a:close/>
                  </a:path>
                </a:pathLst>
              </a:custGeom>
              <a:solidFill>
                <a:srgbClr val="92BD39"/>
              </a:solidFill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64" name="object 11">
                <a:extLst>
                  <a:ext uri="{FF2B5EF4-FFF2-40B4-BE49-F238E27FC236}">
                    <a16:creationId xmlns:a16="http://schemas.microsoft.com/office/drawing/2014/main" id="{C2CB75DE-F516-4D2C-9CBB-C94185E27619}"/>
                  </a:ext>
                </a:extLst>
              </p:cNvPr>
              <p:cNvSpPr/>
              <p:nvPr/>
            </p:nvSpPr>
            <p:spPr>
              <a:xfrm>
                <a:off x="4358407" y="7387879"/>
                <a:ext cx="2670810" cy="1833245"/>
              </a:xfrm>
              <a:custGeom>
                <a:avLst/>
                <a:gdLst/>
                <a:ahLst/>
                <a:cxnLst/>
                <a:rect l="l" t="t" r="r" b="b"/>
                <a:pathLst>
                  <a:path w="2670809" h="1833245">
                    <a:moveTo>
                      <a:pt x="2594890" y="1832798"/>
                    </a:moveTo>
                    <a:lnTo>
                      <a:pt x="2565469" y="1826859"/>
                    </a:lnTo>
                    <a:lnTo>
                      <a:pt x="2541445" y="1810663"/>
                    </a:lnTo>
                    <a:lnTo>
                      <a:pt x="2525249" y="1786639"/>
                    </a:lnTo>
                    <a:lnTo>
                      <a:pt x="2519310" y="1757219"/>
                    </a:lnTo>
                    <a:lnTo>
                      <a:pt x="2525249" y="1727798"/>
                    </a:lnTo>
                    <a:lnTo>
                      <a:pt x="2541445" y="1703775"/>
                    </a:lnTo>
                    <a:lnTo>
                      <a:pt x="2565469" y="1687578"/>
                    </a:lnTo>
                    <a:lnTo>
                      <a:pt x="2594890" y="1681639"/>
                    </a:lnTo>
                    <a:lnTo>
                      <a:pt x="2624310" y="1687578"/>
                    </a:lnTo>
                    <a:lnTo>
                      <a:pt x="2648334" y="1703775"/>
                    </a:lnTo>
                    <a:lnTo>
                      <a:pt x="2664530" y="1727798"/>
                    </a:lnTo>
                    <a:lnTo>
                      <a:pt x="2670469" y="1757219"/>
                    </a:lnTo>
                    <a:lnTo>
                      <a:pt x="2664530" y="1786639"/>
                    </a:lnTo>
                    <a:lnTo>
                      <a:pt x="2648334" y="1810663"/>
                    </a:lnTo>
                    <a:lnTo>
                      <a:pt x="2624310" y="1826859"/>
                    </a:lnTo>
                    <a:lnTo>
                      <a:pt x="2594890" y="1832798"/>
                    </a:lnTo>
                    <a:close/>
                  </a:path>
                  <a:path w="2670809" h="1833245">
                    <a:moveTo>
                      <a:pt x="75579" y="151158"/>
                    </a:moveTo>
                    <a:lnTo>
                      <a:pt x="46160" y="145219"/>
                    </a:lnTo>
                    <a:lnTo>
                      <a:pt x="22136" y="129021"/>
                    </a:lnTo>
                    <a:lnTo>
                      <a:pt x="5939" y="104998"/>
                    </a:lnTo>
                    <a:lnTo>
                      <a:pt x="0" y="75579"/>
                    </a:lnTo>
                    <a:lnTo>
                      <a:pt x="5939" y="46160"/>
                    </a:lnTo>
                    <a:lnTo>
                      <a:pt x="22136" y="22136"/>
                    </a:lnTo>
                    <a:lnTo>
                      <a:pt x="46160" y="5939"/>
                    </a:lnTo>
                    <a:lnTo>
                      <a:pt x="75579" y="0"/>
                    </a:lnTo>
                    <a:lnTo>
                      <a:pt x="104998" y="5939"/>
                    </a:lnTo>
                    <a:lnTo>
                      <a:pt x="129021" y="22136"/>
                    </a:lnTo>
                    <a:lnTo>
                      <a:pt x="145219" y="46160"/>
                    </a:lnTo>
                    <a:lnTo>
                      <a:pt x="151158" y="75579"/>
                    </a:lnTo>
                    <a:lnTo>
                      <a:pt x="145219" y="104998"/>
                    </a:lnTo>
                    <a:lnTo>
                      <a:pt x="129021" y="129021"/>
                    </a:lnTo>
                    <a:lnTo>
                      <a:pt x="104998" y="145219"/>
                    </a:lnTo>
                    <a:lnTo>
                      <a:pt x="75579" y="151158"/>
                    </a:lnTo>
                    <a:close/>
                  </a:path>
                </a:pathLst>
              </a:custGeom>
              <a:solidFill>
                <a:srgbClr val="DFCB14"/>
              </a:solidFill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119" name="object 13">
              <a:extLst>
                <a:ext uri="{FF2B5EF4-FFF2-40B4-BE49-F238E27FC236}">
                  <a16:creationId xmlns:a16="http://schemas.microsoft.com/office/drawing/2014/main" id="{3DB06F2E-E9D3-4F8F-9847-FF9712E25FA6}"/>
                </a:ext>
              </a:extLst>
            </p:cNvPr>
            <p:cNvSpPr txBox="1"/>
            <p:nvPr/>
          </p:nvSpPr>
          <p:spPr>
            <a:xfrm>
              <a:off x="2767929" y="3888649"/>
              <a:ext cx="1247062" cy="62966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950" b="1" spc="-140" dirty="0">
                  <a:solidFill>
                    <a:srgbClr val="394454"/>
                  </a:solidFill>
                  <a:latin typeface="Gill Sans MT"/>
                  <a:cs typeface="Gill Sans MT"/>
                </a:rPr>
                <a:t>Gi</a:t>
              </a:r>
              <a:r>
                <a:rPr sz="1950" b="1" spc="-100" dirty="0">
                  <a:solidFill>
                    <a:srgbClr val="394454"/>
                  </a:solidFill>
                  <a:latin typeface="Gill Sans MT"/>
                  <a:cs typeface="Gill Sans MT"/>
                </a:rPr>
                <a:t>t</a:t>
              </a:r>
              <a:r>
                <a:rPr sz="1950" b="1" spc="-50" dirty="0">
                  <a:solidFill>
                    <a:srgbClr val="394454"/>
                  </a:solidFill>
                  <a:latin typeface="Gill Sans MT"/>
                  <a:cs typeface="Gill Sans MT"/>
                </a:rPr>
                <a:t> </a:t>
              </a:r>
              <a:r>
                <a:rPr sz="1950" b="1" spc="30" dirty="0" err="1">
                  <a:solidFill>
                    <a:srgbClr val="394454"/>
                  </a:solidFill>
                  <a:latin typeface="Noto Sans KR"/>
                  <a:cs typeface="Noto Sans KR"/>
                </a:rPr>
                <a:t>브랜치</a:t>
              </a:r>
              <a:endParaRPr lang="en-US" sz="1950" b="1" spc="30" dirty="0">
                <a:solidFill>
                  <a:srgbClr val="394454"/>
                </a:solidFill>
                <a:latin typeface="Noto Sans KR"/>
                <a:cs typeface="Noto Sans KR"/>
              </a:endParaRPr>
            </a:p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950" b="1" spc="50" dirty="0">
                  <a:solidFill>
                    <a:srgbClr val="394454"/>
                  </a:solidFill>
                  <a:latin typeface="Noto Sans KR"/>
                  <a:cs typeface="Noto Sans KR"/>
                </a:rPr>
                <a:t> </a:t>
              </a:r>
              <a:r>
                <a:rPr lang="en-US" sz="1950" b="1" spc="50" dirty="0">
                  <a:solidFill>
                    <a:srgbClr val="394454"/>
                  </a:solidFill>
                  <a:latin typeface="Noto Sans KR"/>
                  <a:cs typeface="Noto Sans KR"/>
                </a:rPr>
                <a:t>   </a:t>
              </a:r>
              <a:r>
                <a:rPr sz="1950" b="1" spc="30" dirty="0" err="1">
                  <a:solidFill>
                    <a:srgbClr val="394454"/>
                  </a:solidFill>
                  <a:latin typeface="Noto Sans KR"/>
                  <a:cs typeface="Noto Sans KR"/>
                </a:rPr>
                <a:t>관리</a:t>
              </a:r>
              <a:endParaRPr sz="1950" dirty="0">
                <a:latin typeface="Noto Sans KR"/>
                <a:cs typeface="Noto Sans KR"/>
              </a:endParaRPr>
            </a:p>
          </p:txBody>
        </p:sp>
        <p:grpSp>
          <p:nvGrpSpPr>
            <p:cNvPr id="120" name="object 14">
              <a:extLst>
                <a:ext uri="{FF2B5EF4-FFF2-40B4-BE49-F238E27FC236}">
                  <a16:creationId xmlns:a16="http://schemas.microsoft.com/office/drawing/2014/main" id="{F433B05C-1343-4F73-9F6E-BC0CFC06B421}"/>
                </a:ext>
              </a:extLst>
            </p:cNvPr>
            <p:cNvGrpSpPr/>
            <p:nvPr/>
          </p:nvGrpSpPr>
          <p:grpSpPr>
            <a:xfrm>
              <a:off x="6000630" y="5401192"/>
              <a:ext cx="3695820" cy="1104310"/>
              <a:chOff x="7104456" y="8389304"/>
              <a:chExt cx="4988560" cy="1511935"/>
            </a:xfrm>
          </p:grpSpPr>
          <p:sp>
            <p:nvSpPr>
              <p:cNvPr id="157" name="object 15">
                <a:extLst>
                  <a:ext uri="{FF2B5EF4-FFF2-40B4-BE49-F238E27FC236}">
                    <a16:creationId xmlns:a16="http://schemas.microsoft.com/office/drawing/2014/main" id="{30D2EF0B-5A26-4000-93A4-4171D092AF22}"/>
                  </a:ext>
                </a:extLst>
              </p:cNvPr>
              <p:cNvSpPr/>
              <p:nvPr/>
            </p:nvSpPr>
            <p:spPr>
              <a:xfrm>
                <a:off x="7104456" y="8389304"/>
                <a:ext cx="4988560" cy="1511935"/>
              </a:xfrm>
              <a:custGeom>
                <a:avLst/>
                <a:gdLst/>
                <a:ahLst/>
                <a:cxnLst/>
                <a:rect l="l" t="t" r="r" b="b"/>
                <a:pathLst>
                  <a:path w="4988559" h="1511934">
                    <a:moveTo>
                      <a:pt x="4242386" y="1511586"/>
                    </a:moveTo>
                    <a:lnTo>
                      <a:pt x="4289599" y="1510099"/>
                    </a:lnTo>
                    <a:lnTo>
                      <a:pt x="4336025" y="1505697"/>
                    </a:lnTo>
                    <a:lnTo>
                      <a:pt x="4381578" y="1498469"/>
                    </a:lnTo>
                    <a:lnTo>
                      <a:pt x="4426170" y="1488503"/>
                    </a:lnTo>
                    <a:lnTo>
                      <a:pt x="4469715" y="1475888"/>
                    </a:lnTo>
                    <a:lnTo>
                      <a:pt x="4512126" y="1460712"/>
                    </a:lnTo>
                    <a:lnTo>
                      <a:pt x="4553315" y="1443065"/>
                    </a:lnTo>
                    <a:lnTo>
                      <a:pt x="4593196" y="1423033"/>
                    </a:lnTo>
                    <a:lnTo>
                      <a:pt x="4631682" y="1400706"/>
                    </a:lnTo>
                    <a:lnTo>
                      <a:pt x="4668686" y="1376173"/>
                    </a:lnTo>
                    <a:lnTo>
                      <a:pt x="4704121" y="1349522"/>
                    </a:lnTo>
                    <a:lnTo>
                      <a:pt x="4737900" y="1320841"/>
                    </a:lnTo>
                    <a:lnTo>
                      <a:pt x="4769935" y="1290219"/>
                    </a:lnTo>
                    <a:lnTo>
                      <a:pt x="4800142" y="1257745"/>
                    </a:lnTo>
                    <a:lnTo>
                      <a:pt x="4828431" y="1223507"/>
                    </a:lnTo>
                    <a:lnTo>
                      <a:pt x="4854716" y="1187594"/>
                    </a:lnTo>
                    <a:lnTo>
                      <a:pt x="4878911" y="1150093"/>
                    </a:lnTo>
                    <a:lnTo>
                      <a:pt x="4900928" y="1111095"/>
                    </a:lnTo>
                    <a:lnTo>
                      <a:pt x="4920680" y="1070687"/>
                    </a:lnTo>
                    <a:lnTo>
                      <a:pt x="4938081" y="1028957"/>
                    </a:lnTo>
                    <a:lnTo>
                      <a:pt x="4953044" y="985995"/>
                    </a:lnTo>
                    <a:lnTo>
                      <a:pt x="4965481" y="941889"/>
                    </a:lnTo>
                    <a:lnTo>
                      <a:pt x="4975305" y="896727"/>
                    </a:lnTo>
                    <a:lnTo>
                      <a:pt x="4982430" y="850598"/>
                    </a:lnTo>
                    <a:lnTo>
                      <a:pt x="4986769" y="803590"/>
                    </a:lnTo>
                    <a:lnTo>
                      <a:pt x="4988235" y="755793"/>
                    </a:lnTo>
                    <a:lnTo>
                      <a:pt x="4986769" y="707995"/>
                    </a:lnTo>
                    <a:lnTo>
                      <a:pt x="4982430" y="660988"/>
                    </a:lnTo>
                    <a:lnTo>
                      <a:pt x="4975305" y="614859"/>
                    </a:lnTo>
                    <a:lnTo>
                      <a:pt x="4965481" y="569697"/>
                    </a:lnTo>
                    <a:lnTo>
                      <a:pt x="4953044" y="525590"/>
                    </a:lnTo>
                    <a:lnTo>
                      <a:pt x="4938081" y="482628"/>
                    </a:lnTo>
                    <a:lnTo>
                      <a:pt x="4920680" y="440899"/>
                    </a:lnTo>
                    <a:lnTo>
                      <a:pt x="4900928" y="400490"/>
                    </a:lnTo>
                    <a:lnTo>
                      <a:pt x="4878911" y="361492"/>
                    </a:lnTo>
                    <a:lnTo>
                      <a:pt x="4854716" y="323992"/>
                    </a:lnTo>
                    <a:lnTo>
                      <a:pt x="4828431" y="288078"/>
                    </a:lnTo>
                    <a:lnTo>
                      <a:pt x="4800142" y="253840"/>
                    </a:lnTo>
                    <a:lnTo>
                      <a:pt x="4769935" y="221366"/>
                    </a:lnTo>
                    <a:lnTo>
                      <a:pt x="4737900" y="190744"/>
                    </a:lnTo>
                    <a:lnTo>
                      <a:pt x="4704121" y="162064"/>
                    </a:lnTo>
                    <a:lnTo>
                      <a:pt x="4668686" y="135412"/>
                    </a:lnTo>
                    <a:lnTo>
                      <a:pt x="4631682" y="110879"/>
                    </a:lnTo>
                    <a:lnTo>
                      <a:pt x="4593196" y="88552"/>
                    </a:lnTo>
                    <a:lnTo>
                      <a:pt x="4553315" y="68521"/>
                    </a:lnTo>
                    <a:lnTo>
                      <a:pt x="4512126" y="50873"/>
                    </a:lnTo>
                    <a:lnTo>
                      <a:pt x="4469715" y="35697"/>
                    </a:lnTo>
                    <a:lnTo>
                      <a:pt x="4426170" y="23082"/>
                    </a:lnTo>
                    <a:lnTo>
                      <a:pt x="4381578" y="13116"/>
                    </a:lnTo>
                    <a:lnTo>
                      <a:pt x="4336025" y="5888"/>
                    </a:lnTo>
                    <a:lnTo>
                      <a:pt x="4289599" y="1486"/>
                    </a:lnTo>
                    <a:lnTo>
                      <a:pt x="4242386" y="0"/>
                    </a:lnTo>
                    <a:lnTo>
                      <a:pt x="1209269" y="0"/>
                    </a:lnTo>
                    <a:lnTo>
                      <a:pt x="1221699" y="6302"/>
                    </a:lnTo>
                    <a:lnTo>
                      <a:pt x="1262399" y="30239"/>
                    </a:lnTo>
                    <a:lnTo>
                      <a:pt x="1301616" y="56369"/>
                    </a:lnTo>
                    <a:lnTo>
                      <a:pt x="1339268" y="84611"/>
                    </a:lnTo>
                    <a:lnTo>
                      <a:pt x="1375274" y="114880"/>
                    </a:lnTo>
                    <a:lnTo>
                      <a:pt x="1409551" y="147093"/>
                    </a:lnTo>
                    <a:lnTo>
                      <a:pt x="1442018" y="181169"/>
                    </a:lnTo>
                    <a:lnTo>
                      <a:pt x="1472591" y="217023"/>
                    </a:lnTo>
                    <a:lnTo>
                      <a:pt x="1501190" y="254573"/>
                    </a:lnTo>
                    <a:lnTo>
                      <a:pt x="1527733" y="293735"/>
                    </a:lnTo>
                    <a:lnTo>
                      <a:pt x="1552136" y="334427"/>
                    </a:lnTo>
                    <a:lnTo>
                      <a:pt x="1574319" y="376566"/>
                    </a:lnTo>
                    <a:lnTo>
                      <a:pt x="1594199" y="420068"/>
                    </a:lnTo>
                    <a:lnTo>
                      <a:pt x="1611695" y="464851"/>
                    </a:lnTo>
                    <a:lnTo>
                      <a:pt x="1626724" y="510831"/>
                    </a:lnTo>
                    <a:lnTo>
                      <a:pt x="1639204" y="557926"/>
                    </a:lnTo>
                    <a:lnTo>
                      <a:pt x="1649054" y="606053"/>
                    </a:lnTo>
                    <a:lnTo>
                      <a:pt x="1656191" y="655128"/>
                    </a:lnTo>
                    <a:lnTo>
                      <a:pt x="1660533" y="705069"/>
                    </a:lnTo>
                    <a:lnTo>
                      <a:pt x="1661999" y="755793"/>
                    </a:lnTo>
                    <a:lnTo>
                      <a:pt x="1660533" y="806516"/>
                    </a:lnTo>
                    <a:lnTo>
                      <a:pt x="1656191" y="856457"/>
                    </a:lnTo>
                    <a:lnTo>
                      <a:pt x="1649054" y="905532"/>
                    </a:lnTo>
                    <a:lnTo>
                      <a:pt x="1639204" y="953658"/>
                    </a:lnTo>
                    <a:lnTo>
                      <a:pt x="1626724" y="1000753"/>
                    </a:lnTo>
                    <a:lnTo>
                      <a:pt x="1611695" y="1046734"/>
                    </a:lnTo>
                    <a:lnTo>
                      <a:pt x="1594199" y="1091517"/>
                    </a:lnTo>
                    <a:lnTo>
                      <a:pt x="1574319" y="1135019"/>
                    </a:lnTo>
                    <a:lnTo>
                      <a:pt x="1552136" y="1177157"/>
                    </a:lnTo>
                    <a:lnTo>
                      <a:pt x="1527733" y="1217849"/>
                    </a:lnTo>
                    <a:lnTo>
                      <a:pt x="1501190" y="1257012"/>
                    </a:lnTo>
                    <a:lnTo>
                      <a:pt x="1472591" y="1294561"/>
                    </a:lnTo>
                    <a:lnTo>
                      <a:pt x="1442018" y="1330415"/>
                    </a:lnTo>
                    <a:lnTo>
                      <a:pt x="1409551" y="1364491"/>
                    </a:lnTo>
                    <a:lnTo>
                      <a:pt x="1375274" y="1396705"/>
                    </a:lnTo>
                    <a:lnTo>
                      <a:pt x="1339268" y="1426974"/>
                    </a:lnTo>
                    <a:lnTo>
                      <a:pt x="1301616" y="1455215"/>
                    </a:lnTo>
                    <a:lnTo>
                      <a:pt x="1262399" y="1481346"/>
                    </a:lnTo>
                    <a:lnTo>
                      <a:pt x="1221699" y="1505283"/>
                    </a:lnTo>
                    <a:lnTo>
                      <a:pt x="1209269" y="1511586"/>
                    </a:lnTo>
                    <a:lnTo>
                      <a:pt x="4242386" y="1511586"/>
                    </a:lnTo>
                    <a:close/>
                  </a:path>
                  <a:path w="4988559" h="1511934">
                    <a:moveTo>
                      <a:pt x="1511586" y="755793"/>
                    </a:moveTo>
                    <a:lnTo>
                      <a:pt x="1510099" y="803590"/>
                    </a:lnTo>
                    <a:lnTo>
                      <a:pt x="1505697" y="850598"/>
                    </a:lnTo>
                    <a:lnTo>
                      <a:pt x="1498469" y="896727"/>
                    </a:lnTo>
                    <a:lnTo>
                      <a:pt x="1488503" y="941889"/>
                    </a:lnTo>
                    <a:lnTo>
                      <a:pt x="1475888" y="985995"/>
                    </a:lnTo>
                    <a:lnTo>
                      <a:pt x="1460712" y="1028957"/>
                    </a:lnTo>
                    <a:lnTo>
                      <a:pt x="1443065" y="1070687"/>
                    </a:lnTo>
                    <a:lnTo>
                      <a:pt x="1423033" y="1111095"/>
                    </a:lnTo>
                    <a:lnTo>
                      <a:pt x="1400706" y="1150093"/>
                    </a:lnTo>
                    <a:lnTo>
                      <a:pt x="1376173" y="1187594"/>
                    </a:lnTo>
                    <a:lnTo>
                      <a:pt x="1349522" y="1223507"/>
                    </a:lnTo>
                    <a:lnTo>
                      <a:pt x="1320841" y="1257745"/>
                    </a:lnTo>
                    <a:lnTo>
                      <a:pt x="1290219" y="1290219"/>
                    </a:lnTo>
                    <a:lnTo>
                      <a:pt x="1257745" y="1320841"/>
                    </a:lnTo>
                    <a:lnTo>
                      <a:pt x="1223507" y="1349522"/>
                    </a:lnTo>
                    <a:lnTo>
                      <a:pt x="1187594" y="1376173"/>
                    </a:lnTo>
                    <a:lnTo>
                      <a:pt x="1150093" y="1400706"/>
                    </a:lnTo>
                    <a:lnTo>
                      <a:pt x="1111095" y="1423033"/>
                    </a:lnTo>
                    <a:lnTo>
                      <a:pt x="1070687" y="1443065"/>
                    </a:lnTo>
                    <a:lnTo>
                      <a:pt x="1028957" y="1460712"/>
                    </a:lnTo>
                    <a:lnTo>
                      <a:pt x="985995" y="1475888"/>
                    </a:lnTo>
                    <a:lnTo>
                      <a:pt x="941889" y="1488503"/>
                    </a:lnTo>
                    <a:lnTo>
                      <a:pt x="896727" y="1498469"/>
                    </a:lnTo>
                    <a:lnTo>
                      <a:pt x="850598" y="1505697"/>
                    </a:lnTo>
                    <a:lnTo>
                      <a:pt x="803590" y="1510099"/>
                    </a:lnTo>
                    <a:lnTo>
                      <a:pt x="755793" y="1511586"/>
                    </a:lnTo>
                    <a:lnTo>
                      <a:pt x="707995" y="1510099"/>
                    </a:lnTo>
                    <a:lnTo>
                      <a:pt x="660988" y="1505697"/>
                    </a:lnTo>
                    <a:lnTo>
                      <a:pt x="614859" y="1498469"/>
                    </a:lnTo>
                    <a:lnTo>
                      <a:pt x="569697" y="1488503"/>
                    </a:lnTo>
                    <a:lnTo>
                      <a:pt x="525590" y="1475888"/>
                    </a:lnTo>
                    <a:lnTo>
                      <a:pt x="482628" y="1460712"/>
                    </a:lnTo>
                    <a:lnTo>
                      <a:pt x="440899" y="1443065"/>
                    </a:lnTo>
                    <a:lnTo>
                      <a:pt x="400490" y="1423033"/>
                    </a:lnTo>
                    <a:lnTo>
                      <a:pt x="361492" y="1400706"/>
                    </a:lnTo>
                    <a:lnTo>
                      <a:pt x="323992" y="1376173"/>
                    </a:lnTo>
                    <a:lnTo>
                      <a:pt x="288078" y="1349522"/>
                    </a:lnTo>
                    <a:lnTo>
                      <a:pt x="253840" y="1320841"/>
                    </a:lnTo>
                    <a:lnTo>
                      <a:pt x="221366" y="1290219"/>
                    </a:lnTo>
                    <a:lnTo>
                      <a:pt x="190744" y="1257745"/>
                    </a:lnTo>
                    <a:lnTo>
                      <a:pt x="162064" y="1223507"/>
                    </a:lnTo>
                    <a:lnTo>
                      <a:pt x="135412" y="1187594"/>
                    </a:lnTo>
                    <a:lnTo>
                      <a:pt x="110879" y="1150093"/>
                    </a:lnTo>
                    <a:lnTo>
                      <a:pt x="88552" y="1111095"/>
                    </a:lnTo>
                    <a:lnTo>
                      <a:pt x="68521" y="1070687"/>
                    </a:lnTo>
                    <a:lnTo>
                      <a:pt x="50873" y="1028957"/>
                    </a:lnTo>
                    <a:lnTo>
                      <a:pt x="35697" y="985995"/>
                    </a:lnTo>
                    <a:lnTo>
                      <a:pt x="23082" y="941889"/>
                    </a:lnTo>
                    <a:lnTo>
                      <a:pt x="13116" y="896727"/>
                    </a:lnTo>
                    <a:lnTo>
                      <a:pt x="5888" y="850598"/>
                    </a:lnTo>
                    <a:lnTo>
                      <a:pt x="1486" y="803590"/>
                    </a:lnTo>
                    <a:lnTo>
                      <a:pt x="0" y="755793"/>
                    </a:lnTo>
                    <a:lnTo>
                      <a:pt x="1486" y="707995"/>
                    </a:lnTo>
                    <a:lnTo>
                      <a:pt x="5888" y="660988"/>
                    </a:lnTo>
                    <a:lnTo>
                      <a:pt x="13116" y="614859"/>
                    </a:lnTo>
                    <a:lnTo>
                      <a:pt x="23082" y="569697"/>
                    </a:lnTo>
                    <a:lnTo>
                      <a:pt x="35697" y="525590"/>
                    </a:lnTo>
                    <a:lnTo>
                      <a:pt x="50873" y="482628"/>
                    </a:lnTo>
                    <a:lnTo>
                      <a:pt x="68521" y="440899"/>
                    </a:lnTo>
                    <a:lnTo>
                      <a:pt x="88552" y="400490"/>
                    </a:lnTo>
                    <a:lnTo>
                      <a:pt x="110879" y="361492"/>
                    </a:lnTo>
                    <a:lnTo>
                      <a:pt x="135412" y="323992"/>
                    </a:lnTo>
                    <a:lnTo>
                      <a:pt x="162064" y="288078"/>
                    </a:lnTo>
                    <a:lnTo>
                      <a:pt x="190744" y="253840"/>
                    </a:lnTo>
                    <a:lnTo>
                      <a:pt x="221366" y="221366"/>
                    </a:lnTo>
                    <a:lnTo>
                      <a:pt x="253840" y="190744"/>
                    </a:lnTo>
                    <a:lnTo>
                      <a:pt x="288078" y="162064"/>
                    </a:lnTo>
                    <a:lnTo>
                      <a:pt x="323992" y="135412"/>
                    </a:lnTo>
                    <a:lnTo>
                      <a:pt x="361492" y="110879"/>
                    </a:lnTo>
                    <a:lnTo>
                      <a:pt x="400490" y="88552"/>
                    </a:lnTo>
                    <a:lnTo>
                      <a:pt x="440899" y="68521"/>
                    </a:lnTo>
                    <a:lnTo>
                      <a:pt x="482628" y="50873"/>
                    </a:lnTo>
                    <a:lnTo>
                      <a:pt x="525590" y="35697"/>
                    </a:lnTo>
                    <a:lnTo>
                      <a:pt x="569697" y="23082"/>
                    </a:lnTo>
                    <a:lnTo>
                      <a:pt x="614859" y="13116"/>
                    </a:lnTo>
                    <a:lnTo>
                      <a:pt x="660988" y="5888"/>
                    </a:lnTo>
                    <a:lnTo>
                      <a:pt x="707995" y="1486"/>
                    </a:lnTo>
                    <a:lnTo>
                      <a:pt x="755793" y="0"/>
                    </a:lnTo>
                    <a:lnTo>
                      <a:pt x="803590" y="1486"/>
                    </a:lnTo>
                    <a:lnTo>
                      <a:pt x="850598" y="5888"/>
                    </a:lnTo>
                    <a:lnTo>
                      <a:pt x="896727" y="13116"/>
                    </a:lnTo>
                    <a:lnTo>
                      <a:pt x="941889" y="23082"/>
                    </a:lnTo>
                    <a:lnTo>
                      <a:pt x="985995" y="35697"/>
                    </a:lnTo>
                    <a:lnTo>
                      <a:pt x="1028957" y="50873"/>
                    </a:lnTo>
                    <a:lnTo>
                      <a:pt x="1070687" y="68521"/>
                    </a:lnTo>
                    <a:lnTo>
                      <a:pt x="1111095" y="88552"/>
                    </a:lnTo>
                    <a:lnTo>
                      <a:pt x="1150093" y="110879"/>
                    </a:lnTo>
                    <a:lnTo>
                      <a:pt x="1187594" y="135412"/>
                    </a:lnTo>
                    <a:lnTo>
                      <a:pt x="1223507" y="162064"/>
                    </a:lnTo>
                    <a:lnTo>
                      <a:pt x="1257745" y="190744"/>
                    </a:lnTo>
                    <a:lnTo>
                      <a:pt x="1290219" y="221366"/>
                    </a:lnTo>
                    <a:lnTo>
                      <a:pt x="1320841" y="253840"/>
                    </a:lnTo>
                    <a:lnTo>
                      <a:pt x="1349522" y="288078"/>
                    </a:lnTo>
                    <a:lnTo>
                      <a:pt x="1376173" y="323992"/>
                    </a:lnTo>
                    <a:lnTo>
                      <a:pt x="1400706" y="361492"/>
                    </a:lnTo>
                    <a:lnTo>
                      <a:pt x="1423033" y="400490"/>
                    </a:lnTo>
                    <a:lnTo>
                      <a:pt x="1443065" y="440899"/>
                    </a:lnTo>
                    <a:lnTo>
                      <a:pt x="1460712" y="482628"/>
                    </a:lnTo>
                    <a:lnTo>
                      <a:pt x="1475888" y="525590"/>
                    </a:lnTo>
                    <a:lnTo>
                      <a:pt x="1488503" y="569697"/>
                    </a:lnTo>
                    <a:lnTo>
                      <a:pt x="1498469" y="614859"/>
                    </a:lnTo>
                    <a:lnTo>
                      <a:pt x="1505697" y="660988"/>
                    </a:lnTo>
                    <a:lnTo>
                      <a:pt x="1510099" y="707995"/>
                    </a:lnTo>
                    <a:lnTo>
                      <a:pt x="1511586" y="755793"/>
                    </a:lnTo>
                    <a:close/>
                  </a:path>
                  <a:path w="4988559" h="1511934">
                    <a:moveTo>
                      <a:pt x="189961" y="755793"/>
                    </a:moveTo>
                    <a:lnTo>
                      <a:pt x="192038" y="804615"/>
                    </a:lnTo>
                    <a:lnTo>
                      <a:pt x="198155" y="852284"/>
                    </a:lnTo>
                    <a:lnTo>
                      <a:pt x="208144" y="898630"/>
                    </a:lnTo>
                    <a:lnTo>
                      <a:pt x="221833" y="943482"/>
                    </a:lnTo>
                    <a:lnTo>
                      <a:pt x="239053" y="986672"/>
                    </a:lnTo>
                    <a:lnTo>
                      <a:pt x="259635" y="1028030"/>
                    </a:lnTo>
                    <a:lnTo>
                      <a:pt x="283408" y="1067385"/>
                    </a:lnTo>
                    <a:lnTo>
                      <a:pt x="310203" y="1104567"/>
                    </a:lnTo>
                    <a:lnTo>
                      <a:pt x="339849" y="1139408"/>
                    </a:lnTo>
                    <a:lnTo>
                      <a:pt x="372178" y="1171736"/>
                    </a:lnTo>
                    <a:lnTo>
                      <a:pt x="407018" y="1201382"/>
                    </a:lnTo>
                    <a:lnTo>
                      <a:pt x="444201" y="1228177"/>
                    </a:lnTo>
                    <a:lnTo>
                      <a:pt x="483556" y="1251950"/>
                    </a:lnTo>
                    <a:lnTo>
                      <a:pt x="524913" y="1272532"/>
                    </a:lnTo>
                    <a:lnTo>
                      <a:pt x="568103" y="1289753"/>
                    </a:lnTo>
                    <a:lnTo>
                      <a:pt x="612956" y="1303442"/>
                    </a:lnTo>
                    <a:lnTo>
                      <a:pt x="659302" y="1313430"/>
                    </a:lnTo>
                    <a:lnTo>
                      <a:pt x="706971" y="1319548"/>
                    </a:lnTo>
                    <a:lnTo>
                      <a:pt x="755793" y="1321625"/>
                    </a:lnTo>
                    <a:lnTo>
                      <a:pt x="804615" y="1319548"/>
                    </a:lnTo>
                    <a:lnTo>
                      <a:pt x="852284" y="1313430"/>
                    </a:lnTo>
                    <a:lnTo>
                      <a:pt x="898630" y="1303442"/>
                    </a:lnTo>
                    <a:lnTo>
                      <a:pt x="943482" y="1289753"/>
                    </a:lnTo>
                    <a:lnTo>
                      <a:pt x="986672" y="1272532"/>
                    </a:lnTo>
                    <a:lnTo>
                      <a:pt x="1028030" y="1251950"/>
                    </a:lnTo>
                    <a:lnTo>
                      <a:pt x="1067385" y="1228177"/>
                    </a:lnTo>
                    <a:lnTo>
                      <a:pt x="1104567" y="1201382"/>
                    </a:lnTo>
                    <a:lnTo>
                      <a:pt x="1139408" y="1171736"/>
                    </a:lnTo>
                    <a:lnTo>
                      <a:pt x="1171736" y="1139408"/>
                    </a:lnTo>
                    <a:lnTo>
                      <a:pt x="1201382" y="1104567"/>
                    </a:lnTo>
                    <a:lnTo>
                      <a:pt x="1228177" y="1067385"/>
                    </a:lnTo>
                    <a:lnTo>
                      <a:pt x="1251950" y="1028030"/>
                    </a:lnTo>
                    <a:lnTo>
                      <a:pt x="1272532" y="986672"/>
                    </a:lnTo>
                    <a:lnTo>
                      <a:pt x="1289753" y="943482"/>
                    </a:lnTo>
                    <a:lnTo>
                      <a:pt x="1303442" y="898630"/>
                    </a:lnTo>
                    <a:lnTo>
                      <a:pt x="1313430" y="852284"/>
                    </a:lnTo>
                    <a:lnTo>
                      <a:pt x="1319548" y="804615"/>
                    </a:lnTo>
                    <a:lnTo>
                      <a:pt x="1321625" y="755793"/>
                    </a:lnTo>
                    <a:lnTo>
                      <a:pt x="1319548" y="706971"/>
                    </a:lnTo>
                    <a:lnTo>
                      <a:pt x="1313430" y="659302"/>
                    </a:lnTo>
                    <a:lnTo>
                      <a:pt x="1303442" y="612956"/>
                    </a:lnTo>
                    <a:lnTo>
                      <a:pt x="1289753" y="568103"/>
                    </a:lnTo>
                    <a:lnTo>
                      <a:pt x="1272532" y="524913"/>
                    </a:lnTo>
                    <a:lnTo>
                      <a:pt x="1251950" y="483556"/>
                    </a:lnTo>
                    <a:lnTo>
                      <a:pt x="1228177" y="444201"/>
                    </a:lnTo>
                    <a:lnTo>
                      <a:pt x="1201382" y="407018"/>
                    </a:lnTo>
                    <a:lnTo>
                      <a:pt x="1171736" y="372178"/>
                    </a:lnTo>
                    <a:lnTo>
                      <a:pt x="1139408" y="339849"/>
                    </a:lnTo>
                    <a:lnTo>
                      <a:pt x="1104567" y="310203"/>
                    </a:lnTo>
                    <a:lnTo>
                      <a:pt x="1067385" y="283408"/>
                    </a:lnTo>
                    <a:lnTo>
                      <a:pt x="1028030" y="259635"/>
                    </a:lnTo>
                    <a:lnTo>
                      <a:pt x="986672" y="239053"/>
                    </a:lnTo>
                    <a:lnTo>
                      <a:pt x="943482" y="221833"/>
                    </a:lnTo>
                    <a:lnTo>
                      <a:pt x="898630" y="208144"/>
                    </a:lnTo>
                    <a:lnTo>
                      <a:pt x="852284" y="198155"/>
                    </a:lnTo>
                    <a:lnTo>
                      <a:pt x="804615" y="192038"/>
                    </a:lnTo>
                    <a:lnTo>
                      <a:pt x="755793" y="189961"/>
                    </a:lnTo>
                    <a:lnTo>
                      <a:pt x="706971" y="192038"/>
                    </a:lnTo>
                    <a:lnTo>
                      <a:pt x="659302" y="198155"/>
                    </a:lnTo>
                    <a:lnTo>
                      <a:pt x="612956" y="208144"/>
                    </a:lnTo>
                    <a:lnTo>
                      <a:pt x="568103" y="221833"/>
                    </a:lnTo>
                    <a:lnTo>
                      <a:pt x="524913" y="239053"/>
                    </a:lnTo>
                    <a:lnTo>
                      <a:pt x="483556" y="259635"/>
                    </a:lnTo>
                    <a:lnTo>
                      <a:pt x="444201" y="283408"/>
                    </a:lnTo>
                    <a:lnTo>
                      <a:pt x="407018" y="310203"/>
                    </a:lnTo>
                    <a:lnTo>
                      <a:pt x="372178" y="339849"/>
                    </a:lnTo>
                    <a:lnTo>
                      <a:pt x="339849" y="372178"/>
                    </a:lnTo>
                    <a:lnTo>
                      <a:pt x="310203" y="407018"/>
                    </a:lnTo>
                    <a:lnTo>
                      <a:pt x="283408" y="444201"/>
                    </a:lnTo>
                    <a:lnTo>
                      <a:pt x="259635" y="483556"/>
                    </a:lnTo>
                    <a:lnTo>
                      <a:pt x="239053" y="524913"/>
                    </a:lnTo>
                    <a:lnTo>
                      <a:pt x="221833" y="568103"/>
                    </a:lnTo>
                    <a:lnTo>
                      <a:pt x="208144" y="612956"/>
                    </a:lnTo>
                    <a:lnTo>
                      <a:pt x="198155" y="659302"/>
                    </a:lnTo>
                    <a:lnTo>
                      <a:pt x="192038" y="706971"/>
                    </a:lnTo>
                    <a:lnTo>
                      <a:pt x="189961" y="755793"/>
                    </a:lnTo>
                    <a:close/>
                  </a:path>
                </a:pathLst>
              </a:custGeom>
              <a:ln w="25193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58" name="object 16">
                <a:extLst>
                  <a:ext uri="{FF2B5EF4-FFF2-40B4-BE49-F238E27FC236}">
                    <a16:creationId xmlns:a16="http://schemas.microsoft.com/office/drawing/2014/main" id="{90DEDD08-0890-41C4-86F7-CEA381242BDF}"/>
                  </a:ext>
                </a:extLst>
              </p:cNvPr>
              <p:cNvSpPr/>
              <p:nvPr/>
            </p:nvSpPr>
            <p:spPr>
              <a:xfrm>
                <a:off x="7575895" y="8930536"/>
                <a:ext cx="568960" cy="429259"/>
              </a:xfrm>
              <a:custGeom>
                <a:avLst/>
                <a:gdLst/>
                <a:ahLst/>
                <a:cxnLst/>
                <a:rect l="l" t="t" r="r" b="b"/>
                <a:pathLst>
                  <a:path w="568959" h="429259">
                    <a:moveTo>
                      <a:pt x="0" y="172741"/>
                    </a:moveTo>
                    <a:lnTo>
                      <a:pt x="70213" y="277292"/>
                    </a:lnTo>
                    <a:lnTo>
                      <a:pt x="150957" y="180601"/>
                    </a:lnTo>
                  </a:path>
                  <a:path w="568959" h="429259">
                    <a:moveTo>
                      <a:pt x="69936" y="276007"/>
                    </a:moveTo>
                    <a:lnTo>
                      <a:pt x="64031" y="231137"/>
                    </a:lnTo>
                    <a:lnTo>
                      <a:pt x="67014" y="187301"/>
                    </a:lnTo>
                    <a:lnTo>
                      <a:pt x="78233" y="145566"/>
                    </a:lnTo>
                    <a:lnTo>
                      <a:pt x="97036" y="107000"/>
                    </a:lnTo>
                    <a:lnTo>
                      <a:pt x="122771" y="72670"/>
                    </a:lnTo>
                    <a:lnTo>
                      <a:pt x="154786" y="43642"/>
                    </a:lnTo>
                    <a:lnTo>
                      <a:pt x="192431" y="20983"/>
                    </a:lnTo>
                    <a:lnTo>
                      <a:pt x="235051" y="5761"/>
                    </a:lnTo>
                    <a:lnTo>
                      <a:pt x="281349" y="0"/>
                    </a:lnTo>
                    <a:lnTo>
                      <a:pt x="327014" y="4262"/>
                    </a:lnTo>
                    <a:lnTo>
                      <a:pt x="370503" y="18058"/>
                    </a:lnTo>
                    <a:lnTo>
                      <a:pt x="410274" y="40899"/>
                    </a:lnTo>
                    <a:lnTo>
                      <a:pt x="444784" y="72296"/>
                    </a:lnTo>
                  </a:path>
                  <a:path w="568959" h="429259">
                    <a:moveTo>
                      <a:pt x="568658" y="255928"/>
                    </a:moveTo>
                    <a:lnTo>
                      <a:pt x="498445" y="151327"/>
                    </a:lnTo>
                    <a:lnTo>
                      <a:pt x="417701" y="248018"/>
                    </a:lnTo>
                  </a:path>
                  <a:path w="568959" h="429259">
                    <a:moveTo>
                      <a:pt x="498722" y="152662"/>
                    </a:moveTo>
                    <a:lnTo>
                      <a:pt x="504623" y="197531"/>
                    </a:lnTo>
                    <a:lnTo>
                      <a:pt x="501637" y="241366"/>
                    </a:lnTo>
                    <a:lnTo>
                      <a:pt x="490417" y="283099"/>
                    </a:lnTo>
                    <a:lnTo>
                      <a:pt x="471613" y="321663"/>
                    </a:lnTo>
                    <a:lnTo>
                      <a:pt x="445879" y="355993"/>
                    </a:lnTo>
                    <a:lnTo>
                      <a:pt x="413866" y="385022"/>
                    </a:lnTo>
                    <a:lnTo>
                      <a:pt x="376224" y="407682"/>
                    </a:lnTo>
                    <a:lnTo>
                      <a:pt x="333607" y="422908"/>
                    </a:lnTo>
                    <a:lnTo>
                      <a:pt x="287312" y="428648"/>
                    </a:lnTo>
                    <a:lnTo>
                      <a:pt x="241652" y="424376"/>
                    </a:lnTo>
                    <a:lnTo>
                      <a:pt x="198166" y="410581"/>
                    </a:lnTo>
                    <a:lnTo>
                      <a:pt x="158394" y="387750"/>
                    </a:lnTo>
                    <a:lnTo>
                      <a:pt x="123874" y="356373"/>
                    </a:lnTo>
                  </a:path>
                </a:pathLst>
              </a:custGeom>
              <a:ln w="25193">
                <a:solidFill>
                  <a:srgbClr val="DFCB14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59" name="object 17">
                <a:extLst>
                  <a:ext uri="{FF2B5EF4-FFF2-40B4-BE49-F238E27FC236}">
                    <a16:creationId xmlns:a16="http://schemas.microsoft.com/office/drawing/2014/main" id="{9D0F3526-64B3-4796-A7CB-19A7D31393DD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797267" y="9081888"/>
                <a:ext cx="125965" cy="125965"/>
              </a:xfrm>
              <a:prstGeom prst="rect">
                <a:avLst/>
              </a:prstGeom>
            </p:spPr>
          </p:pic>
        </p:grpSp>
        <p:grpSp>
          <p:nvGrpSpPr>
            <p:cNvPr id="121" name="object 18">
              <a:extLst>
                <a:ext uri="{FF2B5EF4-FFF2-40B4-BE49-F238E27FC236}">
                  <a16:creationId xmlns:a16="http://schemas.microsoft.com/office/drawing/2014/main" id="{D3457B9F-F8B3-4B52-B715-228FF7FA3F22}"/>
                </a:ext>
              </a:extLst>
            </p:cNvPr>
            <p:cNvGrpSpPr/>
            <p:nvPr/>
          </p:nvGrpSpPr>
          <p:grpSpPr>
            <a:xfrm>
              <a:off x="6000630" y="3965920"/>
              <a:ext cx="3695820" cy="1104310"/>
              <a:chOff x="7104456" y="6424242"/>
              <a:chExt cx="4988560" cy="1511935"/>
            </a:xfrm>
          </p:grpSpPr>
          <p:sp>
            <p:nvSpPr>
              <p:cNvPr id="151" name="object 19">
                <a:extLst>
                  <a:ext uri="{FF2B5EF4-FFF2-40B4-BE49-F238E27FC236}">
                    <a16:creationId xmlns:a16="http://schemas.microsoft.com/office/drawing/2014/main" id="{8971B402-A06E-4F5E-B781-98F08CD83C62}"/>
                  </a:ext>
                </a:extLst>
              </p:cNvPr>
              <p:cNvSpPr/>
              <p:nvPr/>
            </p:nvSpPr>
            <p:spPr>
              <a:xfrm>
                <a:off x="7104456" y="6424242"/>
                <a:ext cx="4988560" cy="1511935"/>
              </a:xfrm>
              <a:custGeom>
                <a:avLst/>
                <a:gdLst/>
                <a:ahLst/>
                <a:cxnLst/>
                <a:rect l="l" t="t" r="r" b="b"/>
                <a:pathLst>
                  <a:path w="4988559" h="1511934">
                    <a:moveTo>
                      <a:pt x="4242386" y="1511586"/>
                    </a:moveTo>
                    <a:lnTo>
                      <a:pt x="4289599" y="1510099"/>
                    </a:lnTo>
                    <a:lnTo>
                      <a:pt x="4336025" y="1505697"/>
                    </a:lnTo>
                    <a:lnTo>
                      <a:pt x="4381578" y="1498469"/>
                    </a:lnTo>
                    <a:lnTo>
                      <a:pt x="4426170" y="1488503"/>
                    </a:lnTo>
                    <a:lnTo>
                      <a:pt x="4469715" y="1475888"/>
                    </a:lnTo>
                    <a:lnTo>
                      <a:pt x="4512126" y="1460712"/>
                    </a:lnTo>
                    <a:lnTo>
                      <a:pt x="4553315" y="1443065"/>
                    </a:lnTo>
                    <a:lnTo>
                      <a:pt x="4593196" y="1423033"/>
                    </a:lnTo>
                    <a:lnTo>
                      <a:pt x="4631682" y="1400706"/>
                    </a:lnTo>
                    <a:lnTo>
                      <a:pt x="4668686" y="1376173"/>
                    </a:lnTo>
                    <a:lnTo>
                      <a:pt x="4704121" y="1349522"/>
                    </a:lnTo>
                    <a:lnTo>
                      <a:pt x="4737900" y="1320841"/>
                    </a:lnTo>
                    <a:lnTo>
                      <a:pt x="4769935" y="1290219"/>
                    </a:lnTo>
                    <a:lnTo>
                      <a:pt x="4800142" y="1257745"/>
                    </a:lnTo>
                    <a:lnTo>
                      <a:pt x="4828431" y="1223507"/>
                    </a:lnTo>
                    <a:lnTo>
                      <a:pt x="4854716" y="1187594"/>
                    </a:lnTo>
                    <a:lnTo>
                      <a:pt x="4878911" y="1150093"/>
                    </a:lnTo>
                    <a:lnTo>
                      <a:pt x="4900928" y="1111095"/>
                    </a:lnTo>
                    <a:lnTo>
                      <a:pt x="4920680" y="1070687"/>
                    </a:lnTo>
                    <a:lnTo>
                      <a:pt x="4938081" y="1028957"/>
                    </a:lnTo>
                    <a:lnTo>
                      <a:pt x="4953044" y="985995"/>
                    </a:lnTo>
                    <a:lnTo>
                      <a:pt x="4965481" y="941889"/>
                    </a:lnTo>
                    <a:lnTo>
                      <a:pt x="4975305" y="896727"/>
                    </a:lnTo>
                    <a:lnTo>
                      <a:pt x="4982430" y="850598"/>
                    </a:lnTo>
                    <a:lnTo>
                      <a:pt x="4986769" y="803590"/>
                    </a:lnTo>
                    <a:lnTo>
                      <a:pt x="4988235" y="755793"/>
                    </a:lnTo>
                    <a:lnTo>
                      <a:pt x="4986769" y="707995"/>
                    </a:lnTo>
                    <a:lnTo>
                      <a:pt x="4982430" y="660988"/>
                    </a:lnTo>
                    <a:lnTo>
                      <a:pt x="4975305" y="614859"/>
                    </a:lnTo>
                    <a:lnTo>
                      <a:pt x="4965481" y="569697"/>
                    </a:lnTo>
                    <a:lnTo>
                      <a:pt x="4953044" y="525590"/>
                    </a:lnTo>
                    <a:lnTo>
                      <a:pt x="4938081" y="482628"/>
                    </a:lnTo>
                    <a:lnTo>
                      <a:pt x="4920680" y="440899"/>
                    </a:lnTo>
                    <a:lnTo>
                      <a:pt x="4900928" y="400490"/>
                    </a:lnTo>
                    <a:lnTo>
                      <a:pt x="4878911" y="361492"/>
                    </a:lnTo>
                    <a:lnTo>
                      <a:pt x="4854716" y="323992"/>
                    </a:lnTo>
                    <a:lnTo>
                      <a:pt x="4828431" y="288078"/>
                    </a:lnTo>
                    <a:lnTo>
                      <a:pt x="4800142" y="253840"/>
                    </a:lnTo>
                    <a:lnTo>
                      <a:pt x="4769935" y="221366"/>
                    </a:lnTo>
                    <a:lnTo>
                      <a:pt x="4737900" y="190744"/>
                    </a:lnTo>
                    <a:lnTo>
                      <a:pt x="4704121" y="162064"/>
                    </a:lnTo>
                    <a:lnTo>
                      <a:pt x="4668686" y="135412"/>
                    </a:lnTo>
                    <a:lnTo>
                      <a:pt x="4631682" y="110879"/>
                    </a:lnTo>
                    <a:lnTo>
                      <a:pt x="4593196" y="88552"/>
                    </a:lnTo>
                    <a:lnTo>
                      <a:pt x="4553315" y="68521"/>
                    </a:lnTo>
                    <a:lnTo>
                      <a:pt x="4512126" y="50873"/>
                    </a:lnTo>
                    <a:lnTo>
                      <a:pt x="4469715" y="35697"/>
                    </a:lnTo>
                    <a:lnTo>
                      <a:pt x="4426170" y="23082"/>
                    </a:lnTo>
                    <a:lnTo>
                      <a:pt x="4381578" y="13116"/>
                    </a:lnTo>
                    <a:lnTo>
                      <a:pt x="4336025" y="5888"/>
                    </a:lnTo>
                    <a:lnTo>
                      <a:pt x="4289599" y="1486"/>
                    </a:lnTo>
                    <a:lnTo>
                      <a:pt x="4242386" y="0"/>
                    </a:lnTo>
                    <a:lnTo>
                      <a:pt x="1209269" y="0"/>
                    </a:lnTo>
                    <a:lnTo>
                      <a:pt x="1221699" y="6302"/>
                    </a:lnTo>
                    <a:lnTo>
                      <a:pt x="1262399" y="30239"/>
                    </a:lnTo>
                    <a:lnTo>
                      <a:pt x="1301616" y="56369"/>
                    </a:lnTo>
                    <a:lnTo>
                      <a:pt x="1339268" y="84611"/>
                    </a:lnTo>
                    <a:lnTo>
                      <a:pt x="1375274" y="114880"/>
                    </a:lnTo>
                    <a:lnTo>
                      <a:pt x="1409551" y="147093"/>
                    </a:lnTo>
                    <a:lnTo>
                      <a:pt x="1442018" y="181169"/>
                    </a:lnTo>
                    <a:lnTo>
                      <a:pt x="1472591" y="217023"/>
                    </a:lnTo>
                    <a:lnTo>
                      <a:pt x="1501190" y="254573"/>
                    </a:lnTo>
                    <a:lnTo>
                      <a:pt x="1527733" y="293735"/>
                    </a:lnTo>
                    <a:lnTo>
                      <a:pt x="1552136" y="334427"/>
                    </a:lnTo>
                    <a:lnTo>
                      <a:pt x="1574319" y="376566"/>
                    </a:lnTo>
                    <a:lnTo>
                      <a:pt x="1594199" y="420068"/>
                    </a:lnTo>
                    <a:lnTo>
                      <a:pt x="1611695" y="464851"/>
                    </a:lnTo>
                    <a:lnTo>
                      <a:pt x="1626724" y="510831"/>
                    </a:lnTo>
                    <a:lnTo>
                      <a:pt x="1639204" y="557926"/>
                    </a:lnTo>
                    <a:lnTo>
                      <a:pt x="1649054" y="606053"/>
                    </a:lnTo>
                    <a:lnTo>
                      <a:pt x="1656191" y="655128"/>
                    </a:lnTo>
                    <a:lnTo>
                      <a:pt x="1660533" y="705069"/>
                    </a:lnTo>
                    <a:lnTo>
                      <a:pt x="1661999" y="755793"/>
                    </a:lnTo>
                    <a:lnTo>
                      <a:pt x="1660533" y="806516"/>
                    </a:lnTo>
                    <a:lnTo>
                      <a:pt x="1656191" y="856457"/>
                    </a:lnTo>
                    <a:lnTo>
                      <a:pt x="1649054" y="905532"/>
                    </a:lnTo>
                    <a:lnTo>
                      <a:pt x="1639204" y="953658"/>
                    </a:lnTo>
                    <a:lnTo>
                      <a:pt x="1626724" y="1000753"/>
                    </a:lnTo>
                    <a:lnTo>
                      <a:pt x="1611695" y="1046734"/>
                    </a:lnTo>
                    <a:lnTo>
                      <a:pt x="1594199" y="1091517"/>
                    </a:lnTo>
                    <a:lnTo>
                      <a:pt x="1574319" y="1135019"/>
                    </a:lnTo>
                    <a:lnTo>
                      <a:pt x="1552136" y="1177157"/>
                    </a:lnTo>
                    <a:lnTo>
                      <a:pt x="1527733" y="1217849"/>
                    </a:lnTo>
                    <a:lnTo>
                      <a:pt x="1501190" y="1257012"/>
                    </a:lnTo>
                    <a:lnTo>
                      <a:pt x="1472591" y="1294561"/>
                    </a:lnTo>
                    <a:lnTo>
                      <a:pt x="1442018" y="1330415"/>
                    </a:lnTo>
                    <a:lnTo>
                      <a:pt x="1409551" y="1364491"/>
                    </a:lnTo>
                    <a:lnTo>
                      <a:pt x="1375274" y="1396705"/>
                    </a:lnTo>
                    <a:lnTo>
                      <a:pt x="1339268" y="1426974"/>
                    </a:lnTo>
                    <a:lnTo>
                      <a:pt x="1301616" y="1455215"/>
                    </a:lnTo>
                    <a:lnTo>
                      <a:pt x="1262399" y="1481346"/>
                    </a:lnTo>
                    <a:lnTo>
                      <a:pt x="1221699" y="1505283"/>
                    </a:lnTo>
                    <a:lnTo>
                      <a:pt x="1209269" y="1511586"/>
                    </a:lnTo>
                    <a:lnTo>
                      <a:pt x="4242386" y="1511586"/>
                    </a:lnTo>
                    <a:close/>
                  </a:path>
                  <a:path w="4988559" h="1511934">
                    <a:moveTo>
                      <a:pt x="1511586" y="755793"/>
                    </a:moveTo>
                    <a:lnTo>
                      <a:pt x="1510099" y="803590"/>
                    </a:lnTo>
                    <a:lnTo>
                      <a:pt x="1505697" y="850598"/>
                    </a:lnTo>
                    <a:lnTo>
                      <a:pt x="1498469" y="896727"/>
                    </a:lnTo>
                    <a:lnTo>
                      <a:pt x="1488503" y="941889"/>
                    </a:lnTo>
                    <a:lnTo>
                      <a:pt x="1475888" y="985995"/>
                    </a:lnTo>
                    <a:lnTo>
                      <a:pt x="1460712" y="1028957"/>
                    </a:lnTo>
                    <a:lnTo>
                      <a:pt x="1443065" y="1070687"/>
                    </a:lnTo>
                    <a:lnTo>
                      <a:pt x="1423033" y="1111095"/>
                    </a:lnTo>
                    <a:lnTo>
                      <a:pt x="1400706" y="1150093"/>
                    </a:lnTo>
                    <a:lnTo>
                      <a:pt x="1376173" y="1187594"/>
                    </a:lnTo>
                    <a:lnTo>
                      <a:pt x="1349522" y="1223507"/>
                    </a:lnTo>
                    <a:lnTo>
                      <a:pt x="1320841" y="1257745"/>
                    </a:lnTo>
                    <a:lnTo>
                      <a:pt x="1290219" y="1290219"/>
                    </a:lnTo>
                    <a:lnTo>
                      <a:pt x="1257745" y="1320841"/>
                    </a:lnTo>
                    <a:lnTo>
                      <a:pt x="1223507" y="1349522"/>
                    </a:lnTo>
                    <a:lnTo>
                      <a:pt x="1187594" y="1376173"/>
                    </a:lnTo>
                    <a:lnTo>
                      <a:pt x="1150093" y="1400706"/>
                    </a:lnTo>
                    <a:lnTo>
                      <a:pt x="1111095" y="1423033"/>
                    </a:lnTo>
                    <a:lnTo>
                      <a:pt x="1070687" y="1443065"/>
                    </a:lnTo>
                    <a:lnTo>
                      <a:pt x="1028957" y="1460712"/>
                    </a:lnTo>
                    <a:lnTo>
                      <a:pt x="985995" y="1475888"/>
                    </a:lnTo>
                    <a:lnTo>
                      <a:pt x="941889" y="1488503"/>
                    </a:lnTo>
                    <a:lnTo>
                      <a:pt x="896727" y="1498469"/>
                    </a:lnTo>
                    <a:lnTo>
                      <a:pt x="850598" y="1505697"/>
                    </a:lnTo>
                    <a:lnTo>
                      <a:pt x="803590" y="1510099"/>
                    </a:lnTo>
                    <a:lnTo>
                      <a:pt x="755793" y="1511586"/>
                    </a:lnTo>
                    <a:lnTo>
                      <a:pt x="707995" y="1510099"/>
                    </a:lnTo>
                    <a:lnTo>
                      <a:pt x="660988" y="1505697"/>
                    </a:lnTo>
                    <a:lnTo>
                      <a:pt x="614859" y="1498469"/>
                    </a:lnTo>
                    <a:lnTo>
                      <a:pt x="569697" y="1488503"/>
                    </a:lnTo>
                    <a:lnTo>
                      <a:pt x="525590" y="1475888"/>
                    </a:lnTo>
                    <a:lnTo>
                      <a:pt x="482628" y="1460712"/>
                    </a:lnTo>
                    <a:lnTo>
                      <a:pt x="440899" y="1443065"/>
                    </a:lnTo>
                    <a:lnTo>
                      <a:pt x="400490" y="1423033"/>
                    </a:lnTo>
                    <a:lnTo>
                      <a:pt x="361492" y="1400706"/>
                    </a:lnTo>
                    <a:lnTo>
                      <a:pt x="323992" y="1376173"/>
                    </a:lnTo>
                    <a:lnTo>
                      <a:pt x="288078" y="1349522"/>
                    </a:lnTo>
                    <a:lnTo>
                      <a:pt x="253840" y="1320841"/>
                    </a:lnTo>
                    <a:lnTo>
                      <a:pt x="221366" y="1290219"/>
                    </a:lnTo>
                    <a:lnTo>
                      <a:pt x="190744" y="1257745"/>
                    </a:lnTo>
                    <a:lnTo>
                      <a:pt x="162064" y="1223507"/>
                    </a:lnTo>
                    <a:lnTo>
                      <a:pt x="135412" y="1187594"/>
                    </a:lnTo>
                    <a:lnTo>
                      <a:pt x="110879" y="1150093"/>
                    </a:lnTo>
                    <a:lnTo>
                      <a:pt x="88552" y="1111095"/>
                    </a:lnTo>
                    <a:lnTo>
                      <a:pt x="68521" y="1070687"/>
                    </a:lnTo>
                    <a:lnTo>
                      <a:pt x="50873" y="1028957"/>
                    </a:lnTo>
                    <a:lnTo>
                      <a:pt x="35697" y="985995"/>
                    </a:lnTo>
                    <a:lnTo>
                      <a:pt x="23082" y="941889"/>
                    </a:lnTo>
                    <a:lnTo>
                      <a:pt x="13116" y="896727"/>
                    </a:lnTo>
                    <a:lnTo>
                      <a:pt x="5888" y="850598"/>
                    </a:lnTo>
                    <a:lnTo>
                      <a:pt x="1486" y="803590"/>
                    </a:lnTo>
                    <a:lnTo>
                      <a:pt x="0" y="755793"/>
                    </a:lnTo>
                    <a:lnTo>
                      <a:pt x="1486" y="707995"/>
                    </a:lnTo>
                    <a:lnTo>
                      <a:pt x="5888" y="660988"/>
                    </a:lnTo>
                    <a:lnTo>
                      <a:pt x="13116" y="614859"/>
                    </a:lnTo>
                    <a:lnTo>
                      <a:pt x="23082" y="569697"/>
                    </a:lnTo>
                    <a:lnTo>
                      <a:pt x="35697" y="525590"/>
                    </a:lnTo>
                    <a:lnTo>
                      <a:pt x="50873" y="482628"/>
                    </a:lnTo>
                    <a:lnTo>
                      <a:pt x="68521" y="440899"/>
                    </a:lnTo>
                    <a:lnTo>
                      <a:pt x="88552" y="400490"/>
                    </a:lnTo>
                    <a:lnTo>
                      <a:pt x="110879" y="361492"/>
                    </a:lnTo>
                    <a:lnTo>
                      <a:pt x="135412" y="323992"/>
                    </a:lnTo>
                    <a:lnTo>
                      <a:pt x="162064" y="288078"/>
                    </a:lnTo>
                    <a:lnTo>
                      <a:pt x="190744" y="253840"/>
                    </a:lnTo>
                    <a:lnTo>
                      <a:pt x="221366" y="221366"/>
                    </a:lnTo>
                    <a:lnTo>
                      <a:pt x="253840" y="190744"/>
                    </a:lnTo>
                    <a:lnTo>
                      <a:pt x="288078" y="162064"/>
                    </a:lnTo>
                    <a:lnTo>
                      <a:pt x="323992" y="135412"/>
                    </a:lnTo>
                    <a:lnTo>
                      <a:pt x="361492" y="110879"/>
                    </a:lnTo>
                    <a:lnTo>
                      <a:pt x="400490" y="88552"/>
                    </a:lnTo>
                    <a:lnTo>
                      <a:pt x="440899" y="68521"/>
                    </a:lnTo>
                    <a:lnTo>
                      <a:pt x="482628" y="50873"/>
                    </a:lnTo>
                    <a:lnTo>
                      <a:pt x="525590" y="35697"/>
                    </a:lnTo>
                    <a:lnTo>
                      <a:pt x="569697" y="23082"/>
                    </a:lnTo>
                    <a:lnTo>
                      <a:pt x="614859" y="13116"/>
                    </a:lnTo>
                    <a:lnTo>
                      <a:pt x="660988" y="5888"/>
                    </a:lnTo>
                    <a:lnTo>
                      <a:pt x="707995" y="1486"/>
                    </a:lnTo>
                    <a:lnTo>
                      <a:pt x="755793" y="0"/>
                    </a:lnTo>
                    <a:lnTo>
                      <a:pt x="803590" y="1486"/>
                    </a:lnTo>
                    <a:lnTo>
                      <a:pt x="850598" y="5888"/>
                    </a:lnTo>
                    <a:lnTo>
                      <a:pt x="896727" y="13116"/>
                    </a:lnTo>
                    <a:lnTo>
                      <a:pt x="941889" y="23082"/>
                    </a:lnTo>
                    <a:lnTo>
                      <a:pt x="985995" y="35697"/>
                    </a:lnTo>
                    <a:lnTo>
                      <a:pt x="1028957" y="50873"/>
                    </a:lnTo>
                    <a:lnTo>
                      <a:pt x="1070687" y="68521"/>
                    </a:lnTo>
                    <a:lnTo>
                      <a:pt x="1111095" y="88552"/>
                    </a:lnTo>
                    <a:lnTo>
                      <a:pt x="1150093" y="110879"/>
                    </a:lnTo>
                    <a:lnTo>
                      <a:pt x="1187594" y="135412"/>
                    </a:lnTo>
                    <a:lnTo>
                      <a:pt x="1223507" y="162064"/>
                    </a:lnTo>
                    <a:lnTo>
                      <a:pt x="1257745" y="190744"/>
                    </a:lnTo>
                    <a:lnTo>
                      <a:pt x="1290219" y="221366"/>
                    </a:lnTo>
                    <a:lnTo>
                      <a:pt x="1320841" y="253840"/>
                    </a:lnTo>
                    <a:lnTo>
                      <a:pt x="1349522" y="288078"/>
                    </a:lnTo>
                    <a:lnTo>
                      <a:pt x="1376173" y="323992"/>
                    </a:lnTo>
                    <a:lnTo>
                      <a:pt x="1400706" y="361492"/>
                    </a:lnTo>
                    <a:lnTo>
                      <a:pt x="1423033" y="400490"/>
                    </a:lnTo>
                    <a:lnTo>
                      <a:pt x="1443065" y="440899"/>
                    </a:lnTo>
                    <a:lnTo>
                      <a:pt x="1460712" y="482628"/>
                    </a:lnTo>
                    <a:lnTo>
                      <a:pt x="1475888" y="525590"/>
                    </a:lnTo>
                    <a:lnTo>
                      <a:pt x="1488503" y="569697"/>
                    </a:lnTo>
                    <a:lnTo>
                      <a:pt x="1498469" y="614859"/>
                    </a:lnTo>
                    <a:lnTo>
                      <a:pt x="1505697" y="660988"/>
                    </a:lnTo>
                    <a:lnTo>
                      <a:pt x="1510099" y="707995"/>
                    </a:lnTo>
                    <a:lnTo>
                      <a:pt x="1511586" y="755793"/>
                    </a:lnTo>
                    <a:close/>
                  </a:path>
                  <a:path w="4988559" h="1511934">
                    <a:moveTo>
                      <a:pt x="189961" y="755793"/>
                    </a:moveTo>
                    <a:lnTo>
                      <a:pt x="192038" y="804615"/>
                    </a:lnTo>
                    <a:lnTo>
                      <a:pt x="198155" y="852284"/>
                    </a:lnTo>
                    <a:lnTo>
                      <a:pt x="208144" y="898630"/>
                    </a:lnTo>
                    <a:lnTo>
                      <a:pt x="221833" y="943482"/>
                    </a:lnTo>
                    <a:lnTo>
                      <a:pt x="239053" y="986672"/>
                    </a:lnTo>
                    <a:lnTo>
                      <a:pt x="259635" y="1028030"/>
                    </a:lnTo>
                    <a:lnTo>
                      <a:pt x="283408" y="1067385"/>
                    </a:lnTo>
                    <a:lnTo>
                      <a:pt x="310203" y="1104567"/>
                    </a:lnTo>
                    <a:lnTo>
                      <a:pt x="339849" y="1139408"/>
                    </a:lnTo>
                    <a:lnTo>
                      <a:pt x="372178" y="1171736"/>
                    </a:lnTo>
                    <a:lnTo>
                      <a:pt x="407018" y="1201382"/>
                    </a:lnTo>
                    <a:lnTo>
                      <a:pt x="444201" y="1228177"/>
                    </a:lnTo>
                    <a:lnTo>
                      <a:pt x="483556" y="1251950"/>
                    </a:lnTo>
                    <a:lnTo>
                      <a:pt x="524913" y="1272532"/>
                    </a:lnTo>
                    <a:lnTo>
                      <a:pt x="568103" y="1289753"/>
                    </a:lnTo>
                    <a:lnTo>
                      <a:pt x="612956" y="1303442"/>
                    </a:lnTo>
                    <a:lnTo>
                      <a:pt x="659302" y="1313430"/>
                    </a:lnTo>
                    <a:lnTo>
                      <a:pt x="706971" y="1319548"/>
                    </a:lnTo>
                    <a:lnTo>
                      <a:pt x="755793" y="1321625"/>
                    </a:lnTo>
                    <a:lnTo>
                      <a:pt x="804615" y="1319548"/>
                    </a:lnTo>
                    <a:lnTo>
                      <a:pt x="852284" y="1313430"/>
                    </a:lnTo>
                    <a:lnTo>
                      <a:pt x="898630" y="1303442"/>
                    </a:lnTo>
                    <a:lnTo>
                      <a:pt x="943482" y="1289753"/>
                    </a:lnTo>
                    <a:lnTo>
                      <a:pt x="986672" y="1272532"/>
                    </a:lnTo>
                    <a:lnTo>
                      <a:pt x="1028030" y="1251950"/>
                    </a:lnTo>
                    <a:lnTo>
                      <a:pt x="1067385" y="1228177"/>
                    </a:lnTo>
                    <a:lnTo>
                      <a:pt x="1104567" y="1201382"/>
                    </a:lnTo>
                    <a:lnTo>
                      <a:pt x="1139408" y="1171736"/>
                    </a:lnTo>
                    <a:lnTo>
                      <a:pt x="1171736" y="1139408"/>
                    </a:lnTo>
                    <a:lnTo>
                      <a:pt x="1201382" y="1104567"/>
                    </a:lnTo>
                    <a:lnTo>
                      <a:pt x="1228177" y="1067385"/>
                    </a:lnTo>
                    <a:lnTo>
                      <a:pt x="1251950" y="1028030"/>
                    </a:lnTo>
                    <a:lnTo>
                      <a:pt x="1272532" y="986672"/>
                    </a:lnTo>
                    <a:lnTo>
                      <a:pt x="1289753" y="943482"/>
                    </a:lnTo>
                    <a:lnTo>
                      <a:pt x="1303442" y="898630"/>
                    </a:lnTo>
                    <a:lnTo>
                      <a:pt x="1313430" y="852284"/>
                    </a:lnTo>
                    <a:lnTo>
                      <a:pt x="1319548" y="804615"/>
                    </a:lnTo>
                    <a:lnTo>
                      <a:pt x="1321625" y="755793"/>
                    </a:lnTo>
                    <a:lnTo>
                      <a:pt x="1319548" y="706971"/>
                    </a:lnTo>
                    <a:lnTo>
                      <a:pt x="1313430" y="659302"/>
                    </a:lnTo>
                    <a:lnTo>
                      <a:pt x="1303442" y="612956"/>
                    </a:lnTo>
                    <a:lnTo>
                      <a:pt x="1289753" y="568103"/>
                    </a:lnTo>
                    <a:lnTo>
                      <a:pt x="1272532" y="524913"/>
                    </a:lnTo>
                    <a:lnTo>
                      <a:pt x="1251950" y="483556"/>
                    </a:lnTo>
                    <a:lnTo>
                      <a:pt x="1228177" y="444201"/>
                    </a:lnTo>
                    <a:lnTo>
                      <a:pt x="1201382" y="407018"/>
                    </a:lnTo>
                    <a:lnTo>
                      <a:pt x="1171736" y="372178"/>
                    </a:lnTo>
                    <a:lnTo>
                      <a:pt x="1139408" y="339849"/>
                    </a:lnTo>
                    <a:lnTo>
                      <a:pt x="1104567" y="310203"/>
                    </a:lnTo>
                    <a:lnTo>
                      <a:pt x="1067385" y="283408"/>
                    </a:lnTo>
                    <a:lnTo>
                      <a:pt x="1028030" y="259635"/>
                    </a:lnTo>
                    <a:lnTo>
                      <a:pt x="986672" y="239053"/>
                    </a:lnTo>
                    <a:lnTo>
                      <a:pt x="943482" y="221833"/>
                    </a:lnTo>
                    <a:lnTo>
                      <a:pt x="898630" y="208144"/>
                    </a:lnTo>
                    <a:lnTo>
                      <a:pt x="852284" y="198155"/>
                    </a:lnTo>
                    <a:lnTo>
                      <a:pt x="804615" y="192038"/>
                    </a:lnTo>
                    <a:lnTo>
                      <a:pt x="755793" y="189961"/>
                    </a:lnTo>
                    <a:lnTo>
                      <a:pt x="706971" y="192038"/>
                    </a:lnTo>
                    <a:lnTo>
                      <a:pt x="659302" y="198155"/>
                    </a:lnTo>
                    <a:lnTo>
                      <a:pt x="612956" y="208144"/>
                    </a:lnTo>
                    <a:lnTo>
                      <a:pt x="568103" y="221833"/>
                    </a:lnTo>
                    <a:lnTo>
                      <a:pt x="524913" y="239053"/>
                    </a:lnTo>
                    <a:lnTo>
                      <a:pt x="483556" y="259635"/>
                    </a:lnTo>
                    <a:lnTo>
                      <a:pt x="444201" y="283408"/>
                    </a:lnTo>
                    <a:lnTo>
                      <a:pt x="407018" y="310203"/>
                    </a:lnTo>
                    <a:lnTo>
                      <a:pt x="372178" y="339849"/>
                    </a:lnTo>
                    <a:lnTo>
                      <a:pt x="339849" y="372178"/>
                    </a:lnTo>
                    <a:lnTo>
                      <a:pt x="310203" y="407018"/>
                    </a:lnTo>
                    <a:lnTo>
                      <a:pt x="283408" y="444201"/>
                    </a:lnTo>
                    <a:lnTo>
                      <a:pt x="259635" y="483556"/>
                    </a:lnTo>
                    <a:lnTo>
                      <a:pt x="239053" y="524913"/>
                    </a:lnTo>
                    <a:lnTo>
                      <a:pt x="221833" y="568103"/>
                    </a:lnTo>
                    <a:lnTo>
                      <a:pt x="208144" y="612956"/>
                    </a:lnTo>
                    <a:lnTo>
                      <a:pt x="198155" y="659302"/>
                    </a:lnTo>
                    <a:lnTo>
                      <a:pt x="192038" y="706971"/>
                    </a:lnTo>
                    <a:lnTo>
                      <a:pt x="189961" y="755793"/>
                    </a:lnTo>
                    <a:close/>
                  </a:path>
                </a:pathLst>
              </a:custGeom>
              <a:ln w="25193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52" name="object 20">
                <a:extLst>
                  <a:ext uri="{FF2B5EF4-FFF2-40B4-BE49-F238E27FC236}">
                    <a16:creationId xmlns:a16="http://schemas.microsoft.com/office/drawing/2014/main" id="{A0D5F2D7-52E0-48CE-94AB-D042D5C23961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775228" y="6877726"/>
                <a:ext cx="170043" cy="151155"/>
              </a:xfrm>
              <a:prstGeom prst="rect">
                <a:avLst/>
              </a:prstGeom>
            </p:spPr>
          </p:pic>
          <p:pic>
            <p:nvPicPr>
              <p:cNvPr id="153" name="object 21">
                <a:extLst>
                  <a:ext uri="{FF2B5EF4-FFF2-40B4-BE49-F238E27FC236}">
                    <a16:creationId xmlns:a16="http://schemas.microsoft.com/office/drawing/2014/main" id="{B215AA7D-E42A-491C-9AAE-CA3C9AA5B242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7108" y="7091354"/>
                <a:ext cx="156403" cy="150392"/>
              </a:xfrm>
              <a:prstGeom prst="rect">
                <a:avLst/>
              </a:prstGeom>
            </p:spPr>
          </p:pic>
          <p:sp>
            <p:nvSpPr>
              <p:cNvPr id="154" name="object 22">
                <a:extLst>
                  <a:ext uri="{FF2B5EF4-FFF2-40B4-BE49-F238E27FC236}">
                    <a16:creationId xmlns:a16="http://schemas.microsoft.com/office/drawing/2014/main" id="{4E6AD66A-38BA-4A5F-AB1B-7E65DF67B49C}"/>
                  </a:ext>
                </a:extLst>
              </p:cNvPr>
              <p:cNvSpPr/>
              <p:nvPr/>
            </p:nvSpPr>
            <p:spPr>
              <a:xfrm>
                <a:off x="7679842" y="7170260"/>
                <a:ext cx="180975" cy="299720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299720">
                    <a:moveTo>
                      <a:pt x="0" y="0"/>
                    </a:moveTo>
                    <a:lnTo>
                      <a:pt x="44378" y="22995"/>
                    </a:lnTo>
                    <a:lnTo>
                      <a:pt x="83522" y="52630"/>
                    </a:lnTo>
                    <a:lnTo>
                      <a:pt x="116852" y="88037"/>
                    </a:lnTo>
                    <a:lnTo>
                      <a:pt x="143786" y="128347"/>
                    </a:lnTo>
                    <a:lnTo>
                      <a:pt x="163744" y="172688"/>
                    </a:lnTo>
                    <a:lnTo>
                      <a:pt x="176145" y="220194"/>
                    </a:lnTo>
                    <a:lnTo>
                      <a:pt x="180407" y="269994"/>
                    </a:lnTo>
                    <a:lnTo>
                      <a:pt x="180407" y="299495"/>
                    </a:lnTo>
                  </a:path>
                </a:pathLst>
              </a:custGeom>
              <a:ln w="25193">
                <a:solidFill>
                  <a:srgbClr val="92BD39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55" name="object 23">
                <a:extLst>
                  <a:ext uri="{FF2B5EF4-FFF2-40B4-BE49-F238E27FC236}">
                    <a16:creationId xmlns:a16="http://schemas.microsoft.com/office/drawing/2014/main" id="{9A70C391-A374-455D-9F5D-E88C8A8BBC87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06987" y="7091354"/>
                <a:ext cx="156403" cy="150392"/>
              </a:xfrm>
              <a:prstGeom prst="rect">
                <a:avLst/>
              </a:prstGeom>
            </p:spPr>
          </p:pic>
          <p:sp>
            <p:nvSpPr>
              <p:cNvPr id="156" name="object 24">
                <a:extLst>
                  <a:ext uri="{FF2B5EF4-FFF2-40B4-BE49-F238E27FC236}">
                    <a16:creationId xmlns:a16="http://schemas.microsoft.com/office/drawing/2014/main" id="{2A809D17-877D-43D1-B2DE-59E9D836A724}"/>
                  </a:ext>
                </a:extLst>
              </p:cNvPr>
              <p:cNvSpPr/>
              <p:nvPr/>
            </p:nvSpPr>
            <p:spPr>
              <a:xfrm>
                <a:off x="7860249" y="7016280"/>
                <a:ext cx="180975" cy="454025"/>
              </a:xfrm>
              <a:custGeom>
                <a:avLst/>
                <a:gdLst/>
                <a:ahLst/>
                <a:cxnLst/>
                <a:rect l="l" t="t" r="r" b="b"/>
                <a:pathLst>
                  <a:path w="180975" h="454025">
                    <a:moveTo>
                      <a:pt x="180407" y="153980"/>
                    </a:moveTo>
                    <a:lnTo>
                      <a:pt x="136029" y="176975"/>
                    </a:lnTo>
                    <a:lnTo>
                      <a:pt x="96885" y="206611"/>
                    </a:lnTo>
                    <a:lnTo>
                      <a:pt x="63555" y="242018"/>
                    </a:lnTo>
                    <a:lnTo>
                      <a:pt x="36621" y="282327"/>
                    </a:lnTo>
                    <a:lnTo>
                      <a:pt x="16663" y="326669"/>
                    </a:lnTo>
                    <a:lnTo>
                      <a:pt x="4262" y="374174"/>
                    </a:lnTo>
                    <a:lnTo>
                      <a:pt x="0" y="423974"/>
                    </a:lnTo>
                    <a:lnTo>
                      <a:pt x="0" y="453475"/>
                    </a:lnTo>
                  </a:path>
                  <a:path w="180975" h="454025">
                    <a:moveTo>
                      <a:pt x="0" y="0"/>
                    </a:moveTo>
                    <a:lnTo>
                      <a:pt x="0" y="440879"/>
                    </a:lnTo>
                  </a:path>
                </a:pathLst>
              </a:custGeom>
              <a:ln w="25193">
                <a:solidFill>
                  <a:srgbClr val="92BD39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grpSp>
          <p:nvGrpSpPr>
            <p:cNvPr id="122" name="object 25">
              <a:extLst>
                <a:ext uri="{FF2B5EF4-FFF2-40B4-BE49-F238E27FC236}">
                  <a16:creationId xmlns:a16="http://schemas.microsoft.com/office/drawing/2014/main" id="{82FA0126-8BE0-4964-8336-5163A3B38598}"/>
                </a:ext>
              </a:extLst>
            </p:cNvPr>
            <p:cNvGrpSpPr/>
            <p:nvPr/>
          </p:nvGrpSpPr>
          <p:grpSpPr>
            <a:xfrm>
              <a:off x="6000630" y="2530648"/>
              <a:ext cx="3695820" cy="1104310"/>
              <a:chOff x="7104456" y="4459180"/>
              <a:chExt cx="4988560" cy="1511935"/>
            </a:xfrm>
          </p:grpSpPr>
          <p:sp>
            <p:nvSpPr>
              <p:cNvPr id="146" name="object 26">
                <a:extLst>
                  <a:ext uri="{FF2B5EF4-FFF2-40B4-BE49-F238E27FC236}">
                    <a16:creationId xmlns:a16="http://schemas.microsoft.com/office/drawing/2014/main" id="{19B81823-CA8F-4E35-9A9A-EF3DDE95A49F}"/>
                  </a:ext>
                </a:extLst>
              </p:cNvPr>
              <p:cNvSpPr/>
              <p:nvPr/>
            </p:nvSpPr>
            <p:spPr>
              <a:xfrm>
                <a:off x="7104456" y="4459180"/>
                <a:ext cx="4988560" cy="1511935"/>
              </a:xfrm>
              <a:custGeom>
                <a:avLst/>
                <a:gdLst/>
                <a:ahLst/>
                <a:cxnLst/>
                <a:rect l="l" t="t" r="r" b="b"/>
                <a:pathLst>
                  <a:path w="4988559" h="1511935">
                    <a:moveTo>
                      <a:pt x="4242386" y="1511586"/>
                    </a:moveTo>
                    <a:lnTo>
                      <a:pt x="4289599" y="1510099"/>
                    </a:lnTo>
                    <a:lnTo>
                      <a:pt x="4336025" y="1505697"/>
                    </a:lnTo>
                    <a:lnTo>
                      <a:pt x="4381578" y="1498469"/>
                    </a:lnTo>
                    <a:lnTo>
                      <a:pt x="4426170" y="1488503"/>
                    </a:lnTo>
                    <a:lnTo>
                      <a:pt x="4469715" y="1475888"/>
                    </a:lnTo>
                    <a:lnTo>
                      <a:pt x="4512126" y="1460712"/>
                    </a:lnTo>
                    <a:lnTo>
                      <a:pt x="4553315" y="1443065"/>
                    </a:lnTo>
                    <a:lnTo>
                      <a:pt x="4593196" y="1423033"/>
                    </a:lnTo>
                    <a:lnTo>
                      <a:pt x="4631682" y="1400706"/>
                    </a:lnTo>
                    <a:lnTo>
                      <a:pt x="4668686" y="1376173"/>
                    </a:lnTo>
                    <a:lnTo>
                      <a:pt x="4704121" y="1349522"/>
                    </a:lnTo>
                    <a:lnTo>
                      <a:pt x="4737900" y="1320841"/>
                    </a:lnTo>
                    <a:lnTo>
                      <a:pt x="4769935" y="1290219"/>
                    </a:lnTo>
                    <a:lnTo>
                      <a:pt x="4800142" y="1257745"/>
                    </a:lnTo>
                    <a:lnTo>
                      <a:pt x="4828431" y="1223507"/>
                    </a:lnTo>
                    <a:lnTo>
                      <a:pt x="4854716" y="1187594"/>
                    </a:lnTo>
                    <a:lnTo>
                      <a:pt x="4878911" y="1150093"/>
                    </a:lnTo>
                    <a:lnTo>
                      <a:pt x="4900928" y="1111095"/>
                    </a:lnTo>
                    <a:lnTo>
                      <a:pt x="4920680" y="1070687"/>
                    </a:lnTo>
                    <a:lnTo>
                      <a:pt x="4938081" y="1028957"/>
                    </a:lnTo>
                    <a:lnTo>
                      <a:pt x="4953044" y="985995"/>
                    </a:lnTo>
                    <a:lnTo>
                      <a:pt x="4965481" y="941889"/>
                    </a:lnTo>
                    <a:lnTo>
                      <a:pt x="4975305" y="896727"/>
                    </a:lnTo>
                    <a:lnTo>
                      <a:pt x="4982430" y="850598"/>
                    </a:lnTo>
                    <a:lnTo>
                      <a:pt x="4986769" y="803590"/>
                    </a:lnTo>
                    <a:lnTo>
                      <a:pt x="4988235" y="755793"/>
                    </a:lnTo>
                    <a:lnTo>
                      <a:pt x="4986769" y="707995"/>
                    </a:lnTo>
                    <a:lnTo>
                      <a:pt x="4982430" y="660988"/>
                    </a:lnTo>
                    <a:lnTo>
                      <a:pt x="4975305" y="614859"/>
                    </a:lnTo>
                    <a:lnTo>
                      <a:pt x="4965481" y="569697"/>
                    </a:lnTo>
                    <a:lnTo>
                      <a:pt x="4953044" y="525590"/>
                    </a:lnTo>
                    <a:lnTo>
                      <a:pt x="4938081" y="482628"/>
                    </a:lnTo>
                    <a:lnTo>
                      <a:pt x="4920680" y="440899"/>
                    </a:lnTo>
                    <a:lnTo>
                      <a:pt x="4900928" y="400490"/>
                    </a:lnTo>
                    <a:lnTo>
                      <a:pt x="4878911" y="361492"/>
                    </a:lnTo>
                    <a:lnTo>
                      <a:pt x="4854716" y="323992"/>
                    </a:lnTo>
                    <a:lnTo>
                      <a:pt x="4828431" y="288078"/>
                    </a:lnTo>
                    <a:lnTo>
                      <a:pt x="4800142" y="253840"/>
                    </a:lnTo>
                    <a:lnTo>
                      <a:pt x="4769935" y="221366"/>
                    </a:lnTo>
                    <a:lnTo>
                      <a:pt x="4737900" y="190744"/>
                    </a:lnTo>
                    <a:lnTo>
                      <a:pt x="4704121" y="162064"/>
                    </a:lnTo>
                    <a:lnTo>
                      <a:pt x="4668686" y="135412"/>
                    </a:lnTo>
                    <a:lnTo>
                      <a:pt x="4631682" y="110879"/>
                    </a:lnTo>
                    <a:lnTo>
                      <a:pt x="4593196" y="88552"/>
                    </a:lnTo>
                    <a:lnTo>
                      <a:pt x="4553315" y="68521"/>
                    </a:lnTo>
                    <a:lnTo>
                      <a:pt x="4512126" y="50873"/>
                    </a:lnTo>
                    <a:lnTo>
                      <a:pt x="4469715" y="35697"/>
                    </a:lnTo>
                    <a:lnTo>
                      <a:pt x="4426170" y="23082"/>
                    </a:lnTo>
                    <a:lnTo>
                      <a:pt x="4381578" y="13116"/>
                    </a:lnTo>
                    <a:lnTo>
                      <a:pt x="4336025" y="5888"/>
                    </a:lnTo>
                    <a:lnTo>
                      <a:pt x="4289599" y="1486"/>
                    </a:lnTo>
                    <a:lnTo>
                      <a:pt x="4242386" y="0"/>
                    </a:lnTo>
                    <a:lnTo>
                      <a:pt x="1209269" y="0"/>
                    </a:lnTo>
                    <a:lnTo>
                      <a:pt x="1221699" y="6302"/>
                    </a:lnTo>
                    <a:lnTo>
                      <a:pt x="1262399" y="30239"/>
                    </a:lnTo>
                    <a:lnTo>
                      <a:pt x="1301616" y="56369"/>
                    </a:lnTo>
                    <a:lnTo>
                      <a:pt x="1339268" y="84611"/>
                    </a:lnTo>
                    <a:lnTo>
                      <a:pt x="1375274" y="114880"/>
                    </a:lnTo>
                    <a:lnTo>
                      <a:pt x="1409551" y="147093"/>
                    </a:lnTo>
                    <a:lnTo>
                      <a:pt x="1442018" y="181169"/>
                    </a:lnTo>
                    <a:lnTo>
                      <a:pt x="1472591" y="217023"/>
                    </a:lnTo>
                    <a:lnTo>
                      <a:pt x="1501190" y="254573"/>
                    </a:lnTo>
                    <a:lnTo>
                      <a:pt x="1527733" y="293735"/>
                    </a:lnTo>
                    <a:lnTo>
                      <a:pt x="1552136" y="334427"/>
                    </a:lnTo>
                    <a:lnTo>
                      <a:pt x="1574319" y="376566"/>
                    </a:lnTo>
                    <a:lnTo>
                      <a:pt x="1594199" y="420068"/>
                    </a:lnTo>
                    <a:lnTo>
                      <a:pt x="1611695" y="464851"/>
                    </a:lnTo>
                    <a:lnTo>
                      <a:pt x="1626724" y="510831"/>
                    </a:lnTo>
                    <a:lnTo>
                      <a:pt x="1639204" y="557926"/>
                    </a:lnTo>
                    <a:lnTo>
                      <a:pt x="1649054" y="606053"/>
                    </a:lnTo>
                    <a:lnTo>
                      <a:pt x="1656191" y="655128"/>
                    </a:lnTo>
                    <a:lnTo>
                      <a:pt x="1660533" y="705069"/>
                    </a:lnTo>
                    <a:lnTo>
                      <a:pt x="1661999" y="755793"/>
                    </a:lnTo>
                    <a:lnTo>
                      <a:pt x="1660533" y="806516"/>
                    </a:lnTo>
                    <a:lnTo>
                      <a:pt x="1656191" y="856457"/>
                    </a:lnTo>
                    <a:lnTo>
                      <a:pt x="1649054" y="905532"/>
                    </a:lnTo>
                    <a:lnTo>
                      <a:pt x="1639204" y="953658"/>
                    </a:lnTo>
                    <a:lnTo>
                      <a:pt x="1626724" y="1000753"/>
                    </a:lnTo>
                    <a:lnTo>
                      <a:pt x="1611695" y="1046734"/>
                    </a:lnTo>
                    <a:lnTo>
                      <a:pt x="1594199" y="1091517"/>
                    </a:lnTo>
                    <a:lnTo>
                      <a:pt x="1574319" y="1135019"/>
                    </a:lnTo>
                    <a:lnTo>
                      <a:pt x="1552136" y="1177157"/>
                    </a:lnTo>
                    <a:lnTo>
                      <a:pt x="1527733" y="1217849"/>
                    </a:lnTo>
                    <a:lnTo>
                      <a:pt x="1501190" y="1257012"/>
                    </a:lnTo>
                    <a:lnTo>
                      <a:pt x="1472591" y="1294561"/>
                    </a:lnTo>
                    <a:lnTo>
                      <a:pt x="1442018" y="1330415"/>
                    </a:lnTo>
                    <a:lnTo>
                      <a:pt x="1409551" y="1364491"/>
                    </a:lnTo>
                    <a:lnTo>
                      <a:pt x="1375274" y="1396705"/>
                    </a:lnTo>
                    <a:lnTo>
                      <a:pt x="1339268" y="1426974"/>
                    </a:lnTo>
                    <a:lnTo>
                      <a:pt x="1301616" y="1455215"/>
                    </a:lnTo>
                    <a:lnTo>
                      <a:pt x="1262399" y="1481346"/>
                    </a:lnTo>
                    <a:lnTo>
                      <a:pt x="1221699" y="1505283"/>
                    </a:lnTo>
                    <a:lnTo>
                      <a:pt x="1209269" y="1511586"/>
                    </a:lnTo>
                    <a:lnTo>
                      <a:pt x="4242386" y="1511586"/>
                    </a:lnTo>
                    <a:close/>
                  </a:path>
                  <a:path w="4988559" h="1511935">
                    <a:moveTo>
                      <a:pt x="1511586" y="755793"/>
                    </a:moveTo>
                    <a:lnTo>
                      <a:pt x="1510099" y="803590"/>
                    </a:lnTo>
                    <a:lnTo>
                      <a:pt x="1505697" y="850598"/>
                    </a:lnTo>
                    <a:lnTo>
                      <a:pt x="1498469" y="896727"/>
                    </a:lnTo>
                    <a:lnTo>
                      <a:pt x="1488503" y="941889"/>
                    </a:lnTo>
                    <a:lnTo>
                      <a:pt x="1475888" y="985995"/>
                    </a:lnTo>
                    <a:lnTo>
                      <a:pt x="1460712" y="1028957"/>
                    </a:lnTo>
                    <a:lnTo>
                      <a:pt x="1443065" y="1070687"/>
                    </a:lnTo>
                    <a:lnTo>
                      <a:pt x="1423033" y="1111095"/>
                    </a:lnTo>
                    <a:lnTo>
                      <a:pt x="1400706" y="1150093"/>
                    </a:lnTo>
                    <a:lnTo>
                      <a:pt x="1376173" y="1187594"/>
                    </a:lnTo>
                    <a:lnTo>
                      <a:pt x="1349522" y="1223507"/>
                    </a:lnTo>
                    <a:lnTo>
                      <a:pt x="1320841" y="1257745"/>
                    </a:lnTo>
                    <a:lnTo>
                      <a:pt x="1290219" y="1290219"/>
                    </a:lnTo>
                    <a:lnTo>
                      <a:pt x="1257745" y="1320841"/>
                    </a:lnTo>
                    <a:lnTo>
                      <a:pt x="1223507" y="1349522"/>
                    </a:lnTo>
                    <a:lnTo>
                      <a:pt x="1187594" y="1376173"/>
                    </a:lnTo>
                    <a:lnTo>
                      <a:pt x="1150093" y="1400706"/>
                    </a:lnTo>
                    <a:lnTo>
                      <a:pt x="1111095" y="1423033"/>
                    </a:lnTo>
                    <a:lnTo>
                      <a:pt x="1070687" y="1443065"/>
                    </a:lnTo>
                    <a:lnTo>
                      <a:pt x="1028957" y="1460712"/>
                    </a:lnTo>
                    <a:lnTo>
                      <a:pt x="985995" y="1475888"/>
                    </a:lnTo>
                    <a:lnTo>
                      <a:pt x="941889" y="1488503"/>
                    </a:lnTo>
                    <a:lnTo>
                      <a:pt x="896727" y="1498469"/>
                    </a:lnTo>
                    <a:lnTo>
                      <a:pt x="850598" y="1505697"/>
                    </a:lnTo>
                    <a:lnTo>
                      <a:pt x="803590" y="1510099"/>
                    </a:lnTo>
                    <a:lnTo>
                      <a:pt x="755793" y="1511586"/>
                    </a:lnTo>
                    <a:lnTo>
                      <a:pt x="707995" y="1510099"/>
                    </a:lnTo>
                    <a:lnTo>
                      <a:pt x="660988" y="1505697"/>
                    </a:lnTo>
                    <a:lnTo>
                      <a:pt x="614859" y="1498469"/>
                    </a:lnTo>
                    <a:lnTo>
                      <a:pt x="569697" y="1488503"/>
                    </a:lnTo>
                    <a:lnTo>
                      <a:pt x="525590" y="1475888"/>
                    </a:lnTo>
                    <a:lnTo>
                      <a:pt x="482628" y="1460712"/>
                    </a:lnTo>
                    <a:lnTo>
                      <a:pt x="440899" y="1443065"/>
                    </a:lnTo>
                    <a:lnTo>
                      <a:pt x="400490" y="1423033"/>
                    </a:lnTo>
                    <a:lnTo>
                      <a:pt x="361492" y="1400706"/>
                    </a:lnTo>
                    <a:lnTo>
                      <a:pt x="323992" y="1376173"/>
                    </a:lnTo>
                    <a:lnTo>
                      <a:pt x="288078" y="1349522"/>
                    </a:lnTo>
                    <a:lnTo>
                      <a:pt x="253840" y="1320841"/>
                    </a:lnTo>
                    <a:lnTo>
                      <a:pt x="221366" y="1290219"/>
                    </a:lnTo>
                    <a:lnTo>
                      <a:pt x="190744" y="1257745"/>
                    </a:lnTo>
                    <a:lnTo>
                      <a:pt x="162064" y="1223507"/>
                    </a:lnTo>
                    <a:lnTo>
                      <a:pt x="135412" y="1187594"/>
                    </a:lnTo>
                    <a:lnTo>
                      <a:pt x="110879" y="1150093"/>
                    </a:lnTo>
                    <a:lnTo>
                      <a:pt x="88552" y="1111095"/>
                    </a:lnTo>
                    <a:lnTo>
                      <a:pt x="68521" y="1070687"/>
                    </a:lnTo>
                    <a:lnTo>
                      <a:pt x="50873" y="1028957"/>
                    </a:lnTo>
                    <a:lnTo>
                      <a:pt x="35697" y="985995"/>
                    </a:lnTo>
                    <a:lnTo>
                      <a:pt x="23082" y="941889"/>
                    </a:lnTo>
                    <a:lnTo>
                      <a:pt x="13116" y="896727"/>
                    </a:lnTo>
                    <a:lnTo>
                      <a:pt x="5888" y="850598"/>
                    </a:lnTo>
                    <a:lnTo>
                      <a:pt x="1486" y="803590"/>
                    </a:lnTo>
                    <a:lnTo>
                      <a:pt x="0" y="755793"/>
                    </a:lnTo>
                    <a:lnTo>
                      <a:pt x="1486" y="707995"/>
                    </a:lnTo>
                    <a:lnTo>
                      <a:pt x="5888" y="660988"/>
                    </a:lnTo>
                    <a:lnTo>
                      <a:pt x="13116" y="614859"/>
                    </a:lnTo>
                    <a:lnTo>
                      <a:pt x="23082" y="569697"/>
                    </a:lnTo>
                    <a:lnTo>
                      <a:pt x="35697" y="525590"/>
                    </a:lnTo>
                    <a:lnTo>
                      <a:pt x="50873" y="482628"/>
                    </a:lnTo>
                    <a:lnTo>
                      <a:pt x="68521" y="440899"/>
                    </a:lnTo>
                    <a:lnTo>
                      <a:pt x="88552" y="400490"/>
                    </a:lnTo>
                    <a:lnTo>
                      <a:pt x="110879" y="361492"/>
                    </a:lnTo>
                    <a:lnTo>
                      <a:pt x="135412" y="323992"/>
                    </a:lnTo>
                    <a:lnTo>
                      <a:pt x="162064" y="288078"/>
                    </a:lnTo>
                    <a:lnTo>
                      <a:pt x="190744" y="253840"/>
                    </a:lnTo>
                    <a:lnTo>
                      <a:pt x="221366" y="221366"/>
                    </a:lnTo>
                    <a:lnTo>
                      <a:pt x="253840" y="190744"/>
                    </a:lnTo>
                    <a:lnTo>
                      <a:pt x="288078" y="162064"/>
                    </a:lnTo>
                    <a:lnTo>
                      <a:pt x="323992" y="135412"/>
                    </a:lnTo>
                    <a:lnTo>
                      <a:pt x="361492" y="110879"/>
                    </a:lnTo>
                    <a:lnTo>
                      <a:pt x="400490" y="88552"/>
                    </a:lnTo>
                    <a:lnTo>
                      <a:pt x="440899" y="68521"/>
                    </a:lnTo>
                    <a:lnTo>
                      <a:pt x="482628" y="50873"/>
                    </a:lnTo>
                    <a:lnTo>
                      <a:pt x="525590" y="35697"/>
                    </a:lnTo>
                    <a:lnTo>
                      <a:pt x="569697" y="23082"/>
                    </a:lnTo>
                    <a:lnTo>
                      <a:pt x="614859" y="13116"/>
                    </a:lnTo>
                    <a:lnTo>
                      <a:pt x="660988" y="5888"/>
                    </a:lnTo>
                    <a:lnTo>
                      <a:pt x="707995" y="1486"/>
                    </a:lnTo>
                    <a:lnTo>
                      <a:pt x="755793" y="0"/>
                    </a:lnTo>
                    <a:lnTo>
                      <a:pt x="803590" y="1486"/>
                    </a:lnTo>
                    <a:lnTo>
                      <a:pt x="850598" y="5888"/>
                    </a:lnTo>
                    <a:lnTo>
                      <a:pt x="896727" y="13116"/>
                    </a:lnTo>
                    <a:lnTo>
                      <a:pt x="941889" y="23082"/>
                    </a:lnTo>
                    <a:lnTo>
                      <a:pt x="985995" y="35697"/>
                    </a:lnTo>
                    <a:lnTo>
                      <a:pt x="1028957" y="50873"/>
                    </a:lnTo>
                    <a:lnTo>
                      <a:pt x="1070687" y="68521"/>
                    </a:lnTo>
                    <a:lnTo>
                      <a:pt x="1111095" y="88552"/>
                    </a:lnTo>
                    <a:lnTo>
                      <a:pt x="1150093" y="110879"/>
                    </a:lnTo>
                    <a:lnTo>
                      <a:pt x="1187594" y="135412"/>
                    </a:lnTo>
                    <a:lnTo>
                      <a:pt x="1223507" y="162064"/>
                    </a:lnTo>
                    <a:lnTo>
                      <a:pt x="1257745" y="190744"/>
                    </a:lnTo>
                    <a:lnTo>
                      <a:pt x="1290219" y="221366"/>
                    </a:lnTo>
                    <a:lnTo>
                      <a:pt x="1320841" y="253840"/>
                    </a:lnTo>
                    <a:lnTo>
                      <a:pt x="1349522" y="288078"/>
                    </a:lnTo>
                    <a:lnTo>
                      <a:pt x="1376173" y="323992"/>
                    </a:lnTo>
                    <a:lnTo>
                      <a:pt x="1400706" y="361492"/>
                    </a:lnTo>
                    <a:lnTo>
                      <a:pt x="1423033" y="400490"/>
                    </a:lnTo>
                    <a:lnTo>
                      <a:pt x="1443065" y="440899"/>
                    </a:lnTo>
                    <a:lnTo>
                      <a:pt x="1460712" y="482628"/>
                    </a:lnTo>
                    <a:lnTo>
                      <a:pt x="1475888" y="525590"/>
                    </a:lnTo>
                    <a:lnTo>
                      <a:pt x="1488503" y="569697"/>
                    </a:lnTo>
                    <a:lnTo>
                      <a:pt x="1498469" y="614859"/>
                    </a:lnTo>
                    <a:lnTo>
                      <a:pt x="1505697" y="660988"/>
                    </a:lnTo>
                    <a:lnTo>
                      <a:pt x="1510099" y="707995"/>
                    </a:lnTo>
                    <a:lnTo>
                      <a:pt x="1511586" y="755793"/>
                    </a:lnTo>
                    <a:close/>
                  </a:path>
                  <a:path w="4988559" h="1511935">
                    <a:moveTo>
                      <a:pt x="189961" y="755793"/>
                    </a:moveTo>
                    <a:lnTo>
                      <a:pt x="192038" y="804615"/>
                    </a:lnTo>
                    <a:lnTo>
                      <a:pt x="198155" y="852284"/>
                    </a:lnTo>
                    <a:lnTo>
                      <a:pt x="208144" y="898630"/>
                    </a:lnTo>
                    <a:lnTo>
                      <a:pt x="221833" y="943482"/>
                    </a:lnTo>
                    <a:lnTo>
                      <a:pt x="239053" y="986672"/>
                    </a:lnTo>
                    <a:lnTo>
                      <a:pt x="259635" y="1028030"/>
                    </a:lnTo>
                    <a:lnTo>
                      <a:pt x="283408" y="1067385"/>
                    </a:lnTo>
                    <a:lnTo>
                      <a:pt x="310203" y="1104567"/>
                    </a:lnTo>
                    <a:lnTo>
                      <a:pt x="339849" y="1139408"/>
                    </a:lnTo>
                    <a:lnTo>
                      <a:pt x="372178" y="1171736"/>
                    </a:lnTo>
                    <a:lnTo>
                      <a:pt x="407018" y="1201382"/>
                    </a:lnTo>
                    <a:lnTo>
                      <a:pt x="444201" y="1228177"/>
                    </a:lnTo>
                    <a:lnTo>
                      <a:pt x="483556" y="1251950"/>
                    </a:lnTo>
                    <a:lnTo>
                      <a:pt x="524913" y="1272532"/>
                    </a:lnTo>
                    <a:lnTo>
                      <a:pt x="568103" y="1289753"/>
                    </a:lnTo>
                    <a:lnTo>
                      <a:pt x="612956" y="1303442"/>
                    </a:lnTo>
                    <a:lnTo>
                      <a:pt x="659302" y="1313430"/>
                    </a:lnTo>
                    <a:lnTo>
                      <a:pt x="706971" y="1319548"/>
                    </a:lnTo>
                    <a:lnTo>
                      <a:pt x="755793" y="1321625"/>
                    </a:lnTo>
                    <a:lnTo>
                      <a:pt x="804615" y="1319548"/>
                    </a:lnTo>
                    <a:lnTo>
                      <a:pt x="852284" y="1313430"/>
                    </a:lnTo>
                    <a:lnTo>
                      <a:pt x="898630" y="1303442"/>
                    </a:lnTo>
                    <a:lnTo>
                      <a:pt x="943482" y="1289753"/>
                    </a:lnTo>
                    <a:lnTo>
                      <a:pt x="986672" y="1272532"/>
                    </a:lnTo>
                    <a:lnTo>
                      <a:pt x="1028030" y="1251950"/>
                    </a:lnTo>
                    <a:lnTo>
                      <a:pt x="1067385" y="1228177"/>
                    </a:lnTo>
                    <a:lnTo>
                      <a:pt x="1104567" y="1201382"/>
                    </a:lnTo>
                    <a:lnTo>
                      <a:pt x="1139408" y="1171736"/>
                    </a:lnTo>
                    <a:lnTo>
                      <a:pt x="1171736" y="1139408"/>
                    </a:lnTo>
                    <a:lnTo>
                      <a:pt x="1201382" y="1104567"/>
                    </a:lnTo>
                    <a:lnTo>
                      <a:pt x="1228177" y="1067385"/>
                    </a:lnTo>
                    <a:lnTo>
                      <a:pt x="1251950" y="1028030"/>
                    </a:lnTo>
                    <a:lnTo>
                      <a:pt x="1272532" y="986672"/>
                    </a:lnTo>
                    <a:lnTo>
                      <a:pt x="1289753" y="943482"/>
                    </a:lnTo>
                    <a:lnTo>
                      <a:pt x="1303442" y="898630"/>
                    </a:lnTo>
                    <a:lnTo>
                      <a:pt x="1313430" y="852284"/>
                    </a:lnTo>
                    <a:lnTo>
                      <a:pt x="1319548" y="804615"/>
                    </a:lnTo>
                    <a:lnTo>
                      <a:pt x="1321625" y="755793"/>
                    </a:lnTo>
                    <a:lnTo>
                      <a:pt x="1319548" y="706971"/>
                    </a:lnTo>
                    <a:lnTo>
                      <a:pt x="1313430" y="659302"/>
                    </a:lnTo>
                    <a:lnTo>
                      <a:pt x="1303442" y="612956"/>
                    </a:lnTo>
                    <a:lnTo>
                      <a:pt x="1289753" y="568103"/>
                    </a:lnTo>
                    <a:lnTo>
                      <a:pt x="1272532" y="524913"/>
                    </a:lnTo>
                    <a:lnTo>
                      <a:pt x="1251950" y="483556"/>
                    </a:lnTo>
                    <a:lnTo>
                      <a:pt x="1228177" y="444201"/>
                    </a:lnTo>
                    <a:lnTo>
                      <a:pt x="1201382" y="407018"/>
                    </a:lnTo>
                    <a:lnTo>
                      <a:pt x="1171736" y="372178"/>
                    </a:lnTo>
                    <a:lnTo>
                      <a:pt x="1139408" y="339849"/>
                    </a:lnTo>
                    <a:lnTo>
                      <a:pt x="1104567" y="310203"/>
                    </a:lnTo>
                    <a:lnTo>
                      <a:pt x="1067385" y="283408"/>
                    </a:lnTo>
                    <a:lnTo>
                      <a:pt x="1028030" y="259635"/>
                    </a:lnTo>
                    <a:lnTo>
                      <a:pt x="986672" y="239053"/>
                    </a:lnTo>
                    <a:lnTo>
                      <a:pt x="943482" y="221833"/>
                    </a:lnTo>
                    <a:lnTo>
                      <a:pt x="898630" y="208144"/>
                    </a:lnTo>
                    <a:lnTo>
                      <a:pt x="852284" y="198155"/>
                    </a:lnTo>
                    <a:lnTo>
                      <a:pt x="804615" y="192038"/>
                    </a:lnTo>
                    <a:lnTo>
                      <a:pt x="755793" y="189961"/>
                    </a:lnTo>
                    <a:lnTo>
                      <a:pt x="706971" y="192038"/>
                    </a:lnTo>
                    <a:lnTo>
                      <a:pt x="659302" y="198155"/>
                    </a:lnTo>
                    <a:lnTo>
                      <a:pt x="612956" y="208144"/>
                    </a:lnTo>
                    <a:lnTo>
                      <a:pt x="568103" y="221833"/>
                    </a:lnTo>
                    <a:lnTo>
                      <a:pt x="524913" y="239053"/>
                    </a:lnTo>
                    <a:lnTo>
                      <a:pt x="483556" y="259635"/>
                    </a:lnTo>
                    <a:lnTo>
                      <a:pt x="444201" y="283408"/>
                    </a:lnTo>
                    <a:lnTo>
                      <a:pt x="407018" y="310203"/>
                    </a:lnTo>
                    <a:lnTo>
                      <a:pt x="372178" y="339849"/>
                    </a:lnTo>
                    <a:lnTo>
                      <a:pt x="339849" y="372178"/>
                    </a:lnTo>
                    <a:lnTo>
                      <a:pt x="310203" y="407018"/>
                    </a:lnTo>
                    <a:lnTo>
                      <a:pt x="283408" y="444201"/>
                    </a:lnTo>
                    <a:lnTo>
                      <a:pt x="259635" y="483556"/>
                    </a:lnTo>
                    <a:lnTo>
                      <a:pt x="239053" y="524913"/>
                    </a:lnTo>
                    <a:lnTo>
                      <a:pt x="221833" y="568103"/>
                    </a:lnTo>
                    <a:lnTo>
                      <a:pt x="208144" y="612956"/>
                    </a:lnTo>
                    <a:lnTo>
                      <a:pt x="198155" y="659302"/>
                    </a:lnTo>
                    <a:lnTo>
                      <a:pt x="192038" y="706971"/>
                    </a:lnTo>
                    <a:lnTo>
                      <a:pt x="189961" y="755793"/>
                    </a:lnTo>
                    <a:close/>
                  </a:path>
                </a:pathLst>
              </a:custGeom>
              <a:ln w="25193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47" name="object 27">
                <a:extLst>
                  <a:ext uri="{FF2B5EF4-FFF2-40B4-BE49-F238E27FC236}">
                    <a16:creationId xmlns:a16="http://schemas.microsoft.com/office/drawing/2014/main" id="{9FF7D8F2-DE1D-43BB-870C-7C179D14F3B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641624" y="4912634"/>
                <a:ext cx="179727" cy="179770"/>
              </a:xfrm>
              <a:prstGeom prst="rect">
                <a:avLst/>
              </a:prstGeom>
            </p:spPr>
          </p:pic>
          <p:pic>
            <p:nvPicPr>
              <p:cNvPr id="148" name="object 28">
                <a:extLst>
                  <a:ext uri="{FF2B5EF4-FFF2-40B4-BE49-F238E27FC236}">
                    <a16:creationId xmlns:a16="http://schemas.microsoft.com/office/drawing/2014/main" id="{8E978E67-C626-4F99-9956-B0356EDAC372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641624" y="5337541"/>
                <a:ext cx="179727" cy="179770"/>
              </a:xfrm>
              <a:prstGeom prst="rect">
                <a:avLst/>
              </a:prstGeom>
            </p:spPr>
          </p:pic>
          <p:pic>
            <p:nvPicPr>
              <p:cNvPr id="149" name="object 29">
                <a:extLst>
                  <a:ext uri="{FF2B5EF4-FFF2-40B4-BE49-F238E27FC236}">
                    <a16:creationId xmlns:a16="http://schemas.microsoft.com/office/drawing/2014/main" id="{4A8E94A1-E078-4BC8-AEEF-29DA87825347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899148" y="4989876"/>
                <a:ext cx="179727" cy="179770"/>
              </a:xfrm>
              <a:prstGeom prst="rect">
                <a:avLst/>
              </a:prstGeom>
            </p:spPr>
          </p:pic>
          <p:sp>
            <p:nvSpPr>
              <p:cNvPr id="150" name="object 30">
                <a:extLst>
                  <a:ext uri="{FF2B5EF4-FFF2-40B4-BE49-F238E27FC236}">
                    <a16:creationId xmlns:a16="http://schemas.microsoft.com/office/drawing/2014/main" id="{D033C2AD-19BB-4C0C-8140-4AC32509DB11}"/>
                  </a:ext>
                </a:extLst>
              </p:cNvPr>
              <p:cNvSpPr/>
              <p:nvPr/>
            </p:nvSpPr>
            <p:spPr>
              <a:xfrm>
                <a:off x="7731487" y="5079761"/>
                <a:ext cx="257810" cy="270510"/>
              </a:xfrm>
              <a:custGeom>
                <a:avLst/>
                <a:gdLst/>
                <a:ahLst/>
                <a:cxnLst/>
                <a:rect l="l" t="t" r="r" b="b"/>
                <a:pathLst>
                  <a:path w="257809" h="270510">
                    <a:moveTo>
                      <a:pt x="0" y="0"/>
                    </a:moveTo>
                    <a:lnTo>
                      <a:pt x="0" y="270422"/>
                    </a:lnTo>
                  </a:path>
                  <a:path w="257809" h="270510">
                    <a:moveTo>
                      <a:pt x="257523" y="77267"/>
                    </a:moveTo>
                    <a:lnTo>
                      <a:pt x="249428" y="117365"/>
                    </a:lnTo>
                    <a:lnTo>
                      <a:pt x="227351" y="150109"/>
                    </a:lnTo>
                    <a:lnTo>
                      <a:pt x="194607" y="172186"/>
                    </a:lnTo>
                    <a:lnTo>
                      <a:pt x="154509" y="180281"/>
                    </a:lnTo>
                    <a:lnTo>
                      <a:pt x="77267" y="180281"/>
                    </a:lnTo>
                    <a:lnTo>
                      <a:pt x="47191" y="186353"/>
                    </a:lnTo>
                    <a:lnTo>
                      <a:pt x="22631" y="202912"/>
                    </a:lnTo>
                    <a:lnTo>
                      <a:pt x="6072" y="227473"/>
                    </a:lnTo>
                    <a:lnTo>
                      <a:pt x="0" y="257549"/>
                    </a:lnTo>
                  </a:path>
                </a:pathLst>
              </a:custGeom>
              <a:ln w="25193">
                <a:solidFill>
                  <a:srgbClr val="3BC583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123" name="object 31">
              <a:extLst>
                <a:ext uri="{FF2B5EF4-FFF2-40B4-BE49-F238E27FC236}">
                  <a16:creationId xmlns:a16="http://schemas.microsoft.com/office/drawing/2014/main" id="{F7FB070E-B38C-47C1-A29A-E3F9F27251E4}"/>
                </a:ext>
              </a:extLst>
            </p:cNvPr>
            <p:cNvSpPr/>
            <p:nvPr/>
          </p:nvSpPr>
          <p:spPr>
            <a:xfrm>
              <a:off x="6000630" y="1095375"/>
              <a:ext cx="3695820" cy="1104310"/>
            </a:xfrm>
            <a:custGeom>
              <a:avLst/>
              <a:gdLst/>
              <a:ahLst/>
              <a:cxnLst/>
              <a:rect l="l" t="t" r="r" b="b"/>
              <a:pathLst>
                <a:path w="4988559" h="1511935">
                  <a:moveTo>
                    <a:pt x="4242386" y="1511586"/>
                  </a:moveTo>
                  <a:lnTo>
                    <a:pt x="4289599" y="1510099"/>
                  </a:lnTo>
                  <a:lnTo>
                    <a:pt x="4336025" y="1505697"/>
                  </a:lnTo>
                  <a:lnTo>
                    <a:pt x="4381578" y="1498469"/>
                  </a:lnTo>
                  <a:lnTo>
                    <a:pt x="4426170" y="1488503"/>
                  </a:lnTo>
                  <a:lnTo>
                    <a:pt x="4469715" y="1475888"/>
                  </a:lnTo>
                  <a:lnTo>
                    <a:pt x="4512126" y="1460712"/>
                  </a:lnTo>
                  <a:lnTo>
                    <a:pt x="4553315" y="1443065"/>
                  </a:lnTo>
                  <a:lnTo>
                    <a:pt x="4593196" y="1423033"/>
                  </a:lnTo>
                  <a:lnTo>
                    <a:pt x="4631682" y="1400706"/>
                  </a:lnTo>
                  <a:lnTo>
                    <a:pt x="4668686" y="1376173"/>
                  </a:lnTo>
                  <a:lnTo>
                    <a:pt x="4704121" y="1349522"/>
                  </a:lnTo>
                  <a:lnTo>
                    <a:pt x="4737900" y="1320841"/>
                  </a:lnTo>
                  <a:lnTo>
                    <a:pt x="4769935" y="1290219"/>
                  </a:lnTo>
                  <a:lnTo>
                    <a:pt x="4800142" y="1257745"/>
                  </a:lnTo>
                  <a:lnTo>
                    <a:pt x="4828431" y="1223507"/>
                  </a:lnTo>
                  <a:lnTo>
                    <a:pt x="4854716" y="1187594"/>
                  </a:lnTo>
                  <a:lnTo>
                    <a:pt x="4878911" y="1150093"/>
                  </a:lnTo>
                  <a:lnTo>
                    <a:pt x="4900928" y="1111095"/>
                  </a:lnTo>
                  <a:lnTo>
                    <a:pt x="4920680" y="1070687"/>
                  </a:lnTo>
                  <a:lnTo>
                    <a:pt x="4938081" y="1028957"/>
                  </a:lnTo>
                  <a:lnTo>
                    <a:pt x="4953044" y="985995"/>
                  </a:lnTo>
                  <a:lnTo>
                    <a:pt x="4965481" y="941889"/>
                  </a:lnTo>
                  <a:lnTo>
                    <a:pt x="4975305" y="896727"/>
                  </a:lnTo>
                  <a:lnTo>
                    <a:pt x="4982430" y="850598"/>
                  </a:lnTo>
                  <a:lnTo>
                    <a:pt x="4986769" y="803590"/>
                  </a:lnTo>
                  <a:lnTo>
                    <a:pt x="4988235" y="755793"/>
                  </a:lnTo>
                  <a:lnTo>
                    <a:pt x="4986769" y="707995"/>
                  </a:lnTo>
                  <a:lnTo>
                    <a:pt x="4982430" y="660988"/>
                  </a:lnTo>
                  <a:lnTo>
                    <a:pt x="4975305" y="614859"/>
                  </a:lnTo>
                  <a:lnTo>
                    <a:pt x="4965481" y="569697"/>
                  </a:lnTo>
                  <a:lnTo>
                    <a:pt x="4953044" y="525590"/>
                  </a:lnTo>
                  <a:lnTo>
                    <a:pt x="4938081" y="482628"/>
                  </a:lnTo>
                  <a:lnTo>
                    <a:pt x="4920680" y="440899"/>
                  </a:lnTo>
                  <a:lnTo>
                    <a:pt x="4900928" y="400490"/>
                  </a:lnTo>
                  <a:lnTo>
                    <a:pt x="4878911" y="361492"/>
                  </a:lnTo>
                  <a:lnTo>
                    <a:pt x="4854716" y="323992"/>
                  </a:lnTo>
                  <a:lnTo>
                    <a:pt x="4828431" y="288078"/>
                  </a:lnTo>
                  <a:lnTo>
                    <a:pt x="4800142" y="253840"/>
                  </a:lnTo>
                  <a:lnTo>
                    <a:pt x="4769935" y="221366"/>
                  </a:lnTo>
                  <a:lnTo>
                    <a:pt x="4737900" y="190744"/>
                  </a:lnTo>
                  <a:lnTo>
                    <a:pt x="4704121" y="162064"/>
                  </a:lnTo>
                  <a:lnTo>
                    <a:pt x="4668686" y="135412"/>
                  </a:lnTo>
                  <a:lnTo>
                    <a:pt x="4631682" y="110879"/>
                  </a:lnTo>
                  <a:lnTo>
                    <a:pt x="4593196" y="88552"/>
                  </a:lnTo>
                  <a:lnTo>
                    <a:pt x="4553315" y="68521"/>
                  </a:lnTo>
                  <a:lnTo>
                    <a:pt x="4512126" y="50873"/>
                  </a:lnTo>
                  <a:lnTo>
                    <a:pt x="4469715" y="35697"/>
                  </a:lnTo>
                  <a:lnTo>
                    <a:pt x="4426170" y="23082"/>
                  </a:lnTo>
                  <a:lnTo>
                    <a:pt x="4381578" y="13116"/>
                  </a:lnTo>
                  <a:lnTo>
                    <a:pt x="4336025" y="5888"/>
                  </a:lnTo>
                  <a:lnTo>
                    <a:pt x="4289599" y="1486"/>
                  </a:lnTo>
                  <a:lnTo>
                    <a:pt x="4242386" y="0"/>
                  </a:lnTo>
                  <a:lnTo>
                    <a:pt x="1209269" y="0"/>
                  </a:lnTo>
                  <a:lnTo>
                    <a:pt x="1221699" y="6302"/>
                  </a:lnTo>
                  <a:lnTo>
                    <a:pt x="1262399" y="30239"/>
                  </a:lnTo>
                  <a:lnTo>
                    <a:pt x="1301616" y="56369"/>
                  </a:lnTo>
                  <a:lnTo>
                    <a:pt x="1339268" y="84611"/>
                  </a:lnTo>
                  <a:lnTo>
                    <a:pt x="1375274" y="114880"/>
                  </a:lnTo>
                  <a:lnTo>
                    <a:pt x="1409551" y="147093"/>
                  </a:lnTo>
                  <a:lnTo>
                    <a:pt x="1442018" y="181169"/>
                  </a:lnTo>
                  <a:lnTo>
                    <a:pt x="1472591" y="217023"/>
                  </a:lnTo>
                  <a:lnTo>
                    <a:pt x="1501190" y="254573"/>
                  </a:lnTo>
                  <a:lnTo>
                    <a:pt x="1527733" y="293735"/>
                  </a:lnTo>
                  <a:lnTo>
                    <a:pt x="1552136" y="334427"/>
                  </a:lnTo>
                  <a:lnTo>
                    <a:pt x="1574319" y="376566"/>
                  </a:lnTo>
                  <a:lnTo>
                    <a:pt x="1594199" y="420068"/>
                  </a:lnTo>
                  <a:lnTo>
                    <a:pt x="1611695" y="464851"/>
                  </a:lnTo>
                  <a:lnTo>
                    <a:pt x="1626724" y="510831"/>
                  </a:lnTo>
                  <a:lnTo>
                    <a:pt x="1639204" y="557926"/>
                  </a:lnTo>
                  <a:lnTo>
                    <a:pt x="1649054" y="606053"/>
                  </a:lnTo>
                  <a:lnTo>
                    <a:pt x="1656191" y="655128"/>
                  </a:lnTo>
                  <a:lnTo>
                    <a:pt x="1660533" y="705069"/>
                  </a:lnTo>
                  <a:lnTo>
                    <a:pt x="1661999" y="755793"/>
                  </a:lnTo>
                  <a:lnTo>
                    <a:pt x="1660533" y="806516"/>
                  </a:lnTo>
                  <a:lnTo>
                    <a:pt x="1656191" y="856457"/>
                  </a:lnTo>
                  <a:lnTo>
                    <a:pt x="1649054" y="905532"/>
                  </a:lnTo>
                  <a:lnTo>
                    <a:pt x="1639204" y="953658"/>
                  </a:lnTo>
                  <a:lnTo>
                    <a:pt x="1626724" y="1000753"/>
                  </a:lnTo>
                  <a:lnTo>
                    <a:pt x="1611695" y="1046734"/>
                  </a:lnTo>
                  <a:lnTo>
                    <a:pt x="1594199" y="1091517"/>
                  </a:lnTo>
                  <a:lnTo>
                    <a:pt x="1574319" y="1135019"/>
                  </a:lnTo>
                  <a:lnTo>
                    <a:pt x="1552136" y="1177157"/>
                  </a:lnTo>
                  <a:lnTo>
                    <a:pt x="1527733" y="1217849"/>
                  </a:lnTo>
                  <a:lnTo>
                    <a:pt x="1501190" y="1257012"/>
                  </a:lnTo>
                  <a:lnTo>
                    <a:pt x="1472591" y="1294561"/>
                  </a:lnTo>
                  <a:lnTo>
                    <a:pt x="1442018" y="1330415"/>
                  </a:lnTo>
                  <a:lnTo>
                    <a:pt x="1409551" y="1364491"/>
                  </a:lnTo>
                  <a:lnTo>
                    <a:pt x="1375274" y="1396705"/>
                  </a:lnTo>
                  <a:lnTo>
                    <a:pt x="1339268" y="1426974"/>
                  </a:lnTo>
                  <a:lnTo>
                    <a:pt x="1301616" y="1455215"/>
                  </a:lnTo>
                  <a:lnTo>
                    <a:pt x="1262399" y="1481346"/>
                  </a:lnTo>
                  <a:lnTo>
                    <a:pt x="1221699" y="1505283"/>
                  </a:lnTo>
                  <a:lnTo>
                    <a:pt x="1209269" y="1511586"/>
                  </a:lnTo>
                  <a:lnTo>
                    <a:pt x="4242386" y="1511586"/>
                  </a:lnTo>
                  <a:close/>
                </a:path>
                <a:path w="4988559" h="1511935">
                  <a:moveTo>
                    <a:pt x="1511586" y="755793"/>
                  </a:moveTo>
                  <a:lnTo>
                    <a:pt x="1510099" y="803590"/>
                  </a:lnTo>
                  <a:lnTo>
                    <a:pt x="1505697" y="850598"/>
                  </a:lnTo>
                  <a:lnTo>
                    <a:pt x="1498469" y="896727"/>
                  </a:lnTo>
                  <a:lnTo>
                    <a:pt x="1488503" y="941889"/>
                  </a:lnTo>
                  <a:lnTo>
                    <a:pt x="1475888" y="985995"/>
                  </a:lnTo>
                  <a:lnTo>
                    <a:pt x="1460712" y="1028957"/>
                  </a:lnTo>
                  <a:lnTo>
                    <a:pt x="1443065" y="1070687"/>
                  </a:lnTo>
                  <a:lnTo>
                    <a:pt x="1423033" y="1111095"/>
                  </a:lnTo>
                  <a:lnTo>
                    <a:pt x="1400706" y="1150093"/>
                  </a:lnTo>
                  <a:lnTo>
                    <a:pt x="1376173" y="1187594"/>
                  </a:lnTo>
                  <a:lnTo>
                    <a:pt x="1349522" y="1223507"/>
                  </a:lnTo>
                  <a:lnTo>
                    <a:pt x="1320841" y="1257745"/>
                  </a:lnTo>
                  <a:lnTo>
                    <a:pt x="1290219" y="1290219"/>
                  </a:lnTo>
                  <a:lnTo>
                    <a:pt x="1257745" y="1320841"/>
                  </a:lnTo>
                  <a:lnTo>
                    <a:pt x="1223507" y="1349522"/>
                  </a:lnTo>
                  <a:lnTo>
                    <a:pt x="1187594" y="1376173"/>
                  </a:lnTo>
                  <a:lnTo>
                    <a:pt x="1150093" y="1400706"/>
                  </a:lnTo>
                  <a:lnTo>
                    <a:pt x="1111095" y="1423033"/>
                  </a:lnTo>
                  <a:lnTo>
                    <a:pt x="1070687" y="1443065"/>
                  </a:lnTo>
                  <a:lnTo>
                    <a:pt x="1028957" y="1460712"/>
                  </a:lnTo>
                  <a:lnTo>
                    <a:pt x="985995" y="1475888"/>
                  </a:lnTo>
                  <a:lnTo>
                    <a:pt x="941889" y="1488503"/>
                  </a:lnTo>
                  <a:lnTo>
                    <a:pt x="896727" y="1498469"/>
                  </a:lnTo>
                  <a:lnTo>
                    <a:pt x="850598" y="1505697"/>
                  </a:lnTo>
                  <a:lnTo>
                    <a:pt x="803590" y="1510099"/>
                  </a:lnTo>
                  <a:lnTo>
                    <a:pt x="755793" y="1511586"/>
                  </a:lnTo>
                  <a:lnTo>
                    <a:pt x="707995" y="1510099"/>
                  </a:lnTo>
                  <a:lnTo>
                    <a:pt x="660988" y="1505697"/>
                  </a:lnTo>
                  <a:lnTo>
                    <a:pt x="614859" y="1498469"/>
                  </a:lnTo>
                  <a:lnTo>
                    <a:pt x="569697" y="1488503"/>
                  </a:lnTo>
                  <a:lnTo>
                    <a:pt x="525590" y="1475888"/>
                  </a:lnTo>
                  <a:lnTo>
                    <a:pt x="482628" y="1460712"/>
                  </a:lnTo>
                  <a:lnTo>
                    <a:pt x="440899" y="1443065"/>
                  </a:lnTo>
                  <a:lnTo>
                    <a:pt x="400490" y="1423033"/>
                  </a:lnTo>
                  <a:lnTo>
                    <a:pt x="361492" y="1400706"/>
                  </a:lnTo>
                  <a:lnTo>
                    <a:pt x="323992" y="1376173"/>
                  </a:lnTo>
                  <a:lnTo>
                    <a:pt x="288078" y="1349522"/>
                  </a:lnTo>
                  <a:lnTo>
                    <a:pt x="253840" y="1320841"/>
                  </a:lnTo>
                  <a:lnTo>
                    <a:pt x="221366" y="1290219"/>
                  </a:lnTo>
                  <a:lnTo>
                    <a:pt x="190744" y="1257745"/>
                  </a:lnTo>
                  <a:lnTo>
                    <a:pt x="162064" y="1223507"/>
                  </a:lnTo>
                  <a:lnTo>
                    <a:pt x="135412" y="1187594"/>
                  </a:lnTo>
                  <a:lnTo>
                    <a:pt x="110879" y="1150093"/>
                  </a:lnTo>
                  <a:lnTo>
                    <a:pt x="88552" y="1111095"/>
                  </a:lnTo>
                  <a:lnTo>
                    <a:pt x="68521" y="1070687"/>
                  </a:lnTo>
                  <a:lnTo>
                    <a:pt x="50873" y="1028957"/>
                  </a:lnTo>
                  <a:lnTo>
                    <a:pt x="35697" y="985995"/>
                  </a:lnTo>
                  <a:lnTo>
                    <a:pt x="23082" y="941889"/>
                  </a:lnTo>
                  <a:lnTo>
                    <a:pt x="13116" y="896727"/>
                  </a:lnTo>
                  <a:lnTo>
                    <a:pt x="5888" y="850598"/>
                  </a:lnTo>
                  <a:lnTo>
                    <a:pt x="1486" y="803590"/>
                  </a:lnTo>
                  <a:lnTo>
                    <a:pt x="0" y="755793"/>
                  </a:lnTo>
                  <a:lnTo>
                    <a:pt x="1486" y="707995"/>
                  </a:lnTo>
                  <a:lnTo>
                    <a:pt x="5888" y="660988"/>
                  </a:lnTo>
                  <a:lnTo>
                    <a:pt x="13116" y="614859"/>
                  </a:lnTo>
                  <a:lnTo>
                    <a:pt x="23082" y="569697"/>
                  </a:lnTo>
                  <a:lnTo>
                    <a:pt x="35697" y="525590"/>
                  </a:lnTo>
                  <a:lnTo>
                    <a:pt x="50873" y="482628"/>
                  </a:lnTo>
                  <a:lnTo>
                    <a:pt x="68521" y="440899"/>
                  </a:lnTo>
                  <a:lnTo>
                    <a:pt x="88552" y="400490"/>
                  </a:lnTo>
                  <a:lnTo>
                    <a:pt x="110879" y="361492"/>
                  </a:lnTo>
                  <a:lnTo>
                    <a:pt x="135412" y="323992"/>
                  </a:lnTo>
                  <a:lnTo>
                    <a:pt x="162064" y="288078"/>
                  </a:lnTo>
                  <a:lnTo>
                    <a:pt x="190744" y="253840"/>
                  </a:lnTo>
                  <a:lnTo>
                    <a:pt x="221366" y="221366"/>
                  </a:lnTo>
                  <a:lnTo>
                    <a:pt x="253840" y="190744"/>
                  </a:lnTo>
                  <a:lnTo>
                    <a:pt x="288078" y="162064"/>
                  </a:lnTo>
                  <a:lnTo>
                    <a:pt x="323992" y="135412"/>
                  </a:lnTo>
                  <a:lnTo>
                    <a:pt x="361492" y="110879"/>
                  </a:lnTo>
                  <a:lnTo>
                    <a:pt x="400490" y="88552"/>
                  </a:lnTo>
                  <a:lnTo>
                    <a:pt x="440899" y="68521"/>
                  </a:lnTo>
                  <a:lnTo>
                    <a:pt x="482628" y="50873"/>
                  </a:lnTo>
                  <a:lnTo>
                    <a:pt x="525590" y="35697"/>
                  </a:lnTo>
                  <a:lnTo>
                    <a:pt x="569697" y="23082"/>
                  </a:lnTo>
                  <a:lnTo>
                    <a:pt x="614859" y="13116"/>
                  </a:lnTo>
                  <a:lnTo>
                    <a:pt x="660988" y="5888"/>
                  </a:lnTo>
                  <a:lnTo>
                    <a:pt x="707995" y="1486"/>
                  </a:lnTo>
                  <a:lnTo>
                    <a:pt x="755793" y="0"/>
                  </a:lnTo>
                  <a:lnTo>
                    <a:pt x="803590" y="1486"/>
                  </a:lnTo>
                  <a:lnTo>
                    <a:pt x="850598" y="5888"/>
                  </a:lnTo>
                  <a:lnTo>
                    <a:pt x="896727" y="13116"/>
                  </a:lnTo>
                  <a:lnTo>
                    <a:pt x="941889" y="23082"/>
                  </a:lnTo>
                  <a:lnTo>
                    <a:pt x="985995" y="35697"/>
                  </a:lnTo>
                  <a:lnTo>
                    <a:pt x="1028957" y="50873"/>
                  </a:lnTo>
                  <a:lnTo>
                    <a:pt x="1070687" y="68521"/>
                  </a:lnTo>
                  <a:lnTo>
                    <a:pt x="1111095" y="88552"/>
                  </a:lnTo>
                  <a:lnTo>
                    <a:pt x="1150093" y="110879"/>
                  </a:lnTo>
                  <a:lnTo>
                    <a:pt x="1187594" y="135412"/>
                  </a:lnTo>
                  <a:lnTo>
                    <a:pt x="1223507" y="162064"/>
                  </a:lnTo>
                  <a:lnTo>
                    <a:pt x="1257745" y="190744"/>
                  </a:lnTo>
                  <a:lnTo>
                    <a:pt x="1290219" y="221366"/>
                  </a:lnTo>
                  <a:lnTo>
                    <a:pt x="1320841" y="253840"/>
                  </a:lnTo>
                  <a:lnTo>
                    <a:pt x="1349522" y="288078"/>
                  </a:lnTo>
                  <a:lnTo>
                    <a:pt x="1376173" y="323992"/>
                  </a:lnTo>
                  <a:lnTo>
                    <a:pt x="1400706" y="361492"/>
                  </a:lnTo>
                  <a:lnTo>
                    <a:pt x="1423033" y="400490"/>
                  </a:lnTo>
                  <a:lnTo>
                    <a:pt x="1443065" y="440899"/>
                  </a:lnTo>
                  <a:lnTo>
                    <a:pt x="1460712" y="482628"/>
                  </a:lnTo>
                  <a:lnTo>
                    <a:pt x="1475888" y="525590"/>
                  </a:lnTo>
                  <a:lnTo>
                    <a:pt x="1488503" y="569697"/>
                  </a:lnTo>
                  <a:lnTo>
                    <a:pt x="1498469" y="614859"/>
                  </a:lnTo>
                  <a:lnTo>
                    <a:pt x="1505697" y="660988"/>
                  </a:lnTo>
                  <a:lnTo>
                    <a:pt x="1510099" y="707995"/>
                  </a:lnTo>
                  <a:lnTo>
                    <a:pt x="1511586" y="755793"/>
                  </a:lnTo>
                  <a:close/>
                </a:path>
                <a:path w="4988559" h="1511935">
                  <a:moveTo>
                    <a:pt x="189961" y="755793"/>
                  </a:moveTo>
                  <a:lnTo>
                    <a:pt x="192038" y="804615"/>
                  </a:lnTo>
                  <a:lnTo>
                    <a:pt x="198155" y="852284"/>
                  </a:lnTo>
                  <a:lnTo>
                    <a:pt x="208144" y="898630"/>
                  </a:lnTo>
                  <a:lnTo>
                    <a:pt x="221833" y="943482"/>
                  </a:lnTo>
                  <a:lnTo>
                    <a:pt x="239053" y="986672"/>
                  </a:lnTo>
                  <a:lnTo>
                    <a:pt x="259635" y="1028030"/>
                  </a:lnTo>
                  <a:lnTo>
                    <a:pt x="283408" y="1067385"/>
                  </a:lnTo>
                  <a:lnTo>
                    <a:pt x="310203" y="1104567"/>
                  </a:lnTo>
                  <a:lnTo>
                    <a:pt x="339849" y="1139408"/>
                  </a:lnTo>
                  <a:lnTo>
                    <a:pt x="372178" y="1171736"/>
                  </a:lnTo>
                  <a:lnTo>
                    <a:pt x="407018" y="1201382"/>
                  </a:lnTo>
                  <a:lnTo>
                    <a:pt x="444201" y="1228177"/>
                  </a:lnTo>
                  <a:lnTo>
                    <a:pt x="483556" y="1251950"/>
                  </a:lnTo>
                  <a:lnTo>
                    <a:pt x="524913" y="1272532"/>
                  </a:lnTo>
                  <a:lnTo>
                    <a:pt x="568103" y="1289753"/>
                  </a:lnTo>
                  <a:lnTo>
                    <a:pt x="612956" y="1303442"/>
                  </a:lnTo>
                  <a:lnTo>
                    <a:pt x="659302" y="1313430"/>
                  </a:lnTo>
                  <a:lnTo>
                    <a:pt x="706971" y="1319548"/>
                  </a:lnTo>
                  <a:lnTo>
                    <a:pt x="755793" y="1321625"/>
                  </a:lnTo>
                  <a:lnTo>
                    <a:pt x="804615" y="1319548"/>
                  </a:lnTo>
                  <a:lnTo>
                    <a:pt x="852284" y="1313430"/>
                  </a:lnTo>
                  <a:lnTo>
                    <a:pt x="898630" y="1303442"/>
                  </a:lnTo>
                  <a:lnTo>
                    <a:pt x="943482" y="1289753"/>
                  </a:lnTo>
                  <a:lnTo>
                    <a:pt x="986672" y="1272532"/>
                  </a:lnTo>
                  <a:lnTo>
                    <a:pt x="1028030" y="1251950"/>
                  </a:lnTo>
                  <a:lnTo>
                    <a:pt x="1067385" y="1228177"/>
                  </a:lnTo>
                  <a:lnTo>
                    <a:pt x="1104567" y="1201382"/>
                  </a:lnTo>
                  <a:lnTo>
                    <a:pt x="1139408" y="1171736"/>
                  </a:lnTo>
                  <a:lnTo>
                    <a:pt x="1171736" y="1139408"/>
                  </a:lnTo>
                  <a:lnTo>
                    <a:pt x="1201382" y="1104567"/>
                  </a:lnTo>
                  <a:lnTo>
                    <a:pt x="1228177" y="1067385"/>
                  </a:lnTo>
                  <a:lnTo>
                    <a:pt x="1251950" y="1028030"/>
                  </a:lnTo>
                  <a:lnTo>
                    <a:pt x="1272532" y="986672"/>
                  </a:lnTo>
                  <a:lnTo>
                    <a:pt x="1289753" y="943482"/>
                  </a:lnTo>
                  <a:lnTo>
                    <a:pt x="1303442" y="898630"/>
                  </a:lnTo>
                  <a:lnTo>
                    <a:pt x="1313430" y="852284"/>
                  </a:lnTo>
                  <a:lnTo>
                    <a:pt x="1319548" y="804615"/>
                  </a:lnTo>
                  <a:lnTo>
                    <a:pt x="1321625" y="755793"/>
                  </a:lnTo>
                  <a:lnTo>
                    <a:pt x="1319548" y="706971"/>
                  </a:lnTo>
                  <a:lnTo>
                    <a:pt x="1313430" y="659302"/>
                  </a:lnTo>
                  <a:lnTo>
                    <a:pt x="1303442" y="612956"/>
                  </a:lnTo>
                  <a:lnTo>
                    <a:pt x="1289753" y="568103"/>
                  </a:lnTo>
                  <a:lnTo>
                    <a:pt x="1272532" y="524913"/>
                  </a:lnTo>
                  <a:lnTo>
                    <a:pt x="1251950" y="483556"/>
                  </a:lnTo>
                  <a:lnTo>
                    <a:pt x="1228177" y="444201"/>
                  </a:lnTo>
                  <a:lnTo>
                    <a:pt x="1201382" y="407018"/>
                  </a:lnTo>
                  <a:lnTo>
                    <a:pt x="1171736" y="372178"/>
                  </a:lnTo>
                  <a:lnTo>
                    <a:pt x="1139408" y="339849"/>
                  </a:lnTo>
                  <a:lnTo>
                    <a:pt x="1104567" y="310203"/>
                  </a:lnTo>
                  <a:lnTo>
                    <a:pt x="1067385" y="283408"/>
                  </a:lnTo>
                  <a:lnTo>
                    <a:pt x="1028030" y="259635"/>
                  </a:lnTo>
                  <a:lnTo>
                    <a:pt x="986672" y="239053"/>
                  </a:lnTo>
                  <a:lnTo>
                    <a:pt x="943482" y="221833"/>
                  </a:lnTo>
                  <a:lnTo>
                    <a:pt x="898630" y="208144"/>
                  </a:lnTo>
                  <a:lnTo>
                    <a:pt x="852284" y="198155"/>
                  </a:lnTo>
                  <a:lnTo>
                    <a:pt x="804615" y="192038"/>
                  </a:lnTo>
                  <a:lnTo>
                    <a:pt x="755793" y="189961"/>
                  </a:lnTo>
                  <a:lnTo>
                    <a:pt x="706971" y="192038"/>
                  </a:lnTo>
                  <a:lnTo>
                    <a:pt x="659302" y="198155"/>
                  </a:lnTo>
                  <a:lnTo>
                    <a:pt x="612956" y="208144"/>
                  </a:lnTo>
                  <a:lnTo>
                    <a:pt x="568103" y="221833"/>
                  </a:lnTo>
                  <a:lnTo>
                    <a:pt x="524913" y="239053"/>
                  </a:lnTo>
                  <a:lnTo>
                    <a:pt x="483556" y="259635"/>
                  </a:lnTo>
                  <a:lnTo>
                    <a:pt x="444201" y="283408"/>
                  </a:lnTo>
                  <a:lnTo>
                    <a:pt x="407018" y="310203"/>
                  </a:lnTo>
                  <a:lnTo>
                    <a:pt x="372178" y="339849"/>
                  </a:lnTo>
                  <a:lnTo>
                    <a:pt x="339849" y="372178"/>
                  </a:lnTo>
                  <a:lnTo>
                    <a:pt x="310203" y="407018"/>
                  </a:lnTo>
                  <a:lnTo>
                    <a:pt x="283408" y="444201"/>
                  </a:lnTo>
                  <a:lnTo>
                    <a:pt x="259635" y="483556"/>
                  </a:lnTo>
                  <a:lnTo>
                    <a:pt x="239053" y="524913"/>
                  </a:lnTo>
                  <a:lnTo>
                    <a:pt x="221833" y="568103"/>
                  </a:lnTo>
                  <a:lnTo>
                    <a:pt x="208144" y="612956"/>
                  </a:lnTo>
                  <a:lnTo>
                    <a:pt x="198155" y="659302"/>
                  </a:lnTo>
                  <a:lnTo>
                    <a:pt x="192038" y="706971"/>
                  </a:lnTo>
                  <a:lnTo>
                    <a:pt x="189961" y="755793"/>
                  </a:lnTo>
                  <a:close/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grpSp>
          <p:nvGrpSpPr>
            <p:cNvPr id="124" name="object 32">
              <a:extLst>
                <a:ext uri="{FF2B5EF4-FFF2-40B4-BE49-F238E27FC236}">
                  <a16:creationId xmlns:a16="http://schemas.microsoft.com/office/drawing/2014/main" id="{6D617FE6-03C4-4DE8-9FDC-DB6232D4C6C7}"/>
                </a:ext>
              </a:extLst>
            </p:cNvPr>
            <p:cNvGrpSpPr/>
            <p:nvPr/>
          </p:nvGrpSpPr>
          <p:grpSpPr>
            <a:xfrm>
              <a:off x="2305050" y="1583000"/>
              <a:ext cx="3648917" cy="4434623"/>
              <a:chOff x="2116221" y="3161735"/>
              <a:chExt cx="4925251" cy="6071538"/>
            </a:xfrm>
          </p:grpSpPr>
          <p:sp>
            <p:nvSpPr>
              <p:cNvPr id="129" name="object 33">
                <a:extLst>
                  <a:ext uri="{FF2B5EF4-FFF2-40B4-BE49-F238E27FC236}">
                    <a16:creationId xmlns:a16="http://schemas.microsoft.com/office/drawing/2014/main" id="{62C6A2DC-C793-4713-AA15-7F6E9343D526}"/>
                  </a:ext>
                </a:extLst>
              </p:cNvPr>
              <p:cNvSpPr/>
              <p:nvPr/>
            </p:nvSpPr>
            <p:spPr>
              <a:xfrm>
                <a:off x="2116221" y="4837076"/>
                <a:ext cx="2720975" cy="2720975"/>
              </a:xfrm>
              <a:custGeom>
                <a:avLst/>
                <a:gdLst/>
                <a:ahLst/>
                <a:cxnLst/>
                <a:rect l="l" t="t" r="r" b="b"/>
                <a:pathLst>
                  <a:path w="2720975" h="2720975">
                    <a:moveTo>
                      <a:pt x="2720855" y="1360427"/>
                    </a:moveTo>
                    <a:lnTo>
                      <a:pt x="2720032" y="1408188"/>
                    </a:lnTo>
                    <a:lnTo>
                      <a:pt x="2717582" y="1455535"/>
                    </a:lnTo>
                    <a:lnTo>
                      <a:pt x="2713532" y="1502441"/>
                    </a:lnTo>
                    <a:lnTo>
                      <a:pt x="2707908" y="1548881"/>
                    </a:lnTo>
                    <a:lnTo>
                      <a:pt x="2700737" y="1594826"/>
                    </a:lnTo>
                    <a:lnTo>
                      <a:pt x="2692048" y="1640250"/>
                    </a:lnTo>
                    <a:lnTo>
                      <a:pt x="2681865" y="1685125"/>
                    </a:lnTo>
                    <a:lnTo>
                      <a:pt x="2670217" y="1729425"/>
                    </a:lnTo>
                    <a:lnTo>
                      <a:pt x="2657131" y="1773123"/>
                    </a:lnTo>
                    <a:lnTo>
                      <a:pt x="2642633" y="1816192"/>
                    </a:lnTo>
                    <a:lnTo>
                      <a:pt x="2626750" y="1858605"/>
                    </a:lnTo>
                    <a:lnTo>
                      <a:pt x="2609510" y="1900334"/>
                    </a:lnTo>
                    <a:lnTo>
                      <a:pt x="2590939" y="1941354"/>
                    </a:lnTo>
                    <a:lnTo>
                      <a:pt x="2571065" y="1981636"/>
                    </a:lnTo>
                    <a:lnTo>
                      <a:pt x="2549914" y="2021154"/>
                    </a:lnTo>
                    <a:lnTo>
                      <a:pt x="2527513" y="2059881"/>
                    </a:lnTo>
                    <a:lnTo>
                      <a:pt x="2503889" y="2097790"/>
                    </a:lnTo>
                    <a:lnTo>
                      <a:pt x="2479070" y="2134854"/>
                    </a:lnTo>
                    <a:lnTo>
                      <a:pt x="2453082" y="2171046"/>
                    </a:lnTo>
                    <a:lnTo>
                      <a:pt x="2425952" y="2206339"/>
                    </a:lnTo>
                    <a:lnTo>
                      <a:pt x="2397707" y="2240706"/>
                    </a:lnTo>
                    <a:lnTo>
                      <a:pt x="2368375" y="2274120"/>
                    </a:lnTo>
                    <a:lnTo>
                      <a:pt x="2337981" y="2306554"/>
                    </a:lnTo>
                    <a:lnTo>
                      <a:pt x="2306554" y="2337981"/>
                    </a:lnTo>
                    <a:lnTo>
                      <a:pt x="2274120" y="2368375"/>
                    </a:lnTo>
                    <a:lnTo>
                      <a:pt x="2240706" y="2397707"/>
                    </a:lnTo>
                    <a:lnTo>
                      <a:pt x="2206339" y="2425952"/>
                    </a:lnTo>
                    <a:lnTo>
                      <a:pt x="2171046" y="2453082"/>
                    </a:lnTo>
                    <a:lnTo>
                      <a:pt x="2134854" y="2479070"/>
                    </a:lnTo>
                    <a:lnTo>
                      <a:pt x="2097790" y="2503889"/>
                    </a:lnTo>
                    <a:lnTo>
                      <a:pt x="2059881" y="2527513"/>
                    </a:lnTo>
                    <a:lnTo>
                      <a:pt x="2021154" y="2549914"/>
                    </a:lnTo>
                    <a:lnTo>
                      <a:pt x="1981636" y="2571065"/>
                    </a:lnTo>
                    <a:lnTo>
                      <a:pt x="1941354" y="2590939"/>
                    </a:lnTo>
                    <a:lnTo>
                      <a:pt x="1900334" y="2609510"/>
                    </a:lnTo>
                    <a:lnTo>
                      <a:pt x="1858605" y="2626750"/>
                    </a:lnTo>
                    <a:lnTo>
                      <a:pt x="1816192" y="2642633"/>
                    </a:lnTo>
                    <a:lnTo>
                      <a:pt x="1773123" y="2657131"/>
                    </a:lnTo>
                    <a:lnTo>
                      <a:pt x="1729425" y="2670217"/>
                    </a:lnTo>
                    <a:lnTo>
                      <a:pt x="1685125" y="2681865"/>
                    </a:lnTo>
                    <a:lnTo>
                      <a:pt x="1640250" y="2692048"/>
                    </a:lnTo>
                    <a:lnTo>
                      <a:pt x="1594826" y="2700737"/>
                    </a:lnTo>
                    <a:lnTo>
                      <a:pt x="1548881" y="2707908"/>
                    </a:lnTo>
                    <a:lnTo>
                      <a:pt x="1502441" y="2713532"/>
                    </a:lnTo>
                    <a:lnTo>
                      <a:pt x="1455535" y="2717582"/>
                    </a:lnTo>
                    <a:lnTo>
                      <a:pt x="1408188" y="2720032"/>
                    </a:lnTo>
                    <a:lnTo>
                      <a:pt x="1360427" y="2720855"/>
                    </a:lnTo>
                    <a:lnTo>
                      <a:pt x="1312667" y="2720032"/>
                    </a:lnTo>
                    <a:lnTo>
                      <a:pt x="1265320" y="2717582"/>
                    </a:lnTo>
                    <a:lnTo>
                      <a:pt x="1218413" y="2713532"/>
                    </a:lnTo>
                    <a:lnTo>
                      <a:pt x="1171974" y="2707908"/>
                    </a:lnTo>
                    <a:lnTo>
                      <a:pt x="1126029" y="2700737"/>
                    </a:lnTo>
                    <a:lnTo>
                      <a:pt x="1080605" y="2692048"/>
                    </a:lnTo>
                    <a:lnTo>
                      <a:pt x="1035729" y="2681865"/>
                    </a:lnTo>
                    <a:lnTo>
                      <a:pt x="991429" y="2670217"/>
                    </a:lnTo>
                    <a:lnTo>
                      <a:pt x="947731" y="2657131"/>
                    </a:lnTo>
                    <a:lnTo>
                      <a:pt x="904662" y="2642633"/>
                    </a:lnTo>
                    <a:lnTo>
                      <a:pt x="862250" y="2626750"/>
                    </a:lnTo>
                    <a:lnTo>
                      <a:pt x="820520" y="2609510"/>
                    </a:lnTo>
                    <a:lnTo>
                      <a:pt x="779501" y="2590939"/>
                    </a:lnTo>
                    <a:lnTo>
                      <a:pt x="739219" y="2571065"/>
                    </a:lnTo>
                    <a:lnTo>
                      <a:pt x="699701" y="2549914"/>
                    </a:lnTo>
                    <a:lnTo>
                      <a:pt x="660974" y="2527513"/>
                    </a:lnTo>
                    <a:lnTo>
                      <a:pt x="623065" y="2503889"/>
                    </a:lnTo>
                    <a:lnTo>
                      <a:pt x="586001" y="2479070"/>
                    </a:lnTo>
                    <a:lnTo>
                      <a:pt x="549809" y="2453082"/>
                    </a:lnTo>
                    <a:lnTo>
                      <a:pt x="514516" y="2425952"/>
                    </a:lnTo>
                    <a:lnTo>
                      <a:pt x="480149" y="2397707"/>
                    </a:lnTo>
                    <a:lnTo>
                      <a:pt x="446735" y="2368375"/>
                    </a:lnTo>
                    <a:lnTo>
                      <a:pt x="414301" y="2337981"/>
                    </a:lnTo>
                    <a:lnTo>
                      <a:pt x="382873" y="2306554"/>
                    </a:lnTo>
                    <a:lnTo>
                      <a:pt x="352480" y="2274120"/>
                    </a:lnTo>
                    <a:lnTo>
                      <a:pt x="323147" y="2240706"/>
                    </a:lnTo>
                    <a:lnTo>
                      <a:pt x="294903" y="2206339"/>
                    </a:lnTo>
                    <a:lnTo>
                      <a:pt x="267773" y="2171046"/>
                    </a:lnTo>
                    <a:lnTo>
                      <a:pt x="241785" y="2134854"/>
                    </a:lnTo>
                    <a:lnTo>
                      <a:pt x="216965" y="2097790"/>
                    </a:lnTo>
                    <a:lnTo>
                      <a:pt x="193342" y="2059881"/>
                    </a:lnTo>
                    <a:lnTo>
                      <a:pt x="170941" y="2021154"/>
                    </a:lnTo>
                    <a:lnTo>
                      <a:pt x="149790" y="1981636"/>
                    </a:lnTo>
                    <a:lnTo>
                      <a:pt x="129915" y="1941354"/>
                    </a:lnTo>
                    <a:lnTo>
                      <a:pt x="111344" y="1900334"/>
                    </a:lnTo>
                    <a:lnTo>
                      <a:pt x="94104" y="1858605"/>
                    </a:lnTo>
                    <a:lnTo>
                      <a:pt x="78222" y="1816192"/>
                    </a:lnTo>
                    <a:lnTo>
                      <a:pt x="63724" y="1773123"/>
                    </a:lnTo>
                    <a:lnTo>
                      <a:pt x="50637" y="1729425"/>
                    </a:lnTo>
                    <a:lnTo>
                      <a:pt x="38989" y="1685125"/>
                    </a:lnTo>
                    <a:lnTo>
                      <a:pt x="28807" y="1640250"/>
                    </a:lnTo>
                    <a:lnTo>
                      <a:pt x="20117" y="1594826"/>
                    </a:lnTo>
                    <a:lnTo>
                      <a:pt x="12947" y="1548881"/>
                    </a:lnTo>
                    <a:lnTo>
                      <a:pt x="7323" y="1502441"/>
                    </a:lnTo>
                    <a:lnTo>
                      <a:pt x="3272" y="1455535"/>
                    </a:lnTo>
                    <a:lnTo>
                      <a:pt x="822" y="1408188"/>
                    </a:lnTo>
                    <a:lnTo>
                      <a:pt x="0" y="1360427"/>
                    </a:lnTo>
                    <a:lnTo>
                      <a:pt x="822" y="1312667"/>
                    </a:lnTo>
                    <a:lnTo>
                      <a:pt x="3272" y="1265320"/>
                    </a:lnTo>
                    <a:lnTo>
                      <a:pt x="7323" y="1218413"/>
                    </a:lnTo>
                    <a:lnTo>
                      <a:pt x="12947" y="1171974"/>
                    </a:lnTo>
                    <a:lnTo>
                      <a:pt x="20117" y="1126029"/>
                    </a:lnTo>
                    <a:lnTo>
                      <a:pt x="28807" y="1080605"/>
                    </a:lnTo>
                    <a:lnTo>
                      <a:pt x="38989" y="1035729"/>
                    </a:lnTo>
                    <a:lnTo>
                      <a:pt x="50637" y="991429"/>
                    </a:lnTo>
                    <a:lnTo>
                      <a:pt x="63724" y="947731"/>
                    </a:lnTo>
                    <a:lnTo>
                      <a:pt x="78222" y="904662"/>
                    </a:lnTo>
                    <a:lnTo>
                      <a:pt x="94104" y="862250"/>
                    </a:lnTo>
                    <a:lnTo>
                      <a:pt x="111344" y="820520"/>
                    </a:lnTo>
                    <a:lnTo>
                      <a:pt x="129915" y="779501"/>
                    </a:lnTo>
                    <a:lnTo>
                      <a:pt x="149790" y="739219"/>
                    </a:lnTo>
                    <a:lnTo>
                      <a:pt x="170941" y="699701"/>
                    </a:lnTo>
                    <a:lnTo>
                      <a:pt x="193342" y="660974"/>
                    </a:lnTo>
                    <a:lnTo>
                      <a:pt x="216965" y="623065"/>
                    </a:lnTo>
                    <a:lnTo>
                      <a:pt x="241785" y="586001"/>
                    </a:lnTo>
                    <a:lnTo>
                      <a:pt x="267773" y="549809"/>
                    </a:lnTo>
                    <a:lnTo>
                      <a:pt x="294903" y="514516"/>
                    </a:lnTo>
                    <a:lnTo>
                      <a:pt x="323147" y="480149"/>
                    </a:lnTo>
                    <a:lnTo>
                      <a:pt x="352480" y="446735"/>
                    </a:lnTo>
                    <a:lnTo>
                      <a:pt x="382873" y="414301"/>
                    </a:lnTo>
                    <a:lnTo>
                      <a:pt x="414301" y="382873"/>
                    </a:lnTo>
                    <a:lnTo>
                      <a:pt x="446735" y="352480"/>
                    </a:lnTo>
                    <a:lnTo>
                      <a:pt x="480149" y="323147"/>
                    </a:lnTo>
                    <a:lnTo>
                      <a:pt x="514516" y="294903"/>
                    </a:lnTo>
                    <a:lnTo>
                      <a:pt x="549809" y="267773"/>
                    </a:lnTo>
                    <a:lnTo>
                      <a:pt x="586001" y="241785"/>
                    </a:lnTo>
                    <a:lnTo>
                      <a:pt x="623065" y="216965"/>
                    </a:lnTo>
                    <a:lnTo>
                      <a:pt x="660974" y="193342"/>
                    </a:lnTo>
                    <a:lnTo>
                      <a:pt x="699701" y="170941"/>
                    </a:lnTo>
                    <a:lnTo>
                      <a:pt x="739219" y="149790"/>
                    </a:lnTo>
                    <a:lnTo>
                      <a:pt x="779501" y="129915"/>
                    </a:lnTo>
                    <a:lnTo>
                      <a:pt x="820520" y="111344"/>
                    </a:lnTo>
                    <a:lnTo>
                      <a:pt x="862250" y="94104"/>
                    </a:lnTo>
                    <a:lnTo>
                      <a:pt x="904662" y="78222"/>
                    </a:lnTo>
                    <a:lnTo>
                      <a:pt x="947731" y="63724"/>
                    </a:lnTo>
                    <a:lnTo>
                      <a:pt x="991429" y="50637"/>
                    </a:lnTo>
                    <a:lnTo>
                      <a:pt x="1035729" y="38989"/>
                    </a:lnTo>
                    <a:lnTo>
                      <a:pt x="1080605" y="28807"/>
                    </a:lnTo>
                    <a:lnTo>
                      <a:pt x="1126029" y="20117"/>
                    </a:lnTo>
                    <a:lnTo>
                      <a:pt x="1171974" y="12947"/>
                    </a:lnTo>
                    <a:lnTo>
                      <a:pt x="1218413" y="7323"/>
                    </a:lnTo>
                    <a:lnTo>
                      <a:pt x="1265320" y="3272"/>
                    </a:lnTo>
                    <a:lnTo>
                      <a:pt x="1312667" y="822"/>
                    </a:lnTo>
                    <a:lnTo>
                      <a:pt x="1360427" y="0"/>
                    </a:lnTo>
                    <a:lnTo>
                      <a:pt x="1408188" y="822"/>
                    </a:lnTo>
                    <a:lnTo>
                      <a:pt x="1455535" y="3272"/>
                    </a:lnTo>
                    <a:lnTo>
                      <a:pt x="1502441" y="7323"/>
                    </a:lnTo>
                    <a:lnTo>
                      <a:pt x="1548881" y="12947"/>
                    </a:lnTo>
                    <a:lnTo>
                      <a:pt x="1594826" y="20117"/>
                    </a:lnTo>
                    <a:lnTo>
                      <a:pt x="1640250" y="28807"/>
                    </a:lnTo>
                    <a:lnTo>
                      <a:pt x="1685125" y="38989"/>
                    </a:lnTo>
                    <a:lnTo>
                      <a:pt x="1729425" y="50637"/>
                    </a:lnTo>
                    <a:lnTo>
                      <a:pt x="1773123" y="63724"/>
                    </a:lnTo>
                    <a:lnTo>
                      <a:pt x="1816192" y="78222"/>
                    </a:lnTo>
                    <a:lnTo>
                      <a:pt x="1858605" y="94104"/>
                    </a:lnTo>
                    <a:lnTo>
                      <a:pt x="1900334" y="111344"/>
                    </a:lnTo>
                    <a:lnTo>
                      <a:pt x="1941354" y="129915"/>
                    </a:lnTo>
                    <a:lnTo>
                      <a:pt x="1981636" y="149790"/>
                    </a:lnTo>
                    <a:lnTo>
                      <a:pt x="2021154" y="170941"/>
                    </a:lnTo>
                    <a:lnTo>
                      <a:pt x="2059881" y="193342"/>
                    </a:lnTo>
                    <a:lnTo>
                      <a:pt x="2097790" y="216965"/>
                    </a:lnTo>
                    <a:lnTo>
                      <a:pt x="2134854" y="241785"/>
                    </a:lnTo>
                    <a:lnTo>
                      <a:pt x="2171046" y="267773"/>
                    </a:lnTo>
                    <a:lnTo>
                      <a:pt x="2206339" y="294903"/>
                    </a:lnTo>
                    <a:lnTo>
                      <a:pt x="2240706" y="323147"/>
                    </a:lnTo>
                    <a:lnTo>
                      <a:pt x="2274120" y="352480"/>
                    </a:lnTo>
                    <a:lnTo>
                      <a:pt x="2306554" y="382873"/>
                    </a:lnTo>
                    <a:lnTo>
                      <a:pt x="2337981" y="414301"/>
                    </a:lnTo>
                    <a:lnTo>
                      <a:pt x="2368375" y="446735"/>
                    </a:lnTo>
                    <a:lnTo>
                      <a:pt x="2397707" y="480149"/>
                    </a:lnTo>
                    <a:lnTo>
                      <a:pt x="2425952" y="514516"/>
                    </a:lnTo>
                    <a:lnTo>
                      <a:pt x="2453082" y="549809"/>
                    </a:lnTo>
                    <a:lnTo>
                      <a:pt x="2479070" y="586001"/>
                    </a:lnTo>
                    <a:lnTo>
                      <a:pt x="2503889" y="623065"/>
                    </a:lnTo>
                    <a:lnTo>
                      <a:pt x="2527513" y="660974"/>
                    </a:lnTo>
                    <a:lnTo>
                      <a:pt x="2549914" y="699701"/>
                    </a:lnTo>
                    <a:lnTo>
                      <a:pt x="2571065" y="739219"/>
                    </a:lnTo>
                    <a:lnTo>
                      <a:pt x="2590939" y="779501"/>
                    </a:lnTo>
                    <a:lnTo>
                      <a:pt x="2609510" y="820520"/>
                    </a:lnTo>
                    <a:lnTo>
                      <a:pt x="2626750" y="862250"/>
                    </a:lnTo>
                    <a:lnTo>
                      <a:pt x="2642633" y="904662"/>
                    </a:lnTo>
                    <a:lnTo>
                      <a:pt x="2657131" y="947731"/>
                    </a:lnTo>
                    <a:lnTo>
                      <a:pt x="2670217" y="991429"/>
                    </a:lnTo>
                    <a:lnTo>
                      <a:pt x="2681865" y="1035729"/>
                    </a:lnTo>
                    <a:lnTo>
                      <a:pt x="2692048" y="1080605"/>
                    </a:lnTo>
                    <a:lnTo>
                      <a:pt x="2700737" y="1126029"/>
                    </a:lnTo>
                    <a:lnTo>
                      <a:pt x="2707908" y="1171974"/>
                    </a:lnTo>
                    <a:lnTo>
                      <a:pt x="2713532" y="1218413"/>
                    </a:lnTo>
                    <a:lnTo>
                      <a:pt x="2717582" y="1265320"/>
                    </a:lnTo>
                    <a:lnTo>
                      <a:pt x="2720032" y="1312667"/>
                    </a:lnTo>
                    <a:lnTo>
                      <a:pt x="2720855" y="1360427"/>
                    </a:lnTo>
                    <a:close/>
                  </a:path>
                  <a:path w="2720975" h="2720975">
                    <a:moveTo>
                      <a:pt x="270332" y="1360427"/>
                    </a:moveTo>
                    <a:lnTo>
                      <a:pt x="271394" y="1408984"/>
                    </a:lnTo>
                    <a:lnTo>
                      <a:pt x="274551" y="1456998"/>
                    </a:lnTo>
                    <a:lnTo>
                      <a:pt x="279758" y="1504423"/>
                    </a:lnTo>
                    <a:lnTo>
                      <a:pt x="286971" y="1551215"/>
                    </a:lnTo>
                    <a:lnTo>
                      <a:pt x="296146" y="1597331"/>
                    </a:lnTo>
                    <a:lnTo>
                      <a:pt x="307239" y="1642725"/>
                    </a:lnTo>
                    <a:lnTo>
                      <a:pt x="320205" y="1687355"/>
                    </a:lnTo>
                    <a:lnTo>
                      <a:pt x="334999" y="1731174"/>
                    </a:lnTo>
                    <a:lnTo>
                      <a:pt x="351578" y="1774139"/>
                    </a:lnTo>
                    <a:lnTo>
                      <a:pt x="369898" y="1816206"/>
                    </a:lnTo>
                    <a:lnTo>
                      <a:pt x="389913" y="1857330"/>
                    </a:lnTo>
                    <a:lnTo>
                      <a:pt x="411580" y="1897467"/>
                    </a:lnTo>
                    <a:lnTo>
                      <a:pt x="434854" y="1936573"/>
                    </a:lnTo>
                    <a:lnTo>
                      <a:pt x="459691" y="1974604"/>
                    </a:lnTo>
                    <a:lnTo>
                      <a:pt x="486047" y="2011514"/>
                    </a:lnTo>
                    <a:lnTo>
                      <a:pt x="513878" y="2047260"/>
                    </a:lnTo>
                    <a:lnTo>
                      <a:pt x="543138" y="2081798"/>
                    </a:lnTo>
                    <a:lnTo>
                      <a:pt x="573784" y="2115083"/>
                    </a:lnTo>
                    <a:lnTo>
                      <a:pt x="605772" y="2147070"/>
                    </a:lnTo>
                    <a:lnTo>
                      <a:pt x="639057" y="2177716"/>
                    </a:lnTo>
                    <a:lnTo>
                      <a:pt x="673594" y="2206977"/>
                    </a:lnTo>
                    <a:lnTo>
                      <a:pt x="709340" y="2234807"/>
                    </a:lnTo>
                    <a:lnTo>
                      <a:pt x="746251" y="2261163"/>
                    </a:lnTo>
                    <a:lnTo>
                      <a:pt x="784281" y="2286000"/>
                    </a:lnTo>
                    <a:lnTo>
                      <a:pt x="823387" y="2309275"/>
                    </a:lnTo>
                    <a:lnTo>
                      <a:pt x="863524" y="2330942"/>
                    </a:lnTo>
                    <a:lnTo>
                      <a:pt x="904649" y="2350957"/>
                    </a:lnTo>
                    <a:lnTo>
                      <a:pt x="946715" y="2369276"/>
                    </a:lnTo>
                    <a:lnTo>
                      <a:pt x="989681" y="2385855"/>
                    </a:lnTo>
                    <a:lnTo>
                      <a:pt x="1033500" y="2400650"/>
                    </a:lnTo>
                    <a:lnTo>
                      <a:pt x="1078129" y="2413616"/>
                    </a:lnTo>
                    <a:lnTo>
                      <a:pt x="1123524" y="2424708"/>
                    </a:lnTo>
                    <a:lnTo>
                      <a:pt x="1169639" y="2433883"/>
                    </a:lnTo>
                    <a:lnTo>
                      <a:pt x="1216432" y="2441097"/>
                    </a:lnTo>
                    <a:lnTo>
                      <a:pt x="1263857" y="2446304"/>
                    </a:lnTo>
                    <a:lnTo>
                      <a:pt x="1311870" y="2449461"/>
                    </a:lnTo>
                    <a:lnTo>
                      <a:pt x="1360427" y="2450523"/>
                    </a:lnTo>
                    <a:lnTo>
                      <a:pt x="1408984" y="2449461"/>
                    </a:lnTo>
                    <a:lnTo>
                      <a:pt x="1456998" y="2446304"/>
                    </a:lnTo>
                    <a:lnTo>
                      <a:pt x="1504423" y="2441097"/>
                    </a:lnTo>
                    <a:lnTo>
                      <a:pt x="1551215" y="2433883"/>
                    </a:lnTo>
                    <a:lnTo>
                      <a:pt x="1597331" y="2424708"/>
                    </a:lnTo>
                    <a:lnTo>
                      <a:pt x="1642725" y="2413616"/>
                    </a:lnTo>
                    <a:lnTo>
                      <a:pt x="1687355" y="2400650"/>
                    </a:lnTo>
                    <a:lnTo>
                      <a:pt x="1731174" y="2385855"/>
                    </a:lnTo>
                    <a:lnTo>
                      <a:pt x="1774139" y="2369276"/>
                    </a:lnTo>
                    <a:lnTo>
                      <a:pt x="1816206" y="2350957"/>
                    </a:lnTo>
                    <a:lnTo>
                      <a:pt x="1857330" y="2330942"/>
                    </a:lnTo>
                    <a:lnTo>
                      <a:pt x="1897467" y="2309275"/>
                    </a:lnTo>
                    <a:lnTo>
                      <a:pt x="1936573" y="2286000"/>
                    </a:lnTo>
                    <a:lnTo>
                      <a:pt x="1974604" y="2261163"/>
                    </a:lnTo>
                    <a:lnTo>
                      <a:pt x="2011514" y="2234807"/>
                    </a:lnTo>
                    <a:lnTo>
                      <a:pt x="2047260" y="2206977"/>
                    </a:lnTo>
                    <a:lnTo>
                      <a:pt x="2081798" y="2177716"/>
                    </a:lnTo>
                    <a:lnTo>
                      <a:pt x="2115083" y="2147070"/>
                    </a:lnTo>
                    <a:lnTo>
                      <a:pt x="2147070" y="2115083"/>
                    </a:lnTo>
                    <a:lnTo>
                      <a:pt x="2177716" y="2081798"/>
                    </a:lnTo>
                    <a:lnTo>
                      <a:pt x="2206977" y="2047260"/>
                    </a:lnTo>
                    <a:lnTo>
                      <a:pt x="2234807" y="2011514"/>
                    </a:lnTo>
                    <a:lnTo>
                      <a:pt x="2261163" y="1974604"/>
                    </a:lnTo>
                    <a:lnTo>
                      <a:pt x="2286000" y="1936573"/>
                    </a:lnTo>
                    <a:lnTo>
                      <a:pt x="2309275" y="1897467"/>
                    </a:lnTo>
                    <a:lnTo>
                      <a:pt x="2330942" y="1857330"/>
                    </a:lnTo>
                    <a:lnTo>
                      <a:pt x="2350957" y="1816206"/>
                    </a:lnTo>
                    <a:lnTo>
                      <a:pt x="2369276" y="1774139"/>
                    </a:lnTo>
                    <a:lnTo>
                      <a:pt x="2385855" y="1731174"/>
                    </a:lnTo>
                    <a:lnTo>
                      <a:pt x="2400650" y="1687355"/>
                    </a:lnTo>
                    <a:lnTo>
                      <a:pt x="2413616" y="1642725"/>
                    </a:lnTo>
                    <a:lnTo>
                      <a:pt x="2424708" y="1597331"/>
                    </a:lnTo>
                    <a:lnTo>
                      <a:pt x="2433883" y="1551215"/>
                    </a:lnTo>
                    <a:lnTo>
                      <a:pt x="2441097" y="1504423"/>
                    </a:lnTo>
                    <a:lnTo>
                      <a:pt x="2446304" y="1456998"/>
                    </a:lnTo>
                    <a:lnTo>
                      <a:pt x="2449461" y="1408984"/>
                    </a:lnTo>
                    <a:lnTo>
                      <a:pt x="2450523" y="1360427"/>
                    </a:lnTo>
                    <a:lnTo>
                      <a:pt x="2449461" y="1311870"/>
                    </a:lnTo>
                    <a:lnTo>
                      <a:pt x="2446304" y="1263857"/>
                    </a:lnTo>
                    <a:lnTo>
                      <a:pt x="2441097" y="1216432"/>
                    </a:lnTo>
                    <a:lnTo>
                      <a:pt x="2433883" y="1169639"/>
                    </a:lnTo>
                    <a:lnTo>
                      <a:pt x="2424708" y="1123524"/>
                    </a:lnTo>
                    <a:lnTo>
                      <a:pt x="2413616" y="1078129"/>
                    </a:lnTo>
                    <a:lnTo>
                      <a:pt x="2400650" y="1033500"/>
                    </a:lnTo>
                    <a:lnTo>
                      <a:pt x="2385855" y="989681"/>
                    </a:lnTo>
                    <a:lnTo>
                      <a:pt x="2369276" y="946715"/>
                    </a:lnTo>
                    <a:lnTo>
                      <a:pt x="2350957" y="904649"/>
                    </a:lnTo>
                    <a:lnTo>
                      <a:pt x="2330942" y="863524"/>
                    </a:lnTo>
                    <a:lnTo>
                      <a:pt x="2309275" y="823387"/>
                    </a:lnTo>
                    <a:lnTo>
                      <a:pt x="2286000" y="784281"/>
                    </a:lnTo>
                    <a:lnTo>
                      <a:pt x="2261163" y="746251"/>
                    </a:lnTo>
                    <a:lnTo>
                      <a:pt x="2234807" y="709340"/>
                    </a:lnTo>
                    <a:lnTo>
                      <a:pt x="2206977" y="673594"/>
                    </a:lnTo>
                    <a:lnTo>
                      <a:pt x="2177716" y="639057"/>
                    </a:lnTo>
                    <a:lnTo>
                      <a:pt x="2147070" y="605772"/>
                    </a:lnTo>
                    <a:lnTo>
                      <a:pt x="2115083" y="573784"/>
                    </a:lnTo>
                    <a:lnTo>
                      <a:pt x="2081798" y="543138"/>
                    </a:lnTo>
                    <a:lnTo>
                      <a:pt x="2047260" y="513878"/>
                    </a:lnTo>
                    <a:lnTo>
                      <a:pt x="2011514" y="486047"/>
                    </a:lnTo>
                    <a:lnTo>
                      <a:pt x="1974604" y="459691"/>
                    </a:lnTo>
                    <a:lnTo>
                      <a:pt x="1936573" y="434854"/>
                    </a:lnTo>
                    <a:lnTo>
                      <a:pt x="1897467" y="411580"/>
                    </a:lnTo>
                    <a:lnTo>
                      <a:pt x="1857330" y="389913"/>
                    </a:lnTo>
                    <a:lnTo>
                      <a:pt x="1816206" y="369898"/>
                    </a:lnTo>
                    <a:lnTo>
                      <a:pt x="1774139" y="351578"/>
                    </a:lnTo>
                    <a:lnTo>
                      <a:pt x="1731174" y="334999"/>
                    </a:lnTo>
                    <a:lnTo>
                      <a:pt x="1687355" y="320205"/>
                    </a:lnTo>
                    <a:lnTo>
                      <a:pt x="1642725" y="307239"/>
                    </a:lnTo>
                    <a:lnTo>
                      <a:pt x="1597331" y="296146"/>
                    </a:lnTo>
                    <a:lnTo>
                      <a:pt x="1551215" y="286971"/>
                    </a:lnTo>
                    <a:lnTo>
                      <a:pt x="1504423" y="279758"/>
                    </a:lnTo>
                    <a:lnTo>
                      <a:pt x="1456998" y="274551"/>
                    </a:lnTo>
                    <a:lnTo>
                      <a:pt x="1408984" y="271394"/>
                    </a:lnTo>
                    <a:lnTo>
                      <a:pt x="1360427" y="270332"/>
                    </a:lnTo>
                    <a:lnTo>
                      <a:pt x="1311870" y="271394"/>
                    </a:lnTo>
                    <a:lnTo>
                      <a:pt x="1263857" y="274551"/>
                    </a:lnTo>
                    <a:lnTo>
                      <a:pt x="1216432" y="279758"/>
                    </a:lnTo>
                    <a:lnTo>
                      <a:pt x="1169639" y="286971"/>
                    </a:lnTo>
                    <a:lnTo>
                      <a:pt x="1123524" y="296146"/>
                    </a:lnTo>
                    <a:lnTo>
                      <a:pt x="1078129" y="307239"/>
                    </a:lnTo>
                    <a:lnTo>
                      <a:pt x="1033500" y="320205"/>
                    </a:lnTo>
                    <a:lnTo>
                      <a:pt x="989681" y="334999"/>
                    </a:lnTo>
                    <a:lnTo>
                      <a:pt x="946715" y="351578"/>
                    </a:lnTo>
                    <a:lnTo>
                      <a:pt x="904649" y="369898"/>
                    </a:lnTo>
                    <a:lnTo>
                      <a:pt x="863524" y="389913"/>
                    </a:lnTo>
                    <a:lnTo>
                      <a:pt x="823387" y="411580"/>
                    </a:lnTo>
                    <a:lnTo>
                      <a:pt x="784281" y="434854"/>
                    </a:lnTo>
                    <a:lnTo>
                      <a:pt x="746251" y="459691"/>
                    </a:lnTo>
                    <a:lnTo>
                      <a:pt x="709340" y="486047"/>
                    </a:lnTo>
                    <a:lnTo>
                      <a:pt x="673594" y="513878"/>
                    </a:lnTo>
                    <a:lnTo>
                      <a:pt x="639057" y="543138"/>
                    </a:lnTo>
                    <a:lnTo>
                      <a:pt x="605772" y="573784"/>
                    </a:lnTo>
                    <a:lnTo>
                      <a:pt x="573784" y="605772"/>
                    </a:lnTo>
                    <a:lnTo>
                      <a:pt x="543138" y="639057"/>
                    </a:lnTo>
                    <a:lnTo>
                      <a:pt x="513878" y="673594"/>
                    </a:lnTo>
                    <a:lnTo>
                      <a:pt x="486047" y="709340"/>
                    </a:lnTo>
                    <a:lnTo>
                      <a:pt x="459691" y="746251"/>
                    </a:lnTo>
                    <a:lnTo>
                      <a:pt x="434854" y="784281"/>
                    </a:lnTo>
                    <a:lnTo>
                      <a:pt x="411580" y="823387"/>
                    </a:lnTo>
                    <a:lnTo>
                      <a:pt x="389913" y="863524"/>
                    </a:lnTo>
                    <a:lnTo>
                      <a:pt x="369898" y="904649"/>
                    </a:lnTo>
                    <a:lnTo>
                      <a:pt x="351578" y="946715"/>
                    </a:lnTo>
                    <a:lnTo>
                      <a:pt x="334999" y="989681"/>
                    </a:lnTo>
                    <a:lnTo>
                      <a:pt x="320205" y="1033500"/>
                    </a:lnTo>
                    <a:lnTo>
                      <a:pt x="307239" y="1078129"/>
                    </a:lnTo>
                    <a:lnTo>
                      <a:pt x="296146" y="1123524"/>
                    </a:lnTo>
                    <a:lnTo>
                      <a:pt x="286971" y="1169639"/>
                    </a:lnTo>
                    <a:lnTo>
                      <a:pt x="279758" y="1216432"/>
                    </a:lnTo>
                    <a:lnTo>
                      <a:pt x="274551" y="1263857"/>
                    </a:lnTo>
                    <a:lnTo>
                      <a:pt x="271394" y="1311870"/>
                    </a:lnTo>
                    <a:lnTo>
                      <a:pt x="270332" y="1360427"/>
                    </a:lnTo>
                    <a:close/>
                  </a:path>
                </a:pathLst>
              </a:custGeom>
              <a:ln w="25193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30" name="object 34">
                <a:extLst>
                  <a:ext uri="{FF2B5EF4-FFF2-40B4-BE49-F238E27FC236}">
                    <a16:creationId xmlns:a16="http://schemas.microsoft.com/office/drawing/2014/main" id="{939DF84F-C45E-40B5-AD79-D55E6C03A748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65121" y="3161735"/>
                <a:ext cx="176351" cy="176351"/>
              </a:xfrm>
              <a:prstGeom prst="rect">
                <a:avLst/>
              </a:prstGeom>
            </p:spPr>
          </p:pic>
          <p:pic>
            <p:nvPicPr>
              <p:cNvPr id="131" name="object 35">
                <a:extLst>
                  <a:ext uri="{FF2B5EF4-FFF2-40B4-BE49-F238E27FC236}">
                    <a16:creationId xmlns:a16="http://schemas.microsoft.com/office/drawing/2014/main" id="{F39DB8B5-3EEC-48F5-81A7-3EF3E9B80E58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43301" y="4842115"/>
                <a:ext cx="176351" cy="176351"/>
              </a:xfrm>
              <a:prstGeom prst="rect">
                <a:avLst/>
              </a:prstGeom>
            </p:spPr>
          </p:pic>
          <p:sp>
            <p:nvSpPr>
              <p:cNvPr id="132" name="object 36">
                <a:extLst>
                  <a:ext uri="{FF2B5EF4-FFF2-40B4-BE49-F238E27FC236}">
                    <a16:creationId xmlns:a16="http://schemas.microsoft.com/office/drawing/2014/main" id="{8382CAE3-4CBA-4A6B-83BD-C40C865401C6}"/>
                  </a:ext>
                </a:extLst>
              </p:cNvPr>
              <p:cNvSpPr/>
              <p:nvPr/>
            </p:nvSpPr>
            <p:spPr>
              <a:xfrm>
                <a:off x="4471776" y="3249910"/>
                <a:ext cx="2406015" cy="1616710"/>
              </a:xfrm>
              <a:custGeom>
                <a:avLst/>
                <a:gdLst/>
                <a:ahLst/>
                <a:cxnLst/>
                <a:rect l="l" t="t" r="r" b="b"/>
                <a:pathLst>
                  <a:path w="2406015" h="1616710">
                    <a:moveTo>
                      <a:pt x="2405941" y="0"/>
                    </a:moveTo>
                    <a:lnTo>
                      <a:pt x="1121093" y="0"/>
                    </a:lnTo>
                    <a:lnTo>
                      <a:pt x="0" y="1616137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33" name="object 37">
                <a:extLst>
                  <a:ext uri="{FF2B5EF4-FFF2-40B4-BE49-F238E27FC236}">
                    <a16:creationId xmlns:a16="http://schemas.microsoft.com/office/drawing/2014/main" id="{AFB738DC-667F-4B8E-A899-6380DEE06423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865121" y="5126797"/>
                <a:ext cx="176351" cy="176351"/>
              </a:xfrm>
              <a:prstGeom prst="rect">
                <a:avLst/>
              </a:prstGeom>
            </p:spPr>
          </p:pic>
          <p:pic>
            <p:nvPicPr>
              <p:cNvPr id="134" name="object 38">
                <a:extLst>
                  <a:ext uri="{FF2B5EF4-FFF2-40B4-BE49-F238E27FC236}">
                    <a16:creationId xmlns:a16="http://schemas.microsoft.com/office/drawing/2014/main" id="{8B89BD4B-CAD0-4B61-960D-7DD552DCAAE9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835061" y="5455567"/>
                <a:ext cx="176351" cy="176351"/>
              </a:xfrm>
              <a:prstGeom prst="rect">
                <a:avLst/>
              </a:prstGeom>
            </p:spPr>
          </p:pic>
          <p:sp>
            <p:nvSpPr>
              <p:cNvPr id="135" name="object 39">
                <a:extLst>
                  <a:ext uri="{FF2B5EF4-FFF2-40B4-BE49-F238E27FC236}">
                    <a16:creationId xmlns:a16="http://schemas.microsoft.com/office/drawing/2014/main" id="{B7422CD0-7808-4BDE-ACB9-841602F5C800}"/>
                  </a:ext>
                </a:extLst>
              </p:cNvPr>
              <p:cNvSpPr/>
              <p:nvPr/>
            </p:nvSpPr>
            <p:spPr>
              <a:xfrm>
                <a:off x="4990744" y="5214973"/>
                <a:ext cx="1887220" cy="296545"/>
              </a:xfrm>
              <a:custGeom>
                <a:avLst/>
                <a:gdLst/>
                <a:ahLst/>
                <a:cxnLst/>
                <a:rect l="l" t="t" r="r" b="b"/>
                <a:pathLst>
                  <a:path w="1887220" h="296545">
                    <a:moveTo>
                      <a:pt x="1886973" y="0"/>
                    </a:moveTo>
                    <a:lnTo>
                      <a:pt x="602125" y="0"/>
                    </a:lnTo>
                    <a:lnTo>
                      <a:pt x="0" y="296019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36" name="object 40">
                <a:extLst>
                  <a:ext uri="{FF2B5EF4-FFF2-40B4-BE49-F238E27FC236}">
                    <a16:creationId xmlns:a16="http://schemas.microsoft.com/office/drawing/2014/main" id="{63C94C09-BC89-466F-A657-7D929B0A6E1F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65121" y="7091859"/>
                <a:ext cx="176351" cy="176351"/>
              </a:xfrm>
              <a:prstGeom prst="rect">
                <a:avLst/>
              </a:prstGeom>
            </p:spPr>
          </p:pic>
          <p:pic>
            <p:nvPicPr>
              <p:cNvPr id="137" name="object 41">
                <a:extLst>
                  <a:ext uri="{FF2B5EF4-FFF2-40B4-BE49-F238E27FC236}">
                    <a16:creationId xmlns:a16="http://schemas.microsoft.com/office/drawing/2014/main" id="{45C65A03-9CF3-4080-94D3-BAA7325BB727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834557" y="6764349"/>
                <a:ext cx="176351" cy="176351"/>
              </a:xfrm>
              <a:prstGeom prst="rect">
                <a:avLst/>
              </a:prstGeom>
            </p:spPr>
          </p:pic>
          <p:sp>
            <p:nvSpPr>
              <p:cNvPr id="138" name="object 42">
                <a:extLst>
                  <a:ext uri="{FF2B5EF4-FFF2-40B4-BE49-F238E27FC236}">
                    <a16:creationId xmlns:a16="http://schemas.microsoft.com/office/drawing/2014/main" id="{096561AC-38BC-443A-87A2-9F32E99CD627}"/>
                  </a:ext>
                </a:extLst>
              </p:cNvPr>
              <p:cNvSpPr/>
              <p:nvPr/>
            </p:nvSpPr>
            <p:spPr>
              <a:xfrm>
                <a:off x="4988235" y="6887795"/>
                <a:ext cx="1889760" cy="292735"/>
              </a:xfrm>
              <a:custGeom>
                <a:avLst/>
                <a:gdLst/>
                <a:ahLst/>
                <a:cxnLst/>
                <a:rect l="l" t="t" r="r" b="b"/>
                <a:pathLst>
                  <a:path w="1889759" h="292734">
                    <a:moveTo>
                      <a:pt x="1889483" y="292240"/>
                    </a:moveTo>
                    <a:lnTo>
                      <a:pt x="604634" y="292240"/>
                    </a:lnTo>
                    <a:lnTo>
                      <a:pt x="0" y="0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39" name="object 43">
                <a:extLst>
                  <a:ext uri="{FF2B5EF4-FFF2-40B4-BE49-F238E27FC236}">
                    <a16:creationId xmlns:a16="http://schemas.microsoft.com/office/drawing/2014/main" id="{E61CD64F-FD44-4001-9E25-ABF671D89C43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865111" y="9056922"/>
                <a:ext cx="176361" cy="176351"/>
              </a:xfrm>
              <a:prstGeom prst="rect">
                <a:avLst/>
              </a:prstGeom>
            </p:spPr>
          </p:pic>
          <p:pic>
            <p:nvPicPr>
              <p:cNvPr id="140" name="object 44">
                <a:extLst>
                  <a:ext uri="{FF2B5EF4-FFF2-40B4-BE49-F238E27FC236}">
                    <a16:creationId xmlns:a16="http://schemas.microsoft.com/office/drawing/2014/main" id="{45C61618-216A-4739-8C7D-B4A09C954256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4345811" y="7375282"/>
                <a:ext cx="176351" cy="176351"/>
              </a:xfrm>
              <a:prstGeom prst="rect">
                <a:avLst/>
              </a:prstGeom>
            </p:spPr>
          </p:pic>
          <p:sp>
            <p:nvSpPr>
              <p:cNvPr id="141" name="object 45">
                <a:extLst>
                  <a:ext uri="{FF2B5EF4-FFF2-40B4-BE49-F238E27FC236}">
                    <a16:creationId xmlns:a16="http://schemas.microsoft.com/office/drawing/2014/main" id="{A92A517B-5348-4C73-A01D-3B44633859D3}"/>
                  </a:ext>
                </a:extLst>
              </p:cNvPr>
              <p:cNvSpPr/>
              <p:nvPr/>
            </p:nvSpPr>
            <p:spPr>
              <a:xfrm>
                <a:off x="4478064" y="7523921"/>
                <a:ext cx="2399665" cy="1621790"/>
              </a:xfrm>
              <a:custGeom>
                <a:avLst/>
                <a:gdLst/>
                <a:ahLst/>
                <a:cxnLst/>
                <a:rect l="l" t="t" r="r" b="b"/>
                <a:pathLst>
                  <a:path w="2399665" h="1621790">
                    <a:moveTo>
                      <a:pt x="2399643" y="1621176"/>
                    </a:moveTo>
                    <a:lnTo>
                      <a:pt x="1114805" y="1621176"/>
                    </a:lnTo>
                    <a:lnTo>
                      <a:pt x="0" y="0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42" name="object 46">
                <a:extLst>
                  <a:ext uri="{FF2B5EF4-FFF2-40B4-BE49-F238E27FC236}">
                    <a16:creationId xmlns:a16="http://schemas.microsoft.com/office/drawing/2014/main" id="{4698D4C4-7CFD-4787-9FEE-17B3FBA5F351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633035" y="5975967"/>
                <a:ext cx="218361" cy="218415"/>
              </a:xfrm>
              <a:prstGeom prst="rect">
                <a:avLst/>
              </a:prstGeom>
            </p:spPr>
          </p:pic>
          <p:sp>
            <p:nvSpPr>
              <p:cNvPr id="143" name="object 47">
                <a:extLst>
                  <a:ext uri="{FF2B5EF4-FFF2-40B4-BE49-F238E27FC236}">
                    <a16:creationId xmlns:a16="http://schemas.microsoft.com/office/drawing/2014/main" id="{7FB6907D-AAC9-43ED-A600-5A85122CF9FF}"/>
                  </a:ext>
                </a:extLst>
              </p:cNvPr>
              <p:cNvSpPr/>
              <p:nvPr/>
            </p:nvSpPr>
            <p:spPr>
              <a:xfrm>
                <a:off x="3452494" y="5457456"/>
                <a:ext cx="290195" cy="531495"/>
              </a:xfrm>
              <a:custGeom>
                <a:avLst/>
                <a:gdLst/>
                <a:ahLst/>
                <a:cxnLst/>
                <a:rect l="l" t="t" r="r" b="b"/>
                <a:pathLst>
                  <a:path w="290195" h="531495">
                    <a:moveTo>
                      <a:pt x="289720" y="531165"/>
                    </a:moveTo>
                    <a:lnTo>
                      <a:pt x="289720" y="257536"/>
                    </a:lnTo>
                    <a:lnTo>
                      <a:pt x="283971" y="214748"/>
                    </a:lnTo>
                    <a:lnTo>
                      <a:pt x="267746" y="176300"/>
                    </a:lnTo>
                    <a:lnTo>
                      <a:pt x="242578" y="143725"/>
                    </a:lnTo>
                    <a:lnTo>
                      <a:pt x="210004" y="118558"/>
                    </a:lnTo>
                    <a:lnTo>
                      <a:pt x="171555" y="102333"/>
                    </a:lnTo>
                    <a:lnTo>
                      <a:pt x="128768" y="96584"/>
                    </a:lnTo>
                    <a:lnTo>
                      <a:pt x="0" y="96584"/>
                    </a:lnTo>
                  </a:path>
                  <a:path w="290195" h="531495">
                    <a:moveTo>
                      <a:pt x="96584" y="0"/>
                    </a:moveTo>
                    <a:lnTo>
                      <a:pt x="0" y="96584"/>
                    </a:lnTo>
                    <a:lnTo>
                      <a:pt x="96584" y="193136"/>
                    </a:lnTo>
                  </a:path>
                </a:pathLst>
              </a:custGeom>
              <a:ln w="25193">
                <a:solidFill>
                  <a:srgbClr val="394454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44" name="object 48">
                <a:extLst>
                  <a:ext uri="{FF2B5EF4-FFF2-40B4-BE49-F238E27FC236}">
                    <a16:creationId xmlns:a16="http://schemas.microsoft.com/office/drawing/2014/main" id="{7BC7D8A2-83AE-4A8A-AA16-EA83A24BDEC7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3101901" y="5444833"/>
                <a:ext cx="218361" cy="218415"/>
              </a:xfrm>
              <a:prstGeom prst="rect">
                <a:avLst/>
              </a:prstGeom>
            </p:spPr>
          </p:pic>
          <p:sp>
            <p:nvSpPr>
              <p:cNvPr id="145" name="object 49">
                <a:extLst>
                  <a:ext uri="{FF2B5EF4-FFF2-40B4-BE49-F238E27FC236}">
                    <a16:creationId xmlns:a16="http://schemas.microsoft.com/office/drawing/2014/main" id="{27005BB3-BB4C-4D3B-9B2A-515A2F8FD920}"/>
                  </a:ext>
                </a:extLst>
              </p:cNvPr>
              <p:cNvSpPr/>
              <p:nvPr/>
            </p:nvSpPr>
            <p:spPr>
              <a:xfrm>
                <a:off x="3211082" y="5650593"/>
                <a:ext cx="290195" cy="531495"/>
              </a:xfrm>
              <a:custGeom>
                <a:avLst/>
                <a:gdLst/>
                <a:ahLst/>
                <a:cxnLst/>
                <a:rect l="l" t="t" r="r" b="b"/>
                <a:pathLst>
                  <a:path w="290195" h="531495">
                    <a:moveTo>
                      <a:pt x="0" y="0"/>
                    </a:moveTo>
                    <a:lnTo>
                      <a:pt x="0" y="273628"/>
                    </a:lnTo>
                    <a:lnTo>
                      <a:pt x="5749" y="316416"/>
                    </a:lnTo>
                    <a:lnTo>
                      <a:pt x="21974" y="354864"/>
                    </a:lnTo>
                    <a:lnTo>
                      <a:pt x="47141" y="387439"/>
                    </a:lnTo>
                    <a:lnTo>
                      <a:pt x="79716" y="412606"/>
                    </a:lnTo>
                    <a:lnTo>
                      <a:pt x="118164" y="428831"/>
                    </a:lnTo>
                    <a:lnTo>
                      <a:pt x="160952" y="434581"/>
                    </a:lnTo>
                    <a:lnTo>
                      <a:pt x="289720" y="434581"/>
                    </a:lnTo>
                  </a:path>
                  <a:path w="290195" h="531495">
                    <a:moveTo>
                      <a:pt x="193136" y="531165"/>
                    </a:moveTo>
                    <a:lnTo>
                      <a:pt x="289720" y="434581"/>
                    </a:lnTo>
                    <a:lnTo>
                      <a:pt x="193136" y="338028"/>
                    </a:lnTo>
                  </a:path>
                </a:pathLst>
              </a:custGeom>
              <a:ln w="25193">
                <a:solidFill>
                  <a:srgbClr val="394454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sp>
          <p:nvSpPr>
            <p:cNvPr id="125" name="TextBox 49">
              <a:extLst>
                <a:ext uri="{FF2B5EF4-FFF2-40B4-BE49-F238E27FC236}">
                  <a16:creationId xmlns:a16="http://schemas.microsoft.com/office/drawing/2014/main" id="{D5B2FB33-D5AC-4253-AD09-FFBE10358535}"/>
                </a:ext>
              </a:extLst>
            </p:cNvPr>
            <p:cNvSpPr txBox="1"/>
            <p:nvPr/>
          </p:nvSpPr>
          <p:spPr>
            <a:xfrm>
              <a:off x="7268045" y="1197756"/>
              <a:ext cx="22885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2000" b="1" dirty="0">
                  <a:latin typeface="나눔고딕" pitchFamily="2" charset="-127"/>
                  <a:ea typeface="나눔고딕" pitchFamily="2" charset="-127"/>
                </a:rPr>
                <a:t>Git </a:t>
              </a:r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상태 정리 및 </a:t>
              </a:r>
              <a:r>
                <a:rPr lang="en-US" altLang="ko-KR" sz="2000" b="1" dirty="0">
                  <a:latin typeface="나눔고딕" pitchFamily="2" charset="-127"/>
                  <a:ea typeface="나눔고딕" pitchFamily="2" charset="-127"/>
                </a:rPr>
                <a:t>Git </a:t>
              </a:r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저장소 동기화</a:t>
              </a:r>
            </a:p>
          </p:txBody>
        </p:sp>
        <p:sp>
          <p:nvSpPr>
            <p:cNvPr id="126" name="TextBox 50">
              <a:extLst>
                <a:ext uri="{FF2B5EF4-FFF2-40B4-BE49-F238E27FC236}">
                  <a16:creationId xmlns:a16="http://schemas.microsoft.com/office/drawing/2014/main" id="{5AA8738A-F7B9-40D6-A259-25E1B2C47426}"/>
                </a:ext>
              </a:extLst>
            </p:cNvPr>
            <p:cNvSpPr txBox="1"/>
            <p:nvPr/>
          </p:nvSpPr>
          <p:spPr>
            <a:xfrm>
              <a:off x="7399149" y="2639395"/>
              <a:ext cx="194252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err="1">
                  <a:latin typeface="나눔고딕" pitchFamily="2" charset="-127"/>
                  <a:ea typeface="나눔고딕" pitchFamily="2" charset="-127"/>
                </a:rPr>
                <a:t>브랜치</a:t>
              </a:r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 체크아웃</a:t>
              </a:r>
              <a:endParaRPr lang="en-US" altLang="ko-KR" sz="2000" b="1" dirty="0">
                <a:latin typeface="나눔고딕" pitchFamily="2" charset="-127"/>
                <a:ea typeface="나눔고딕" pitchFamily="2" charset="-127"/>
              </a:endParaRPr>
            </a:p>
            <a:p>
              <a:r>
                <a:rPr lang="en-US" altLang="ko-KR" sz="1600" dirty="0">
                  <a:latin typeface="나눔고딕" pitchFamily="2" charset="-127"/>
                  <a:ea typeface="나눔고딕" pitchFamily="2" charset="-127"/>
                </a:rPr>
                <a:t> </a:t>
              </a:r>
              <a:r>
                <a:rPr lang="ko-KR" altLang="en-US" sz="1600" dirty="0" err="1">
                  <a:latin typeface="나눔고딕" pitchFamily="2" charset="-127"/>
                  <a:ea typeface="나눔고딕" pitchFamily="2" charset="-127"/>
                </a:rPr>
                <a:t>브랜치</a:t>
              </a:r>
              <a:r>
                <a:rPr lang="ko-KR" altLang="en-US" sz="1600" dirty="0">
                  <a:latin typeface="나눔고딕" pitchFamily="2" charset="-127"/>
                  <a:ea typeface="나눔고딕" pitchFamily="2" charset="-127"/>
                </a:rPr>
                <a:t> 존재 여부에 </a:t>
              </a:r>
              <a:endParaRPr lang="en-US" altLang="ko-KR" sz="1600" dirty="0">
                <a:latin typeface="나눔고딕" pitchFamily="2" charset="-127"/>
                <a:ea typeface="나눔고딕" pitchFamily="2" charset="-127"/>
              </a:endParaRPr>
            </a:p>
            <a:p>
              <a:r>
                <a:rPr lang="ko-KR" altLang="en-US" sz="1600" dirty="0">
                  <a:latin typeface="나눔고딕" pitchFamily="2" charset="-127"/>
                  <a:ea typeface="나눔고딕" pitchFamily="2" charset="-127"/>
                </a:rPr>
                <a:t> 따른 체크아웃 수행</a:t>
              </a:r>
            </a:p>
          </p:txBody>
        </p:sp>
        <p:sp>
          <p:nvSpPr>
            <p:cNvPr id="127" name="TextBox 51">
              <a:extLst>
                <a:ext uri="{FF2B5EF4-FFF2-40B4-BE49-F238E27FC236}">
                  <a16:creationId xmlns:a16="http://schemas.microsoft.com/office/drawing/2014/main" id="{EFFFBBA3-4813-4049-8E28-E771F4791CA7}"/>
                </a:ext>
              </a:extLst>
            </p:cNvPr>
            <p:cNvSpPr txBox="1"/>
            <p:nvPr/>
          </p:nvSpPr>
          <p:spPr>
            <a:xfrm>
              <a:off x="7484991" y="4057879"/>
              <a:ext cx="163995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 err="1">
                  <a:latin typeface="나눔고딕" pitchFamily="2" charset="-127"/>
                  <a:ea typeface="나눔고딕" pitchFamily="2" charset="-127"/>
                </a:rPr>
                <a:t>브랜치</a:t>
              </a:r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 생성</a:t>
              </a:r>
              <a:endParaRPr lang="en-US" altLang="ko-KR" sz="2000" b="1" dirty="0">
                <a:latin typeface="나눔고딕" pitchFamily="2" charset="-127"/>
                <a:ea typeface="나눔고딕" pitchFamily="2" charset="-127"/>
              </a:endParaRPr>
            </a:p>
            <a:p>
              <a:r>
                <a:rPr lang="ko-KR" altLang="en-US" sz="1600" dirty="0">
                  <a:latin typeface="나눔고딕" pitchFamily="2" charset="-127"/>
                  <a:ea typeface="나눔고딕" pitchFamily="2" charset="-127"/>
                </a:rPr>
                <a:t> </a:t>
              </a:r>
              <a:r>
                <a:rPr lang="ko-KR" altLang="en-US" sz="1600" dirty="0" err="1">
                  <a:latin typeface="나눔고딕" pitchFamily="2" charset="-127"/>
                  <a:ea typeface="나눔고딕" pitchFamily="2" charset="-127"/>
                </a:rPr>
                <a:t>브랜치</a:t>
              </a:r>
              <a:r>
                <a:rPr lang="ko-KR" altLang="en-US" sz="1600" dirty="0">
                  <a:latin typeface="나눔고딕" pitchFamily="2" charset="-127"/>
                  <a:ea typeface="나눔고딕" pitchFamily="2" charset="-127"/>
                </a:rPr>
                <a:t> 없으면</a:t>
              </a:r>
              <a:endParaRPr lang="en-US" altLang="ko-KR" sz="1600" dirty="0">
                <a:latin typeface="나눔고딕" pitchFamily="2" charset="-127"/>
                <a:ea typeface="나눔고딕" pitchFamily="2" charset="-127"/>
              </a:endParaRPr>
            </a:p>
            <a:p>
              <a:r>
                <a:rPr lang="ko-KR" altLang="en-US" sz="1600" dirty="0">
                  <a:latin typeface="나눔고딕" pitchFamily="2" charset="-127"/>
                  <a:ea typeface="나눔고딕" pitchFamily="2" charset="-127"/>
                </a:rPr>
                <a:t> 새 </a:t>
              </a:r>
              <a:r>
                <a:rPr lang="ko-KR" altLang="en-US" sz="1600" dirty="0" err="1">
                  <a:latin typeface="나눔고딕" pitchFamily="2" charset="-127"/>
                  <a:ea typeface="나눔고딕" pitchFamily="2" charset="-127"/>
                </a:rPr>
                <a:t>브랜치</a:t>
              </a:r>
              <a:r>
                <a:rPr lang="ko-KR" altLang="en-US" sz="1600" dirty="0">
                  <a:latin typeface="나눔고딕" pitchFamily="2" charset="-127"/>
                  <a:ea typeface="나눔고딕" pitchFamily="2" charset="-127"/>
                </a:rPr>
                <a:t> 생성</a:t>
              </a:r>
            </a:p>
          </p:txBody>
        </p:sp>
        <p:sp>
          <p:nvSpPr>
            <p:cNvPr id="128" name="TextBox 52">
              <a:extLst>
                <a:ext uri="{FF2B5EF4-FFF2-40B4-BE49-F238E27FC236}">
                  <a16:creationId xmlns:a16="http://schemas.microsoft.com/office/drawing/2014/main" id="{E04DFE91-FE68-4A4F-8B05-3C8DF0C9890A}"/>
                </a:ext>
              </a:extLst>
            </p:cNvPr>
            <p:cNvSpPr txBox="1"/>
            <p:nvPr/>
          </p:nvSpPr>
          <p:spPr>
            <a:xfrm>
              <a:off x="7384624" y="5475451"/>
              <a:ext cx="205543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000" b="1" dirty="0">
                  <a:latin typeface="나눔고딕" pitchFamily="2" charset="-127"/>
                  <a:ea typeface="나눔고딕" pitchFamily="2" charset="-127"/>
                </a:rPr>
                <a:t>원격 동기화</a:t>
              </a:r>
              <a:endParaRPr lang="en-US" altLang="ko-KR" sz="2000" b="1" dirty="0">
                <a:latin typeface="나눔고딕" pitchFamily="2" charset="-127"/>
                <a:ea typeface="나눔고딕" pitchFamily="2" charset="-127"/>
              </a:endParaRPr>
            </a:p>
            <a:p>
              <a:r>
                <a:rPr lang="ko-KR" altLang="en-US" sz="1600" dirty="0">
                  <a:latin typeface="나눔고딕" pitchFamily="2" charset="-127"/>
                  <a:ea typeface="나눔고딕" pitchFamily="2" charset="-127"/>
                </a:rPr>
                <a:t>원격 </a:t>
              </a:r>
              <a:r>
                <a:rPr lang="ko-KR" altLang="en-US" sz="1600" dirty="0" err="1">
                  <a:latin typeface="나눔고딕" pitchFamily="2" charset="-127"/>
                  <a:ea typeface="나눔고딕" pitchFamily="2" charset="-127"/>
                </a:rPr>
                <a:t>브랜치</a:t>
              </a:r>
              <a:r>
                <a:rPr lang="ko-KR" altLang="en-US" sz="1600" dirty="0">
                  <a:latin typeface="나눔고딕" pitchFamily="2" charset="-127"/>
                  <a:ea typeface="나눔고딕" pitchFamily="2" charset="-127"/>
                </a:rPr>
                <a:t> 동기화로 일관성 보장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3459E6-1235-4557-B4EC-79FCE417D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84879" y="1347013"/>
              <a:ext cx="551374" cy="5586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287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4E781-4E78-4110-AD15-81389D65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34"/>
            <a:ext cx="10515600" cy="620658"/>
          </a:xfrm>
        </p:spPr>
        <p:txBody>
          <a:bodyPr>
            <a:normAutofit fontScale="90000"/>
          </a:bodyPr>
          <a:lstStyle/>
          <a:p>
            <a:pPr algn="ctr" rtl="0"/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자동화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스크립트 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- Python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실험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및 테스트 프로세스</a:t>
            </a: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0516441D-D2DE-415E-9341-B478BF01E955}"/>
              </a:ext>
            </a:extLst>
          </p:cNvPr>
          <p:cNvSpPr/>
          <p:nvPr/>
        </p:nvSpPr>
        <p:spPr>
          <a:xfrm>
            <a:off x="5377280" y="5452568"/>
            <a:ext cx="3957766" cy="1110157"/>
          </a:xfrm>
          <a:custGeom>
            <a:avLst/>
            <a:gdLst/>
            <a:ahLst/>
            <a:cxnLst/>
            <a:rect l="l" t="t" r="r" b="b"/>
            <a:pathLst>
              <a:path w="4988559" h="1511934">
                <a:moveTo>
                  <a:pt x="1511579" y="755789"/>
                </a:moveTo>
                <a:lnTo>
                  <a:pt x="1510093" y="707986"/>
                </a:lnTo>
                <a:lnTo>
                  <a:pt x="1505686" y="660984"/>
                </a:lnTo>
                <a:lnTo>
                  <a:pt x="1498460" y="614857"/>
                </a:lnTo>
                <a:lnTo>
                  <a:pt x="1488503" y="569696"/>
                </a:lnTo>
                <a:lnTo>
                  <a:pt x="1475879" y="525589"/>
                </a:lnTo>
                <a:lnTo>
                  <a:pt x="1460703" y="482625"/>
                </a:lnTo>
                <a:lnTo>
                  <a:pt x="1443062" y="440893"/>
                </a:lnTo>
                <a:lnTo>
                  <a:pt x="1423022" y="400481"/>
                </a:lnTo>
                <a:lnTo>
                  <a:pt x="1400695" y="361492"/>
                </a:lnTo>
                <a:lnTo>
                  <a:pt x="1376172" y="323989"/>
                </a:lnTo>
                <a:lnTo>
                  <a:pt x="1349514" y="288074"/>
                </a:lnTo>
                <a:lnTo>
                  <a:pt x="1321625" y="254787"/>
                </a:lnTo>
                <a:lnTo>
                  <a:pt x="1321625" y="755789"/>
                </a:lnTo>
                <a:lnTo>
                  <a:pt x="1319542" y="804608"/>
                </a:lnTo>
                <a:lnTo>
                  <a:pt x="1313434" y="852284"/>
                </a:lnTo>
                <a:lnTo>
                  <a:pt x="1303439" y="898626"/>
                </a:lnTo>
                <a:lnTo>
                  <a:pt x="1289748" y="943483"/>
                </a:lnTo>
                <a:lnTo>
                  <a:pt x="1272527" y="986675"/>
                </a:lnTo>
                <a:lnTo>
                  <a:pt x="1251953" y="1028026"/>
                </a:lnTo>
                <a:lnTo>
                  <a:pt x="1228178" y="1067384"/>
                </a:lnTo>
                <a:lnTo>
                  <a:pt x="1201381" y="1104569"/>
                </a:lnTo>
                <a:lnTo>
                  <a:pt x="1171727" y="1139405"/>
                </a:lnTo>
                <a:lnTo>
                  <a:pt x="1139405" y="1171740"/>
                </a:lnTo>
                <a:lnTo>
                  <a:pt x="1104569" y="1201381"/>
                </a:lnTo>
                <a:lnTo>
                  <a:pt x="1067384" y="1228178"/>
                </a:lnTo>
                <a:lnTo>
                  <a:pt x="1028026" y="1251953"/>
                </a:lnTo>
                <a:lnTo>
                  <a:pt x="986663" y="1272527"/>
                </a:lnTo>
                <a:lnTo>
                  <a:pt x="943483" y="1289748"/>
                </a:lnTo>
                <a:lnTo>
                  <a:pt x="898626" y="1303439"/>
                </a:lnTo>
                <a:lnTo>
                  <a:pt x="852284" y="1313434"/>
                </a:lnTo>
                <a:lnTo>
                  <a:pt x="804608" y="1319555"/>
                </a:lnTo>
                <a:lnTo>
                  <a:pt x="755789" y="1321625"/>
                </a:lnTo>
                <a:lnTo>
                  <a:pt x="706970" y="1319555"/>
                </a:lnTo>
                <a:lnTo>
                  <a:pt x="659295" y="1313434"/>
                </a:lnTo>
                <a:lnTo>
                  <a:pt x="612952" y="1303439"/>
                </a:lnTo>
                <a:lnTo>
                  <a:pt x="568096" y="1289748"/>
                </a:lnTo>
                <a:lnTo>
                  <a:pt x="524903" y="1272527"/>
                </a:lnTo>
                <a:lnTo>
                  <a:pt x="483552" y="1251953"/>
                </a:lnTo>
                <a:lnTo>
                  <a:pt x="444195" y="1228178"/>
                </a:lnTo>
                <a:lnTo>
                  <a:pt x="407009" y="1201381"/>
                </a:lnTo>
                <a:lnTo>
                  <a:pt x="372173" y="1171740"/>
                </a:lnTo>
                <a:lnTo>
                  <a:pt x="339839" y="1139405"/>
                </a:lnTo>
                <a:lnTo>
                  <a:pt x="310197" y="1104569"/>
                </a:lnTo>
                <a:lnTo>
                  <a:pt x="283400" y="1067384"/>
                </a:lnTo>
                <a:lnTo>
                  <a:pt x="259626" y="1028026"/>
                </a:lnTo>
                <a:lnTo>
                  <a:pt x="239052" y="986675"/>
                </a:lnTo>
                <a:lnTo>
                  <a:pt x="221830" y="943483"/>
                </a:lnTo>
                <a:lnTo>
                  <a:pt x="208140" y="898626"/>
                </a:lnTo>
                <a:lnTo>
                  <a:pt x="198145" y="852284"/>
                </a:lnTo>
                <a:lnTo>
                  <a:pt x="192036" y="804608"/>
                </a:lnTo>
                <a:lnTo>
                  <a:pt x="189953" y="755789"/>
                </a:lnTo>
                <a:lnTo>
                  <a:pt x="192036" y="706970"/>
                </a:lnTo>
                <a:lnTo>
                  <a:pt x="198145" y="659295"/>
                </a:lnTo>
                <a:lnTo>
                  <a:pt x="208140" y="612952"/>
                </a:lnTo>
                <a:lnTo>
                  <a:pt x="221830" y="568096"/>
                </a:lnTo>
                <a:lnTo>
                  <a:pt x="239052" y="524903"/>
                </a:lnTo>
                <a:lnTo>
                  <a:pt x="259626" y="483552"/>
                </a:lnTo>
                <a:lnTo>
                  <a:pt x="283400" y="444195"/>
                </a:lnTo>
                <a:lnTo>
                  <a:pt x="310197" y="407009"/>
                </a:lnTo>
                <a:lnTo>
                  <a:pt x="339839" y="372173"/>
                </a:lnTo>
                <a:lnTo>
                  <a:pt x="372173" y="339852"/>
                </a:lnTo>
                <a:lnTo>
                  <a:pt x="407009" y="310197"/>
                </a:lnTo>
                <a:lnTo>
                  <a:pt x="444195" y="283400"/>
                </a:lnTo>
                <a:lnTo>
                  <a:pt x="483552" y="259626"/>
                </a:lnTo>
                <a:lnTo>
                  <a:pt x="524903" y="239052"/>
                </a:lnTo>
                <a:lnTo>
                  <a:pt x="568096" y="221830"/>
                </a:lnTo>
                <a:lnTo>
                  <a:pt x="612952" y="208140"/>
                </a:lnTo>
                <a:lnTo>
                  <a:pt x="659295" y="198145"/>
                </a:lnTo>
                <a:lnTo>
                  <a:pt x="706970" y="192036"/>
                </a:lnTo>
                <a:lnTo>
                  <a:pt x="755789" y="189953"/>
                </a:lnTo>
                <a:lnTo>
                  <a:pt x="804608" y="192036"/>
                </a:lnTo>
                <a:lnTo>
                  <a:pt x="852284" y="198145"/>
                </a:lnTo>
                <a:lnTo>
                  <a:pt x="898626" y="208140"/>
                </a:lnTo>
                <a:lnTo>
                  <a:pt x="943483" y="221830"/>
                </a:lnTo>
                <a:lnTo>
                  <a:pt x="986663" y="239052"/>
                </a:lnTo>
                <a:lnTo>
                  <a:pt x="1028026" y="259626"/>
                </a:lnTo>
                <a:lnTo>
                  <a:pt x="1067384" y="283400"/>
                </a:lnTo>
                <a:lnTo>
                  <a:pt x="1104569" y="310197"/>
                </a:lnTo>
                <a:lnTo>
                  <a:pt x="1139405" y="339852"/>
                </a:lnTo>
                <a:lnTo>
                  <a:pt x="1171727" y="372173"/>
                </a:lnTo>
                <a:lnTo>
                  <a:pt x="1201381" y="407009"/>
                </a:lnTo>
                <a:lnTo>
                  <a:pt x="1228178" y="444195"/>
                </a:lnTo>
                <a:lnTo>
                  <a:pt x="1251953" y="483552"/>
                </a:lnTo>
                <a:lnTo>
                  <a:pt x="1272527" y="524903"/>
                </a:lnTo>
                <a:lnTo>
                  <a:pt x="1289748" y="568096"/>
                </a:lnTo>
                <a:lnTo>
                  <a:pt x="1303439" y="612952"/>
                </a:lnTo>
                <a:lnTo>
                  <a:pt x="1313434" y="659295"/>
                </a:lnTo>
                <a:lnTo>
                  <a:pt x="1319542" y="706970"/>
                </a:lnTo>
                <a:lnTo>
                  <a:pt x="1321625" y="755789"/>
                </a:lnTo>
                <a:lnTo>
                  <a:pt x="1321625" y="254787"/>
                </a:lnTo>
                <a:lnTo>
                  <a:pt x="1290218" y="221361"/>
                </a:lnTo>
                <a:lnTo>
                  <a:pt x="1257744" y="190741"/>
                </a:lnTo>
                <a:lnTo>
                  <a:pt x="1223505" y="162064"/>
                </a:lnTo>
                <a:lnTo>
                  <a:pt x="1187589" y="135407"/>
                </a:lnTo>
                <a:lnTo>
                  <a:pt x="1150086" y="110871"/>
                </a:lnTo>
                <a:lnTo>
                  <a:pt x="1111084" y="88544"/>
                </a:lnTo>
                <a:lnTo>
                  <a:pt x="1070686" y="68516"/>
                </a:lnTo>
                <a:lnTo>
                  <a:pt x="1028954" y="50863"/>
                </a:lnTo>
                <a:lnTo>
                  <a:pt x="985989" y="35699"/>
                </a:lnTo>
                <a:lnTo>
                  <a:pt x="941882" y="23075"/>
                </a:lnTo>
                <a:lnTo>
                  <a:pt x="896721" y="13119"/>
                </a:lnTo>
                <a:lnTo>
                  <a:pt x="850595" y="5880"/>
                </a:lnTo>
                <a:lnTo>
                  <a:pt x="803579" y="1485"/>
                </a:lnTo>
                <a:lnTo>
                  <a:pt x="755789" y="0"/>
                </a:lnTo>
                <a:lnTo>
                  <a:pt x="707986" y="1485"/>
                </a:lnTo>
                <a:lnTo>
                  <a:pt x="660984" y="5880"/>
                </a:lnTo>
                <a:lnTo>
                  <a:pt x="614857" y="13119"/>
                </a:lnTo>
                <a:lnTo>
                  <a:pt x="569696" y="23075"/>
                </a:lnTo>
                <a:lnTo>
                  <a:pt x="525589" y="35699"/>
                </a:lnTo>
                <a:lnTo>
                  <a:pt x="482625" y="50863"/>
                </a:lnTo>
                <a:lnTo>
                  <a:pt x="440893" y="68516"/>
                </a:lnTo>
                <a:lnTo>
                  <a:pt x="400481" y="88544"/>
                </a:lnTo>
                <a:lnTo>
                  <a:pt x="361480" y="110871"/>
                </a:lnTo>
                <a:lnTo>
                  <a:pt x="323989" y="135407"/>
                </a:lnTo>
                <a:lnTo>
                  <a:pt x="288074" y="162064"/>
                </a:lnTo>
                <a:lnTo>
                  <a:pt x="253834" y="190741"/>
                </a:lnTo>
                <a:lnTo>
                  <a:pt x="221361" y="221361"/>
                </a:lnTo>
                <a:lnTo>
                  <a:pt x="190741" y="253834"/>
                </a:lnTo>
                <a:lnTo>
                  <a:pt x="162052" y="288074"/>
                </a:lnTo>
                <a:lnTo>
                  <a:pt x="135407" y="323989"/>
                </a:lnTo>
                <a:lnTo>
                  <a:pt x="110871" y="361492"/>
                </a:lnTo>
                <a:lnTo>
                  <a:pt x="88544" y="400481"/>
                </a:lnTo>
                <a:lnTo>
                  <a:pt x="68516" y="440893"/>
                </a:lnTo>
                <a:lnTo>
                  <a:pt x="50863" y="482625"/>
                </a:lnTo>
                <a:lnTo>
                  <a:pt x="35687" y="525589"/>
                </a:lnTo>
                <a:lnTo>
                  <a:pt x="23075" y="569696"/>
                </a:lnTo>
                <a:lnTo>
                  <a:pt x="13106" y="614857"/>
                </a:lnTo>
                <a:lnTo>
                  <a:pt x="5880" y="660984"/>
                </a:lnTo>
                <a:lnTo>
                  <a:pt x="1485" y="707986"/>
                </a:lnTo>
                <a:lnTo>
                  <a:pt x="0" y="755789"/>
                </a:lnTo>
                <a:lnTo>
                  <a:pt x="1485" y="803592"/>
                </a:lnTo>
                <a:lnTo>
                  <a:pt x="5880" y="850595"/>
                </a:lnTo>
                <a:lnTo>
                  <a:pt x="13106" y="896721"/>
                </a:lnTo>
                <a:lnTo>
                  <a:pt x="23075" y="941882"/>
                </a:lnTo>
                <a:lnTo>
                  <a:pt x="35687" y="985989"/>
                </a:lnTo>
                <a:lnTo>
                  <a:pt x="50863" y="1028954"/>
                </a:lnTo>
                <a:lnTo>
                  <a:pt x="68516" y="1070686"/>
                </a:lnTo>
                <a:lnTo>
                  <a:pt x="88544" y="1111097"/>
                </a:lnTo>
                <a:lnTo>
                  <a:pt x="110871" y="1150086"/>
                </a:lnTo>
                <a:lnTo>
                  <a:pt x="135407" y="1187589"/>
                </a:lnTo>
                <a:lnTo>
                  <a:pt x="162052" y="1223505"/>
                </a:lnTo>
                <a:lnTo>
                  <a:pt x="190741" y="1257744"/>
                </a:lnTo>
                <a:lnTo>
                  <a:pt x="221361" y="1290218"/>
                </a:lnTo>
                <a:lnTo>
                  <a:pt x="253834" y="1320838"/>
                </a:lnTo>
                <a:lnTo>
                  <a:pt x="288074" y="1349514"/>
                </a:lnTo>
                <a:lnTo>
                  <a:pt x="323989" y="1376172"/>
                </a:lnTo>
                <a:lnTo>
                  <a:pt x="361480" y="1400708"/>
                </a:lnTo>
                <a:lnTo>
                  <a:pt x="400481" y="1423035"/>
                </a:lnTo>
                <a:lnTo>
                  <a:pt x="440893" y="1443062"/>
                </a:lnTo>
                <a:lnTo>
                  <a:pt x="482625" y="1460703"/>
                </a:lnTo>
                <a:lnTo>
                  <a:pt x="525589" y="1475879"/>
                </a:lnTo>
                <a:lnTo>
                  <a:pt x="569696" y="1488503"/>
                </a:lnTo>
                <a:lnTo>
                  <a:pt x="614857" y="1498460"/>
                </a:lnTo>
                <a:lnTo>
                  <a:pt x="660984" y="1505699"/>
                </a:lnTo>
                <a:lnTo>
                  <a:pt x="707986" y="1510093"/>
                </a:lnTo>
                <a:lnTo>
                  <a:pt x="755789" y="1511579"/>
                </a:lnTo>
                <a:lnTo>
                  <a:pt x="803579" y="1510093"/>
                </a:lnTo>
                <a:lnTo>
                  <a:pt x="850595" y="1505699"/>
                </a:lnTo>
                <a:lnTo>
                  <a:pt x="896721" y="1498460"/>
                </a:lnTo>
                <a:lnTo>
                  <a:pt x="941882" y="1488503"/>
                </a:lnTo>
                <a:lnTo>
                  <a:pt x="985989" y="1475879"/>
                </a:lnTo>
                <a:lnTo>
                  <a:pt x="1028954" y="1460703"/>
                </a:lnTo>
                <a:lnTo>
                  <a:pt x="1070686" y="1443062"/>
                </a:lnTo>
                <a:lnTo>
                  <a:pt x="1111084" y="1423035"/>
                </a:lnTo>
                <a:lnTo>
                  <a:pt x="1150086" y="1400708"/>
                </a:lnTo>
                <a:lnTo>
                  <a:pt x="1187589" y="1376172"/>
                </a:lnTo>
                <a:lnTo>
                  <a:pt x="1223505" y="1349514"/>
                </a:lnTo>
                <a:lnTo>
                  <a:pt x="1256792" y="1321625"/>
                </a:lnTo>
                <a:lnTo>
                  <a:pt x="1257744" y="1320838"/>
                </a:lnTo>
                <a:lnTo>
                  <a:pt x="1290218" y="1290218"/>
                </a:lnTo>
                <a:lnTo>
                  <a:pt x="1320838" y="1257744"/>
                </a:lnTo>
                <a:lnTo>
                  <a:pt x="1349514" y="1223505"/>
                </a:lnTo>
                <a:lnTo>
                  <a:pt x="1376172" y="1187589"/>
                </a:lnTo>
                <a:lnTo>
                  <a:pt x="1400695" y="1150086"/>
                </a:lnTo>
                <a:lnTo>
                  <a:pt x="1423022" y="1111097"/>
                </a:lnTo>
                <a:lnTo>
                  <a:pt x="1443062" y="1070686"/>
                </a:lnTo>
                <a:lnTo>
                  <a:pt x="1460703" y="1028954"/>
                </a:lnTo>
                <a:lnTo>
                  <a:pt x="1475879" y="985989"/>
                </a:lnTo>
                <a:lnTo>
                  <a:pt x="1488503" y="941882"/>
                </a:lnTo>
                <a:lnTo>
                  <a:pt x="1498460" y="896721"/>
                </a:lnTo>
                <a:lnTo>
                  <a:pt x="1505686" y="850595"/>
                </a:lnTo>
                <a:lnTo>
                  <a:pt x="1510093" y="803592"/>
                </a:lnTo>
                <a:lnTo>
                  <a:pt x="1511579" y="755789"/>
                </a:lnTo>
                <a:close/>
              </a:path>
              <a:path w="4988559" h="1511934">
                <a:moveTo>
                  <a:pt x="4988230" y="755789"/>
                </a:moveTo>
                <a:lnTo>
                  <a:pt x="4986769" y="707986"/>
                </a:lnTo>
                <a:lnTo>
                  <a:pt x="4982426" y="660984"/>
                </a:lnTo>
                <a:lnTo>
                  <a:pt x="4975301" y="614857"/>
                </a:lnTo>
                <a:lnTo>
                  <a:pt x="4965471" y="569696"/>
                </a:lnTo>
                <a:lnTo>
                  <a:pt x="4953038" y="525589"/>
                </a:lnTo>
                <a:lnTo>
                  <a:pt x="4938077" y="482625"/>
                </a:lnTo>
                <a:lnTo>
                  <a:pt x="4920678" y="440893"/>
                </a:lnTo>
                <a:lnTo>
                  <a:pt x="4900917" y="400481"/>
                </a:lnTo>
                <a:lnTo>
                  <a:pt x="4878908" y="361492"/>
                </a:lnTo>
                <a:lnTo>
                  <a:pt x="4854714" y="323989"/>
                </a:lnTo>
                <a:lnTo>
                  <a:pt x="4828425" y="288074"/>
                </a:lnTo>
                <a:lnTo>
                  <a:pt x="4800130" y="253834"/>
                </a:lnTo>
                <a:lnTo>
                  <a:pt x="4769929" y="221361"/>
                </a:lnTo>
                <a:lnTo>
                  <a:pt x="4737887" y="190741"/>
                </a:lnTo>
                <a:lnTo>
                  <a:pt x="4704118" y="162064"/>
                </a:lnTo>
                <a:lnTo>
                  <a:pt x="4668672" y="135407"/>
                </a:lnTo>
                <a:lnTo>
                  <a:pt x="4631677" y="110871"/>
                </a:lnTo>
                <a:lnTo>
                  <a:pt x="4593183" y="88544"/>
                </a:lnTo>
                <a:lnTo>
                  <a:pt x="4553305" y="68516"/>
                </a:lnTo>
                <a:lnTo>
                  <a:pt x="4512119" y="50863"/>
                </a:lnTo>
                <a:lnTo>
                  <a:pt x="4469701" y="35699"/>
                </a:lnTo>
                <a:lnTo>
                  <a:pt x="4426153" y="23075"/>
                </a:lnTo>
                <a:lnTo>
                  <a:pt x="4381563" y="13119"/>
                </a:lnTo>
                <a:lnTo>
                  <a:pt x="4336008" y="5880"/>
                </a:lnTo>
                <a:lnTo>
                  <a:pt x="4289590" y="1485"/>
                </a:lnTo>
                <a:lnTo>
                  <a:pt x="4242371" y="0"/>
                </a:lnTo>
                <a:lnTo>
                  <a:pt x="1209268" y="0"/>
                </a:lnTo>
                <a:lnTo>
                  <a:pt x="1221689" y="6299"/>
                </a:lnTo>
                <a:lnTo>
                  <a:pt x="1262392" y="30238"/>
                </a:lnTo>
                <a:lnTo>
                  <a:pt x="1301610" y="56362"/>
                </a:lnTo>
                <a:lnTo>
                  <a:pt x="1339265" y="84607"/>
                </a:lnTo>
                <a:lnTo>
                  <a:pt x="1375270" y="114871"/>
                </a:lnTo>
                <a:lnTo>
                  <a:pt x="1409547" y="147091"/>
                </a:lnTo>
                <a:lnTo>
                  <a:pt x="1442008" y="181165"/>
                </a:lnTo>
                <a:lnTo>
                  <a:pt x="1472590" y="217017"/>
                </a:lnTo>
                <a:lnTo>
                  <a:pt x="1501190" y="254571"/>
                </a:lnTo>
                <a:lnTo>
                  <a:pt x="1527721" y="293725"/>
                </a:lnTo>
                <a:lnTo>
                  <a:pt x="1552130" y="334429"/>
                </a:lnTo>
                <a:lnTo>
                  <a:pt x="1574317" y="376567"/>
                </a:lnTo>
                <a:lnTo>
                  <a:pt x="1594192" y="420065"/>
                </a:lnTo>
                <a:lnTo>
                  <a:pt x="1611693" y="464845"/>
                </a:lnTo>
                <a:lnTo>
                  <a:pt x="1626717" y="510832"/>
                </a:lnTo>
                <a:lnTo>
                  <a:pt x="1639201" y="557923"/>
                </a:lnTo>
                <a:lnTo>
                  <a:pt x="1649044" y="606044"/>
                </a:lnTo>
                <a:lnTo>
                  <a:pt x="1656181" y="655129"/>
                </a:lnTo>
                <a:lnTo>
                  <a:pt x="1660525" y="705065"/>
                </a:lnTo>
                <a:lnTo>
                  <a:pt x="1661998" y="755789"/>
                </a:lnTo>
                <a:lnTo>
                  <a:pt x="1660525" y="806513"/>
                </a:lnTo>
                <a:lnTo>
                  <a:pt x="1656181" y="856449"/>
                </a:lnTo>
                <a:lnTo>
                  <a:pt x="1649044" y="905522"/>
                </a:lnTo>
                <a:lnTo>
                  <a:pt x="1639201" y="953655"/>
                </a:lnTo>
                <a:lnTo>
                  <a:pt x="1626717" y="1000747"/>
                </a:lnTo>
                <a:lnTo>
                  <a:pt x="1611693" y="1046734"/>
                </a:lnTo>
                <a:lnTo>
                  <a:pt x="1594192" y="1091514"/>
                </a:lnTo>
                <a:lnTo>
                  <a:pt x="1574317" y="1135011"/>
                </a:lnTo>
                <a:lnTo>
                  <a:pt x="1552130" y="1177150"/>
                </a:lnTo>
                <a:lnTo>
                  <a:pt x="1527721" y="1217841"/>
                </a:lnTo>
                <a:lnTo>
                  <a:pt x="1501190" y="1257007"/>
                </a:lnTo>
                <a:lnTo>
                  <a:pt x="1472590" y="1294561"/>
                </a:lnTo>
                <a:lnTo>
                  <a:pt x="1442008" y="1330413"/>
                </a:lnTo>
                <a:lnTo>
                  <a:pt x="1409547" y="1364488"/>
                </a:lnTo>
                <a:lnTo>
                  <a:pt x="1375270" y="1396707"/>
                </a:lnTo>
                <a:lnTo>
                  <a:pt x="1339265" y="1426972"/>
                </a:lnTo>
                <a:lnTo>
                  <a:pt x="1301610" y="1455216"/>
                </a:lnTo>
                <a:lnTo>
                  <a:pt x="1262392" y="1481340"/>
                </a:lnTo>
                <a:lnTo>
                  <a:pt x="1221689" y="1505280"/>
                </a:lnTo>
                <a:lnTo>
                  <a:pt x="1209268" y="1511579"/>
                </a:lnTo>
                <a:lnTo>
                  <a:pt x="1221689" y="1511579"/>
                </a:lnTo>
                <a:lnTo>
                  <a:pt x="4242371" y="1511579"/>
                </a:lnTo>
                <a:lnTo>
                  <a:pt x="4289590" y="1510093"/>
                </a:lnTo>
                <a:lnTo>
                  <a:pt x="4336008" y="1505699"/>
                </a:lnTo>
                <a:lnTo>
                  <a:pt x="4381563" y="1498460"/>
                </a:lnTo>
                <a:lnTo>
                  <a:pt x="4426153" y="1488503"/>
                </a:lnTo>
                <a:lnTo>
                  <a:pt x="4469701" y="1475879"/>
                </a:lnTo>
                <a:lnTo>
                  <a:pt x="4512119" y="1460703"/>
                </a:lnTo>
                <a:lnTo>
                  <a:pt x="4553305" y="1443062"/>
                </a:lnTo>
                <a:lnTo>
                  <a:pt x="4593183" y="1423035"/>
                </a:lnTo>
                <a:lnTo>
                  <a:pt x="4631677" y="1400708"/>
                </a:lnTo>
                <a:lnTo>
                  <a:pt x="4668672" y="1376172"/>
                </a:lnTo>
                <a:lnTo>
                  <a:pt x="4704118" y="1349514"/>
                </a:lnTo>
                <a:lnTo>
                  <a:pt x="4737887" y="1320838"/>
                </a:lnTo>
                <a:lnTo>
                  <a:pt x="4769929" y="1290218"/>
                </a:lnTo>
                <a:lnTo>
                  <a:pt x="4800130" y="1257744"/>
                </a:lnTo>
                <a:lnTo>
                  <a:pt x="4828425" y="1223505"/>
                </a:lnTo>
                <a:lnTo>
                  <a:pt x="4854714" y="1187589"/>
                </a:lnTo>
                <a:lnTo>
                  <a:pt x="4878908" y="1150086"/>
                </a:lnTo>
                <a:lnTo>
                  <a:pt x="4900917" y="1111097"/>
                </a:lnTo>
                <a:lnTo>
                  <a:pt x="4920678" y="1070686"/>
                </a:lnTo>
                <a:lnTo>
                  <a:pt x="4938077" y="1028954"/>
                </a:lnTo>
                <a:lnTo>
                  <a:pt x="4953038" y="985989"/>
                </a:lnTo>
                <a:lnTo>
                  <a:pt x="4965471" y="941882"/>
                </a:lnTo>
                <a:lnTo>
                  <a:pt x="4975301" y="896721"/>
                </a:lnTo>
                <a:lnTo>
                  <a:pt x="4982426" y="850595"/>
                </a:lnTo>
                <a:lnTo>
                  <a:pt x="4986769" y="803592"/>
                </a:lnTo>
                <a:lnTo>
                  <a:pt x="4988230" y="755789"/>
                </a:lnTo>
                <a:close/>
              </a:path>
            </a:pathLst>
          </a:custGeom>
          <a:solidFill>
            <a:srgbClr val="DFCB14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6" name="object 3">
            <a:extLst>
              <a:ext uri="{FF2B5EF4-FFF2-40B4-BE49-F238E27FC236}">
                <a16:creationId xmlns:a16="http://schemas.microsoft.com/office/drawing/2014/main" id="{6BAD2FFE-0C40-4525-8EFB-61F1EF6D0A12}"/>
              </a:ext>
            </a:extLst>
          </p:cNvPr>
          <p:cNvSpPr/>
          <p:nvPr/>
        </p:nvSpPr>
        <p:spPr>
          <a:xfrm>
            <a:off x="5377280" y="4009691"/>
            <a:ext cx="3957766" cy="1110157"/>
          </a:xfrm>
          <a:custGeom>
            <a:avLst/>
            <a:gdLst/>
            <a:ahLst/>
            <a:cxnLst/>
            <a:rect l="l" t="t" r="r" b="b"/>
            <a:pathLst>
              <a:path w="4988559" h="1511934">
                <a:moveTo>
                  <a:pt x="1511579" y="755802"/>
                </a:moveTo>
                <a:lnTo>
                  <a:pt x="1510093" y="707999"/>
                </a:lnTo>
                <a:lnTo>
                  <a:pt x="1505686" y="660996"/>
                </a:lnTo>
                <a:lnTo>
                  <a:pt x="1498460" y="614857"/>
                </a:lnTo>
                <a:lnTo>
                  <a:pt x="1488503" y="569696"/>
                </a:lnTo>
                <a:lnTo>
                  <a:pt x="1475879" y="525589"/>
                </a:lnTo>
                <a:lnTo>
                  <a:pt x="1460703" y="482638"/>
                </a:lnTo>
                <a:lnTo>
                  <a:pt x="1443062" y="440905"/>
                </a:lnTo>
                <a:lnTo>
                  <a:pt x="1423022" y="400494"/>
                </a:lnTo>
                <a:lnTo>
                  <a:pt x="1400695" y="361492"/>
                </a:lnTo>
                <a:lnTo>
                  <a:pt x="1376172" y="324002"/>
                </a:lnTo>
                <a:lnTo>
                  <a:pt x="1349514" y="288086"/>
                </a:lnTo>
                <a:lnTo>
                  <a:pt x="1321625" y="254800"/>
                </a:lnTo>
                <a:lnTo>
                  <a:pt x="1321625" y="755802"/>
                </a:lnTo>
                <a:lnTo>
                  <a:pt x="1319542" y="804621"/>
                </a:lnTo>
                <a:lnTo>
                  <a:pt x="1313434" y="852284"/>
                </a:lnTo>
                <a:lnTo>
                  <a:pt x="1303439" y="898639"/>
                </a:lnTo>
                <a:lnTo>
                  <a:pt x="1289748" y="943483"/>
                </a:lnTo>
                <a:lnTo>
                  <a:pt x="1272527" y="986675"/>
                </a:lnTo>
                <a:lnTo>
                  <a:pt x="1251953" y="1028039"/>
                </a:lnTo>
                <a:lnTo>
                  <a:pt x="1228178" y="1067396"/>
                </a:lnTo>
                <a:lnTo>
                  <a:pt x="1201381" y="1104569"/>
                </a:lnTo>
                <a:lnTo>
                  <a:pt x="1171727" y="1139418"/>
                </a:lnTo>
                <a:lnTo>
                  <a:pt x="1139405" y="1171740"/>
                </a:lnTo>
                <a:lnTo>
                  <a:pt x="1104569" y="1201394"/>
                </a:lnTo>
                <a:lnTo>
                  <a:pt x="1067384" y="1228191"/>
                </a:lnTo>
                <a:lnTo>
                  <a:pt x="1028026" y="1251953"/>
                </a:lnTo>
                <a:lnTo>
                  <a:pt x="986663" y="1272540"/>
                </a:lnTo>
                <a:lnTo>
                  <a:pt x="943483" y="1289761"/>
                </a:lnTo>
                <a:lnTo>
                  <a:pt x="898626" y="1303451"/>
                </a:lnTo>
                <a:lnTo>
                  <a:pt x="852284" y="1313434"/>
                </a:lnTo>
                <a:lnTo>
                  <a:pt x="804608" y="1319555"/>
                </a:lnTo>
                <a:lnTo>
                  <a:pt x="755789" y="1321638"/>
                </a:lnTo>
                <a:lnTo>
                  <a:pt x="706970" y="1319555"/>
                </a:lnTo>
                <a:lnTo>
                  <a:pt x="659295" y="1313434"/>
                </a:lnTo>
                <a:lnTo>
                  <a:pt x="612952" y="1303451"/>
                </a:lnTo>
                <a:lnTo>
                  <a:pt x="568096" y="1289761"/>
                </a:lnTo>
                <a:lnTo>
                  <a:pt x="524903" y="1272540"/>
                </a:lnTo>
                <a:lnTo>
                  <a:pt x="483552" y="1251953"/>
                </a:lnTo>
                <a:lnTo>
                  <a:pt x="444195" y="1228191"/>
                </a:lnTo>
                <a:lnTo>
                  <a:pt x="407009" y="1201394"/>
                </a:lnTo>
                <a:lnTo>
                  <a:pt x="372173" y="1171740"/>
                </a:lnTo>
                <a:lnTo>
                  <a:pt x="339839" y="1139418"/>
                </a:lnTo>
                <a:lnTo>
                  <a:pt x="310197" y="1104569"/>
                </a:lnTo>
                <a:lnTo>
                  <a:pt x="283400" y="1067396"/>
                </a:lnTo>
                <a:lnTo>
                  <a:pt x="259626" y="1028039"/>
                </a:lnTo>
                <a:lnTo>
                  <a:pt x="239052" y="986675"/>
                </a:lnTo>
                <a:lnTo>
                  <a:pt x="221830" y="943483"/>
                </a:lnTo>
                <a:lnTo>
                  <a:pt x="208140" y="898639"/>
                </a:lnTo>
                <a:lnTo>
                  <a:pt x="198145" y="852284"/>
                </a:lnTo>
                <a:lnTo>
                  <a:pt x="192036" y="804621"/>
                </a:lnTo>
                <a:lnTo>
                  <a:pt x="189953" y="755802"/>
                </a:lnTo>
                <a:lnTo>
                  <a:pt x="192036" y="706970"/>
                </a:lnTo>
                <a:lnTo>
                  <a:pt x="198145" y="659307"/>
                </a:lnTo>
                <a:lnTo>
                  <a:pt x="208140" y="612965"/>
                </a:lnTo>
                <a:lnTo>
                  <a:pt x="221830" y="568109"/>
                </a:lnTo>
                <a:lnTo>
                  <a:pt x="239052" y="524916"/>
                </a:lnTo>
                <a:lnTo>
                  <a:pt x="259626" y="483565"/>
                </a:lnTo>
                <a:lnTo>
                  <a:pt x="283400" y="444207"/>
                </a:lnTo>
                <a:lnTo>
                  <a:pt x="310197" y="407022"/>
                </a:lnTo>
                <a:lnTo>
                  <a:pt x="339839" y="372186"/>
                </a:lnTo>
                <a:lnTo>
                  <a:pt x="372173" y="339852"/>
                </a:lnTo>
                <a:lnTo>
                  <a:pt x="407009" y="310210"/>
                </a:lnTo>
                <a:lnTo>
                  <a:pt x="444195" y="283413"/>
                </a:lnTo>
                <a:lnTo>
                  <a:pt x="483552" y="259638"/>
                </a:lnTo>
                <a:lnTo>
                  <a:pt x="524903" y="239064"/>
                </a:lnTo>
                <a:lnTo>
                  <a:pt x="568096" y="221843"/>
                </a:lnTo>
                <a:lnTo>
                  <a:pt x="612952" y="208153"/>
                </a:lnTo>
                <a:lnTo>
                  <a:pt x="659295" y="198158"/>
                </a:lnTo>
                <a:lnTo>
                  <a:pt x="706970" y="192036"/>
                </a:lnTo>
                <a:lnTo>
                  <a:pt x="755789" y="189966"/>
                </a:lnTo>
                <a:lnTo>
                  <a:pt x="804608" y="192036"/>
                </a:lnTo>
                <a:lnTo>
                  <a:pt x="852284" y="198158"/>
                </a:lnTo>
                <a:lnTo>
                  <a:pt x="898626" y="208153"/>
                </a:lnTo>
                <a:lnTo>
                  <a:pt x="943483" y="221843"/>
                </a:lnTo>
                <a:lnTo>
                  <a:pt x="986663" y="239064"/>
                </a:lnTo>
                <a:lnTo>
                  <a:pt x="1028026" y="259638"/>
                </a:lnTo>
                <a:lnTo>
                  <a:pt x="1067384" y="283413"/>
                </a:lnTo>
                <a:lnTo>
                  <a:pt x="1104569" y="310210"/>
                </a:lnTo>
                <a:lnTo>
                  <a:pt x="1139405" y="339852"/>
                </a:lnTo>
                <a:lnTo>
                  <a:pt x="1171727" y="372186"/>
                </a:lnTo>
                <a:lnTo>
                  <a:pt x="1201381" y="407022"/>
                </a:lnTo>
                <a:lnTo>
                  <a:pt x="1228178" y="444207"/>
                </a:lnTo>
                <a:lnTo>
                  <a:pt x="1251953" y="483565"/>
                </a:lnTo>
                <a:lnTo>
                  <a:pt x="1272527" y="524916"/>
                </a:lnTo>
                <a:lnTo>
                  <a:pt x="1289748" y="568109"/>
                </a:lnTo>
                <a:lnTo>
                  <a:pt x="1303439" y="612965"/>
                </a:lnTo>
                <a:lnTo>
                  <a:pt x="1313434" y="659307"/>
                </a:lnTo>
                <a:lnTo>
                  <a:pt x="1319542" y="706970"/>
                </a:lnTo>
                <a:lnTo>
                  <a:pt x="1321625" y="755802"/>
                </a:lnTo>
                <a:lnTo>
                  <a:pt x="1321625" y="254800"/>
                </a:lnTo>
                <a:lnTo>
                  <a:pt x="1320838" y="253847"/>
                </a:lnTo>
                <a:lnTo>
                  <a:pt x="1290218" y="221373"/>
                </a:lnTo>
                <a:lnTo>
                  <a:pt x="1257744" y="190754"/>
                </a:lnTo>
                <a:lnTo>
                  <a:pt x="1256804" y="189966"/>
                </a:lnTo>
                <a:lnTo>
                  <a:pt x="1223505" y="162064"/>
                </a:lnTo>
                <a:lnTo>
                  <a:pt x="1187589" y="135420"/>
                </a:lnTo>
                <a:lnTo>
                  <a:pt x="1150086" y="110883"/>
                </a:lnTo>
                <a:lnTo>
                  <a:pt x="1111084" y="88557"/>
                </a:lnTo>
                <a:lnTo>
                  <a:pt x="1070686" y="68529"/>
                </a:lnTo>
                <a:lnTo>
                  <a:pt x="1028954" y="50876"/>
                </a:lnTo>
                <a:lnTo>
                  <a:pt x="985989" y="35699"/>
                </a:lnTo>
                <a:lnTo>
                  <a:pt x="941882" y="23088"/>
                </a:lnTo>
                <a:lnTo>
                  <a:pt x="896721" y="13119"/>
                </a:lnTo>
                <a:lnTo>
                  <a:pt x="850595" y="5892"/>
                </a:lnTo>
                <a:lnTo>
                  <a:pt x="803579" y="1485"/>
                </a:lnTo>
                <a:lnTo>
                  <a:pt x="755789" y="0"/>
                </a:lnTo>
                <a:lnTo>
                  <a:pt x="707986" y="1485"/>
                </a:lnTo>
                <a:lnTo>
                  <a:pt x="660984" y="5892"/>
                </a:lnTo>
                <a:lnTo>
                  <a:pt x="614857" y="13119"/>
                </a:lnTo>
                <a:lnTo>
                  <a:pt x="569696" y="23088"/>
                </a:lnTo>
                <a:lnTo>
                  <a:pt x="525589" y="35699"/>
                </a:lnTo>
                <a:lnTo>
                  <a:pt x="482625" y="50876"/>
                </a:lnTo>
                <a:lnTo>
                  <a:pt x="440893" y="68529"/>
                </a:lnTo>
                <a:lnTo>
                  <a:pt x="400481" y="88557"/>
                </a:lnTo>
                <a:lnTo>
                  <a:pt x="361480" y="110883"/>
                </a:lnTo>
                <a:lnTo>
                  <a:pt x="323989" y="135420"/>
                </a:lnTo>
                <a:lnTo>
                  <a:pt x="288074" y="162064"/>
                </a:lnTo>
                <a:lnTo>
                  <a:pt x="253834" y="190754"/>
                </a:lnTo>
                <a:lnTo>
                  <a:pt x="221361" y="221373"/>
                </a:lnTo>
                <a:lnTo>
                  <a:pt x="190741" y="253847"/>
                </a:lnTo>
                <a:lnTo>
                  <a:pt x="162052" y="288086"/>
                </a:lnTo>
                <a:lnTo>
                  <a:pt x="135407" y="324002"/>
                </a:lnTo>
                <a:lnTo>
                  <a:pt x="110871" y="361492"/>
                </a:lnTo>
                <a:lnTo>
                  <a:pt x="88544" y="400494"/>
                </a:lnTo>
                <a:lnTo>
                  <a:pt x="68516" y="440905"/>
                </a:lnTo>
                <a:lnTo>
                  <a:pt x="50863" y="482638"/>
                </a:lnTo>
                <a:lnTo>
                  <a:pt x="35687" y="525589"/>
                </a:lnTo>
                <a:lnTo>
                  <a:pt x="23075" y="569696"/>
                </a:lnTo>
                <a:lnTo>
                  <a:pt x="13106" y="614857"/>
                </a:lnTo>
                <a:lnTo>
                  <a:pt x="5880" y="660996"/>
                </a:lnTo>
                <a:lnTo>
                  <a:pt x="1485" y="707999"/>
                </a:lnTo>
                <a:lnTo>
                  <a:pt x="0" y="755802"/>
                </a:lnTo>
                <a:lnTo>
                  <a:pt x="1485" y="803592"/>
                </a:lnTo>
                <a:lnTo>
                  <a:pt x="5880" y="850607"/>
                </a:lnTo>
                <a:lnTo>
                  <a:pt x="13106" y="896734"/>
                </a:lnTo>
                <a:lnTo>
                  <a:pt x="23075" y="941895"/>
                </a:lnTo>
                <a:lnTo>
                  <a:pt x="35687" y="986002"/>
                </a:lnTo>
                <a:lnTo>
                  <a:pt x="50863" y="1028966"/>
                </a:lnTo>
                <a:lnTo>
                  <a:pt x="68516" y="1070686"/>
                </a:lnTo>
                <a:lnTo>
                  <a:pt x="88544" y="1111097"/>
                </a:lnTo>
                <a:lnTo>
                  <a:pt x="110871" y="1150099"/>
                </a:lnTo>
                <a:lnTo>
                  <a:pt x="135407" y="1187602"/>
                </a:lnTo>
                <a:lnTo>
                  <a:pt x="162052" y="1223518"/>
                </a:lnTo>
                <a:lnTo>
                  <a:pt x="190741" y="1257744"/>
                </a:lnTo>
                <a:lnTo>
                  <a:pt x="221361" y="1290218"/>
                </a:lnTo>
                <a:lnTo>
                  <a:pt x="253834" y="1320850"/>
                </a:lnTo>
                <a:lnTo>
                  <a:pt x="288074" y="1349527"/>
                </a:lnTo>
                <a:lnTo>
                  <a:pt x="323989" y="1376172"/>
                </a:lnTo>
                <a:lnTo>
                  <a:pt x="361480" y="1400708"/>
                </a:lnTo>
                <a:lnTo>
                  <a:pt x="400481" y="1423035"/>
                </a:lnTo>
                <a:lnTo>
                  <a:pt x="440893" y="1443075"/>
                </a:lnTo>
                <a:lnTo>
                  <a:pt x="482625" y="1460715"/>
                </a:lnTo>
                <a:lnTo>
                  <a:pt x="525589" y="1475892"/>
                </a:lnTo>
                <a:lnTo>
                  <a:pt x="569696" y="1488503"/>
                </a:lnTo>
                <a:lnTo>
                  <a:pt x="614857" y="1498473"/>
                </a:lnTo>
                <a:lnTo>
                  <a:pt x="660984" y="1505699"/>
                </a:lnTo>
                <a:lnTo>
                  <a:pt x="707986" y="1510106"/>
                </a:lnTo>
                <a:lnTo>
                  <a:pt x="755789" y="1511592"/>
                </a:lnTo>
                <a:lnTo>
                  <a:pt x="803579" y="1510106"/>
                </a:lnTo>
                <a:lnTo>
                  <a:pt x="850595" y="1505699"/>
                </a:lnTo>
                <a:lnTo>
                  <a:pt x="896721" y="1498473"/>
                </a:lnTo>
                <a:lnTo>
                  <a:pt x="941882" y="1488503"/>
                </a:lnTo>
                <a:lnTo>
                  <a:pt x="985989" y="1475892"/>
                </a:lnTo>
                <a:lnTo>
                  <a:pt x="1028954" y="1460715"/>
                </a:lnTo>
                <a:lnTo>
                  <a:pt x="1070686" y="1443075"/>
                </a:lnTo>
                <a:lnTo>
                  <a:pt x="1111084" y="1423035"/>
                </a:lnTo>
                <a:lnTo>
                  <a:pt x="1150086" y="1400708"/>
                </a:lnTo>
                <a:lnTo>
                  <a:pt x="1187589" y="1376172"/>
                </a:lnTo>
                <a:lnTo>
                  <a:pt x="1223505" y="1349527"/>
                </a:lnTo>
                <a:lnTo>
                  <a:pt x="1256792" y="1321638"/>
                </a:lnTo>
                <a:lnTo>
                  <a:pt x="1257744" y="1320850"/>
                </a:lnTo>
                <a:lnTo>
                  <a:pt x="1290218" y="1290218"/>
                </a:lnTo>
                <a:lnTo>
                  <a:pt x="1320838" y="1257744"/>
                </a:lnTo>
                <a:lnTo>
                  <a:pt x="1349514" y="1223518"/>
                </a:lnTo>
                <a:lnTo>
                  <a:pt x="1376172" y="1187602"/>
                </a:lnTo>
                <a:lnTo>
                  <a:pt x="1400695" y="1150099"/>
                </a:lnTo>
                <a:lnTo>
                  <a:pt x="1423022" y="1111097"/>
                </a:lnTo>
                <a:lnTo>
                  <a:pt x="1443062" y="1070686"/>
                </a:lnTo>
                <a:lnTo>
                  <a:pt x="1460703" y="1028966"/>
                </a:lnTo>
                <a:lnTo>
                  <a:pt x="1475879" y="986002"/>
                </a:lnTo>
                <a:lnTo>
                  <a:pt x="1488503" y="941895"/>
                </a:lnTo>
                <a:lnTo>
                  <a:pt x="1498460" y="896734"/>
                </a:lnTo>
                <a:lnTo>
                  <a:pt x="1505686" y="850607"/>
                </a:lnTo>
                <a:lnTo>
                  <a:pt x="1510093" y="803592"/>
                </a:lnTo>
                <a:lnTo>
                  <a:pt x="1511579" y="755802"/>
                </a:lnTo>
                <a:close/>
              </a:path>
              <a:path w="4988559" h="1511934">
                <a:moveTo>
                  <a:pt x="4988230" y="755802"/>
                </a:moveTo>
                <a:lnTo>
                  <a:pt x="4986769" y="707999"/>
                </a:lnTo>
                <a:lnTo>
                  <a:pt x="4982426" y="660996"/>
                </a:lnTo>
                <a:lnTo>
                  <a:pt x="4975301" y="614857"/>
                </a:lnTo>
                <a:lnTo>
                  <a:pt x="4965471" y="569696"/>
                </a:lnTo>
                <a:lnTo>
                  <a:pt x="4953038" y="525589"/>
                </a:lnTo>
                <a:lnTo>
                  <a:pt x="4938077" y="482638"/>
                </a:lnTo>
                <a:lnTo>
                  <a:pt x="4920678" y="440905"/>
                </a:lnTo>
                <a:lnTo>
                  <a:pt x="4900917" y="400494"/>
                </a:lnTo>
                <a:lnTo>
                  <a:pt x="4878908" y="361492"/>
                </a:lnTo>
                <a:lnTo>
                  <a:pt x="4854714" y="324002"/>
                </a:lnTo>
                <a:lnTo>
                  <a:pt x="4828425" y="288086"/>
                </a:lnTo>
                <a:lnTo>
                  <a:pt x="4800130" y="253847"/>
                </a:lnTo>
                <a:lnTo>
                  <a:pt x="4769929" y="221373"/>
                </a:lnTo>
                <a:lnTo>
                  <a:pt x="4737887" y="190754"/>
                </a:lnTo>
                <a:lnTo>
                  <a:pt x="4704118" y="162064"/>
                </a:lnTo>
                <a:lnTo>
                  <a:pt x="4668672" y="135420"/>
                </a:lnTo>
                <a:lnTo>
                  <a:pt x="4631677" y="110883"/>
                </a:lnTo>
                <a:lnTo>
                  <a:pt x="4593183" y="88557"/>
                </a:lnTo>
                <a:lnTo>
                  <a:pt x="4553305" y="68529"/>
                </a:lnTo>
                <a:lnTo>
                  <a:pt x="4512119" y="50876"/>
                </a:lnTo>
                <a:lnTo>
                  <a:pt x="4469701" y="35699"/>
                </a:lnTo>
                <a:lnTo>
                  <a:pt x="4426153" y="23088"/>
                </a:lnTo>
                <a:lnTo>
                  <a:pt x="4381563" y="13119"/>
                </a:lnTo>
                <a:lnTo>
                  <a:pt x="4336008" y="5892"/>
                </a:lnTo>
                <a:lnTo>
                  <a:pt x="4289590" y="1485"/>
                </a:lnTo>
                <a:lnTo>
                  <a:pt x="4242371" y="0"/>
                </a:lnTo>
                <a:lnTo>
                  <a:pt x="1209268" y="0"/>
                </a:lnTo>
                <a:lnTo>
                  <a:pt x="1221689" y="6311"/>
                </a:lnTo>
                <a:lnTo>
                  <a:pt x="1262392" y="30238"/>
                </a:lnTo>
                <a:lnTo>
                  <a:pt x="1301610" y="56375"/>
                </a:lnTo>
                <a:lnTo>
                  <a:pt x="1339265" y="84620"/>
                </a:lnTo>
                <a:lnTo>
                  <a:pt x="1375270" y="114884"/>
                </a:lnTo>
                <a:lnTo>
                  <a:pt x="1409547" y="147104"/>
                </a:lnTo>
                <a:lnTo>
                  <a:pt x="1442008" y="181178"/>
                </a:lnTo>
                <a:lnTo>
                  <a:pt x="1472590" y="217030"/>
                </a:lnTo>
                <a:lnTo>
                  <a:pt x="1501190" y="254571"/>
                </a:lnTo>
                <a:lnTo>
                  <a:pt x="1527721" y="293738"/>
                </a:lnTo>
                <a:lnTo>
                  <a:pt x="1552130" y="334429"/>
                </a:lnTo>
                <a:lnTo>
                  <a:pt x="1574317" y="376567"/>
                </a:lnTo>
                <a:lnTo>
                  <a:pt x="1594192" y="420077"/>
                </a:lnTo>
                <a:lnTo>
                  <a:pt x="1611693" y="464858"/>
                </a:lnTo>
                <a:lnTo>
                  <a:pt x="1626717" y="510832"/>
                </a:lnTo>
                <a:lnTo>
                  <a:pt x="1639201" y="557936"/>
                </a:lnTo>
                <a:lnTo>
                  <a:pt x="1649044" y="606056"/>
                </a:lnTo>
                <a:lnTo>
                  <a:pt x="1656181" y="655129"/>
                </a:lnTo>
                <a:lnTo>
                  <a:pt x="1660525" y="705078"/>
                </a:lnTo>
                <a:lnTo>
                  <a:pt x="1661998" y="755802"/>
                </a:lnTo>
                <a:lnTo>
                  <a:pt x="1660525" y="806526"/>
                </a:lnTo>
                <a:lnTo>
                  <a:pt x="1656181" y="856462"/>
                </a:lnTo>
                <a:lnTo>
                  <a:pt x="1649044" y="905535"/>
                </a:lnTo>
                <a:lnTo>
                  <a:pt x="1639201" y="953668"/>
                </a:lnTo>
                <a:lnTo>
                  <a:pt x="1626717" y="1000760"/>
                </a:lnTo>
                <a:lnTo>
                  <a:pt x="1611693" y="1046734"/>
                </a:lnTo>
                <a:lnTo>
                  <a:pt x="1594192" y="1091526"/>
                </a:lnTo>
                <a:lnTo>
                  <a:pt x="1574317" y="1135024"/>
                </a:lnTo>
                <a:lnTo>
                  <a:pt x="1552130" y="1177163"/>
                </a:lnTo>
                <a:lnTo>
                  <a:pt x="1527721" y="1217853"/>
                </a:lnTo>
                <a:lnTo>
                  <a:pt x="1501190" y="1257020"/>
                </a:lnTo>
                <a:lnTo>
                  <a:pt x="1472590" y="1294574"/>
                </a:lnTo>
                <a:lnTo>
                  <a:pt x="1442008" y="1330426"/>
                </a:lnTo>
                <a:lnTo>
                  <a:pt x="1409547" y="1364500"/>
                </a:lnTo>
                <a:lnTo>
                  <a:pt x="1375270" y="1396707"/>
                </a:lnTo>
                <a:lnTo>
                  <a:pt x="1339265" y="1426984"/>
                </a:lnTo>
                <a:lnTo>
                  <a:pt x="1301610" y="1455229"/>
                </a:lnTo>
                <a:lnTo>
                  <a:pt x="1262392" y="1481353"/>
                </a:lnTo>
                <a:lnTo>
                  <a:pt x="1221689" y="1505292"/>
                </a:lnTo>
                <a:lnTo>
                  <a:pt x="1209268" y="1511592"/>
                </a:lnTo>
                <a:lnTo>
                  <a:pt x="1221689" y="1511592"/>
                </a:lnTo>
                <a:lnTo>
                  <a:pt x="4242371" y="1511592"/>
                </a:lnTo>
                <a:lnTo>
                  <a:pt x="4289590" y="1510106"/>
                </a:lnTo>
                <a:lnTo>
                  <a:pt x="4336008" y="1505699"/>
                </a:lnTo>
                <a:lnTo>
                  <a:pt x="4381563" y="1498473"/>
                </a:lnTo>
                <a:lnTo>
                  <a:pt x="4426153" y="1488503"/>
                </a:lnTo>
                <a:lnTo>
                  <a:pt x="4469701" y="1475892"/>
                </a:lnTo>
                <a:lnTo>
                  <a:pt x="4512119" y="1460715"/>
                </a:lnTo>
                <a:lnTo>
                  <a:pt x="4553305" y="1443075"/>
                </a:lnTo>
                <a:lnTo>
                  <a:pt x="4593183" y="1423035"/>
                </a:lnTo>
                <a:lnTo>
                  <a:pt x="4631677" y="1400708"/>
                </a:lnTo>
                <a:lnTo>
                  <a:pt x="4668672" y="1376172"/>
                </a:lnTo>
                <a:lnTo>
                  <a:pt x="4704118" y="1349527"/>
                </a:lnTo>
                <a:lnTo>
                  <a:pt x="4737887" y="1320850"/>
                </a:lnTo>
                <a:lnTo>
                  <a:pt x="4769929" y="1290218"/>
                </a:lnTo>
                <a:lnTo>
                  <a:pt x="4800130" y="1257744"/>
                </a:lnTo>
                <a:lnTo>
                  <a:pt x="4828425" y="1223518"/>
                </a:lnTo>
                <a:lnTo>
                  <a:pt x="4854714" y="1187602"/>
                </a:lnTo>
                <a:lnTo>
                  <a:pt x="4878908" y="1150099"/>
                </a:lnTo>
                <a:lnTo>
                  <a:pt x="4900917" y="1111097"/>
                </a:lnTo>
                <a:lnTo>
                  <a:pt x="4920678" y="1070686"/>
                </a:lnTo>
                <a:lnTo>
                  <a:pt x="4938077" y="1028966"/>
                </a:lnTo>
                <a:lnTo>
                  <a:pt x="4953038" y="986002"/>
                </a:lnTo>
                <a:lnTo>
                  <a:pt x="4965471" y="941895"/>
                </a:lnTo>
                <a:lnTo>
                  <a:pt x="4975301" y="896734"/>
                </a:lnTo>
                <a:lnTo>
                  <a:pt x="4982426" y="850607"/>
                </a:lnTo>
                <a:lnTo>
                  <a:pt x="4986769" y="803592"/>
                </a:lnTo>
                <a:lnTo>
                  <a:pt x="4988230" y="755802"/>
                </a:lnTo>
                <a:close/>
              </a:path>
            </a:pathLst>
          </a:custGeom>
          <a:solidFill>
            <a:srgbClr val="92BD3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7" name="object 4">
            <a:extLst>
              <a:ext uri="{FF2B5EF4-FFF2-40B4-BE49-F238E27FC236}">
                <a16:creationId xmlns:a16="http://schemas.microsoft.com/office/drawing/2014/main" id="{0C7FA013-7C86-4788-B967-51EBA93A8594}"/>
              </a:ext>
            </a:extLst>
          </p:cNvPr>
          <p:cNvSpPr/>
          <p:nvPr/>
        </p:nvSpPr>
        <p:spPr>
          <a:xfrm>
            <a:off x="5377280" y="2566824"/>
            <a:ext cx="3957766" cy="1110157"/>
          </a:xfrm>
          <a:custGeom>
            <a:avLst/>
            <a:gdLst/>
            <a:ahLst/>
            <a:cxnLst/>
            <a:rect l="l" t="t" r="r" b="b"/>
            <a:pathLst>
              <a:path w="4988559" h="1511935">
                <a:moveTo>
                  <a:pt x="1511579" y="755789"/>
                </a:moveTo>
                <a:lnTo>
                  <a:pt x="1510093" y="707999"/>
                </a:lnTo>
                <a:lnTo>
                  <a:pt x="1505686" y="660984"/>
                </a:lnTo>
                <a:lnTo>
                  <a:pt x="1498460" y="614857"/>
                </a:lnTo>
                <a:lnTo>
                  <a:pt x="1488503" y="569696"/>
                </a:lnTo>
                <a:lnTo>
                  <a:pt x="1475879" y="525589"/>
                </a:lnTo>
                <a:lnTo>
                  <a:pt x="1460703" y="482625"/>
                </a:lnTo>
                <a:lnTo>
                  <a:pt x="1443062" y="440905"/>
                </a:lnTo>
                <a:lnTo>
                  <a:pt x="1423022" y="400494"/>
                </a:lnTo>
                <a:lnTo>
                  <a:pt x="1400695" y="361492"/>
                </a:lnTo>
                <a:lnTo>
                  <a:pt x="1376172" y="323989"/>
                </a:lnTo>
                <a:lnTo>
                  <a:pt x="1349514" y="288074"/>
                </a:lnTo>
                <a:lnTo>
                  <a:pt x="1321625" y="254787"/>
                </a:lnTo>
                <a:lnTo>
                  <a:pt x="1321625" y="755789"/>
                </a:lnTo>
                <a:lnTo>
                  <a:pt x="1319542" y="804621"/>
                </a:lnTo>
                <a:lnTo>
                  <a:pt x="1313434" y="852284"/>
                </a:lnTo>
                <a:lnTo>
                  <a:pt x="1303439" y="898626"/>
                </a:lnTo>
                <a:lnTo>
                  <a:pt x="1289748" y="943483"/>
                </a:lnTo>
                <a:lnTo>
                  <a:pt x="1272527" y="986675"/>
                </a:lnTo>
                <a:lnTo>
                  <a:pt x="1251953" y="1028026"/>
                </a:lnTo>
                <a:lnTo>
                  <a:pt x="1228178" y="1067384"/>
                </a:lnTo>
                <a:lnTo>
                  <a:pt x="1201381" y="1104569"/>
                </a:lnTo>
                <a:lnTo>
                  <a:pt x="1171727" y="1139405"/>
                </a:lnTo>
                <a:lnTo>
                  <a:pt x="1139405" y="1171740"/>
                </a:lnTo>
                <a:lnTo>
                  <a:pt x="1104569" y="1201381"/>
                </a:lnTo>
                <a:lnTo>
                  <a:pt x="1067384" y="1228178"/>
                </a:lnTo>
                <a:lnTo>
                  <a:pt x="1028026" y="1251953"/>
                </a:lnTo>
                <a:lnTo>
                  <a:pt x="986663" y="1272540"/>
                </a:lnTo>
                <a:lnTo>
                  <a:pt x="943483" y="1289761"/>
                </a:lnTo>
                <a:lnTo>
                  <a:pt x="898626" y="1303451"/>
                </a:lnTo>
                <a:lnTo>
                  <a:pt x="852284" y="1313434"/>
                </a:lnTo>
                <a:lnTo>
                  <a:pt x="804608" y="1319555"/>
                </a:lnTo>
                <a:lnTo>
                  <a:pt x="755789" y="1321625"/>
                </a:lnTo>
                <a:lnTo>
                  <a:pt x="706970" y="1319555"/>
                </a:lnTo>
                <a:lnTo>
                  <a:pt x="659295" y="1313434"/>
                </a:lnTo>
                <a:lnTo>
                  <a:pt x="612952" y="1303451"/>
                </a:lnTo>
                <a:lnTo>
                  <a:pt x="568096" y="1289761"/>
                </a:lnTo>
                <a:lnTo>
                  <a:pt x="524903" y="1272540"/>
                </a:lnTo>
                <a:lnTo>
                  <a:pt x="483552" y="1251953"/>
                </a:lnTo>
                <a:lnTo>
                  <a:pt x="444195" y="1228178"/>
                </a:lnTo>
                <a:lnTo>
                  <a:pt x="407009" y="1201381"/>
                </a:lnTo>
                <a:lnTo>
                  <a:pt x="372173" y="1171740"/>
                </a:lnTo>
                <a:lnTo>
                  <a:pt x="339839" y="1139405"/>
                </a:lnTo>
                <a:lnTo>
                  <a:pt x="310197" y="1104569"/>
                </a:lnTo>
                <a:lnTo>
                  <a:pt x="283400" y="1067384"/>
                </a:lnTo>
                <a:lnTo>
                  <a:pt x="259626" y="1028026"/>
                </a:lnTo>
                <a:lnTo>
                  <a:pt x="239052" y="986675"/>
                </a:lnTo>
                <a:lnTo>
                  <a:pt x="221830" y="943483"/>
                </a:lnTo>
                <a:lnTo>
                  <a:pt x="208140" y="898626"/>
                </a:lnTo>
                <a:lnTo>
                  <a:pt x="198145" y="852284"/>
                </a:lnTo>
                <a:lnTo>
                  <a:pt x="192036" y="804621"/>
                </a:lnTo>
                <a:lnTo>
                  <a:pt x="189953" y="755789"/>
                </a:lnTo>
                <a:lnTo>
                  <a:pt x="192036" y="706970"/>
                </a:lnTo>
                <a:lnTo>
                  <a:pt x="198145" y="659307"/>
                </a:lnTo>
                <a:lnTo>
                  <a:pt x="208140" y="612952"/>
                </a:lnTo>
                <a:lnTo>
                  <a:pt x="221830" y="568109"/>
                </a:lnTo>
                <a:lnTo>
                  <a:pt x="239052" y="524916"/>
                </a:lnTo>
                <a:lnTo>
                  <a:pt x="259626" y="483552"/>
                </a:lnTo>
                <a:lnTo>
                  <a:pt x="283400" y="444207"/>
                </a:lnTo>
                <a:lnTo>
                  <a:pt x="310197" y="407022"/>
                </a:lnTo>
                <a:lnTo>
                  <a:pt x="339839" y="372173"/>
                </a:lnTo>
                <a:lnTo>
                  <a:pt x="372173" y="339852"/>
                </a:lnTo>
                <a:lnTo>
                  <a:pt x="407009" y="310210"/>
                </a:lnTo>
                <a:lnTo>
                  <a:pt x="444195" y="283413"/>
                </a:lnTo>
                <a:lnTo>
                  <a:pt x="483552" y="259638"/>
                </a:lnTo>
                <a:lnTo>
                  <a:pt x="524903" y="239052"/>
                </a:lnTo>
                <a:lnTo>
                  <a:pt x="568096" y="221830"/>
                </a:lnTo>
                <a:lnTo>
                  <a:pt x="612952" y="208140"/>
                </a:lnTo>
                <a:lnTo>
                  <a:pt x="659295" y="198158"/>
                </a:lnTo>
                <a:lnTo>
                  <a:pt x="706970" y="192036"/>
                </a:lnTo>
                <a:lnTo>
                  <a:pt x="755789" y="189966"/>
                </a:lnTo>
                <a:lnTo>
                  <a:pt x="804608" y="192036"/>
                </a:lnTo>
                <a:lnTo>
                  <a:pt x="852284" y="198158"/>
                </a:lnTo>
                <a:lnTo>
                  <a:pt x="898626" y="208140"/>
                </a:lnTo>
                <a:lnTo>
                  <a:pt x="943483" y="221830"/>
                </a:lnTo>
                <a:lnTo>
                  <a:pt x="986663" y="239052"/>
                </a:lnTo>
                <a:lnTo>
                  <a:pt x="1028026" y="259638"/>
                </a:lnTo>
                <a:lnTo>
                  <a:pt x="1067384" y="283413"/>
                </a:lnTo>
                <a:lnTo>
                  <a:pt x="1104569" y="310210"/>
                </a:lnTo>
                <a:lnTo>
                  <a:pt x="1139405" y="339852"/>
                </a:lnTo>
                <a:lnTo>
                  <a:pt x="1171727" y="372173"/>
                </a:lnTo>
                <a:lnTo>
                  <a:pt x="1201381" y="407022"/>
                </a:lnTo>
                <a:lnTo>
                  <a:pt x="1228178" y="444207"/>
                </a:lnTo>
                <a:lnTo>
                  <a:pt x="1251953" y="483552"/>
                </a:lnTo>
                <a:lnTo>
                  <a:pt x="1272527" y="524916"/>
                </a:lnTo>
                <a:lnTo>
                  <a:pt x="1289748" y="568109"/>
                </a:lnTo>
                <a:lnTo>
                  <a:pt x="1303439" y="612952"/>
                </a:lnTo>
                <a:lnTo>
                  <a:pt x="1313434" y="659307"/>
                </a:lnTo>
                <a:lnTo>
                  <a:pt x="1319542" y="706970"/>
                </a:lnTo>
                <a:lnTo>
                  <a:pt x="1321625" y="755789"/>
                </a:lnTo>
                <a:lnTo>
                  <a:pt x="1321625" y="254787"/>
                </a:lnTo>
                <a:lnTo>
                  <a:pt x="1320838" y="253847"/>
                </a:lnTo>
                <a:lnTo>
                  <a:pt x="1290218" y="221361"/>
                </a:lnTo>
                <a:lnTo>
                  <a:pt x="1257744" y="190741"/>
                </a:lnTo>
                <a:lnTo>
                  <a:pt x="1256804" y="189966"/>
                </a:lnTo>
                <a:lnTo>
                  <a:pt x="1223505" y="162064"/>
                </a:lnTo>
                <a:lnTo>
                  <a:pt x="1187589" y="135407"/>
                </a:lnTo>
                <a:lnTo>
                  <a:pt x="1150086" y="110883"/>
                </a:lnTo>
                <a:lnTo>
                  <a:pt x="1111084" y="88557"/>
                </a:lnTo>
                <a:lnTo>
                  <a:pt x="1070686" y="68516"/>
                </a:lnTo>
                <a:lnTo>
                  <a:pt x="1028954" y="50876"/>
                </a:lnTo>
                <a:lnTo>
                  <a:pt x="985989" y="35699"/>
                </a:lnTo>
                <a:lnTo>
                  <a:pt x="941882" y="23088"/>
                </a:lnTo>
                <a:lnTo>
                  <a:pt x="896721" y="13119"/>
                </a:lnTo>
                <a:lnTo>
                  <a:pt x="850595" y="5892"/>
                </a:lnTo>
                <a:lnTo>
                  <a:pt x="803579" y="1485"/>
                </a:lnTo>
                <a:lnTo>
                  <a:pt x="755789" y="0"/>
                </a:lnTo>
                <a:lnTo>
                  <a:pt x="707986" y="1485"/>
                </a:lnTo>
                <a:lnTo>
                  <a:pt x="660984" y="5892"/>
                </a:lnTo>
                <a:lnTo>
                  <a:pt x="614857" y="13119"/>
                </a:lnTo>
                <a:lnTo>
                  <a:pt x="569696" y="23088"/>
                </a:lnTo>
                <a:lnTo>
                  <a:pt x="525589" y="35699"/>
                </a:lnTo>
                <a:lnTo>
                  <a:pt x="482625" y="50876"/>
                </a:lnTo>
                <a:lnTo>
                  <a:pt x="440893" y="68516"/>
                </a:lnTo>
                <a:lnTo>
                  <a:pt x="400481" y="88557"/>
                </a:lnTo>
                <a:lnTo>
                  <a:pt x="361480" y="110883"/>
                </a:lnTo>
                <a:lnTo>
                  <a:pt x="323989" y="135407"/>
                </a:lnTo>
                <a:lnTo>
                  <a:pt x="288074" y="162064"/>
                </a:lnTo>
                <a:lnTo>
                  <a:pt x="253834" y="190741"/>
                </a:lnTo>
                <a:lnTo>
                  <a:pt x="221361" y="221361"/>
                </a:lnTo>
                <a:lnTo>
                  <a:pt x="190741" y="253847"/>
                </a:lnTo>
                <a:lnTo>
                  <a:pt x="162052" y="288074"/>
                </a:lnTo>
                <a:lnTo>
                  <a:pt x="135407" y="323989"/>
                </a:lnTo>
                <a:lnTo>
                  <a:pt x="110871" y="361492"/>
                </a:lnTo>
                <a:lnTo>
                  <a:pt x="88544" y="400494"/>
                </a:lnTo>
                <a:lnTo>
                  <a:pt x="68516" y="440905"/>
                </a:lnTo>
                <a:lnTo>
                  <a:pt x="50863" y="482625"/>
                </a:lnTo>
                <a:lnTo>
                  <a:pt x="35687" y="525589"/>
                </a:lnTo>
                <a:lnTo>
                  <a:pt x="23075" y="569696"/>
                </a:lnTo>
                <a:lnTo>
                  <a:pt x="13106" y="614857"/>
                </a:lnTo>
                <a:lnTo>
                  <a:pt x="5880" y="660984"/>
                </a:lnTo>
                <a:lnTo>
                  <a:pt x="1485" y="707999"/>
                </a:lnTo>
                <a:lnTo>
                  <a:pt x="0" y="755789"/>
                </a:lnTo>
                <a:lnTo>
                  <a:pt x="1485" y="803592"/>
                </a:lnTo>
                <a:lnTo>
                  <a:pt x="5880" y="850595"/>
                </a:lnTo>
                <a:lnTo>
                  <a:pt x="13106" y="896721"/>
                </a:lnTo>
                <a:lnTo>
                  <a:pt x="23075" y="941895"/>
                </a:lnTo>
                <a:lnTo>
                  <a:pt x="35687" y="985989"/>
                </a:lnTo>
                <a:lnTo>
                  <a:pt x="50863" y="1028954"/>
                </a:lnTo>
                <a:lnTo>
                  <a:pt x="68516" y="1070686"/>
                </a:lnTo>
                <a:lnTo>
                  <a:pt x="88544" y="1111097"/>
                </a:lnTo>
                <a:lnTo>
                  <a:pt x="110871" y="1150099"/>
                </a:lnTo>
                <a:lnTo>
                  <a:pt x="135407" y="1187589"/>
                </a:lnTo>
                <a:lnTo>
                  <a:pt x="162052" y="1223505"/>
                </a:lnTo>
                <a:lnTo>
                  <a:pt x="190741" y="1257744"/>
                </a:lnTo>
                <a:lnTo>
                  <a:pt x="221361" y="1290218"/>
                </a:lnTo>
                <a:lnTo>
                  <a:pt x="253834" y="1320838"/>
                </a:lnTo>
                <a:lnTo>
                  <a:pt x="288074" y="1349527"/>
                </a:lnTo>
                <a:lnTo>
                  <a:pt x="323989" y="1376172"/>
                </a:lnTo>
                <a:lnTo>
                  <a:pt x="361480" y="1400708"/>
                </a:lnTo>
                <a:lnTo>
                  <a:pt x="400481" y="1423035"/>
                </a:lnTo>
                <a:lnTo>
                  <a:pt x="440893" y="1443062"/>
                </a:lnTo>
                <a:lnTo>
                  <a:pt x="482625" y="1460715"/>
                </a:lnTo>
                <a:lnTo>
                  <a:pt x="525589" y="1475892"/>
                </a:lnTo>
                <a:lnTo>
                  <a:pt x="569696" y="1488503"/>
                </a:lnTo>
                <a:lnTo>
                  <a:pt x="614857" y="1498473"/>
                </a:lnTo>
                <a:lnTo>
                  <a:pt x="660984" y="1505699"/>
                </a:lnTo>
                <a:lnTo>
                  <a:pt x="707986" y="1510106"/>
                </a:lnTo>
                <a:lnTo>
                  <a:pt x="755789" y="1511592"/>
                </a:lnTo>
                <a:lnTo>
                  <a:pt x="803579" y="1510106"/>
                </a:lnTo>
                <a:lnTo>
                  <a:pt x="850595" y="1505699"/>
                </a:lnTo>
                <a:lnTo>
                  <a:pt x="896721" y="1498473"/>
                </a:lnTo>
                <a:lnTo>
                  <a:pt x="941882" y="1488503"/>
                </a:lnTo>
                <a:lnTo>
                  <a:pt x="985989" y="1475892"/>
                </a:lnTo>
                <a:lnTo>
                  <a:pt x="1028954" y="1460715"/>
                </a:lnTo>
                <a:lnTo>
                  <a:pt x="1070686" y="1443062"/>
                </a:lnTo>
                <a:lnTo>
                  <a:pt x="1111084" y="1423035"/>
                </a:lnTo>
                <a:lnTo>
                  <a:pt x="1150086" y="1400708"/>
                </a:lnTo>
                <a:lnTo>
                  <a:pt x="1187589" y="1376172"/>
                </a:lnTo>
                <a:lnTo>
                  <a:pt x="1223505" y="1349527"/>
                </a:lnTo>
                <a:lnTo>
                  <a:pt x="1256792" y="1321625"/>
                </a:lnTo>
                <a:lnTo>
                  <a:pt x="1257744" y="1320838"/>
                </a:lnTo>
                <a:lnTo>
                  <a:pt x="1290218" y="1290218"/>
                </a:lnTo>
                <a:lnTo>
                  <a:pt x="1320838" y="1257744"/>
                </a:lnTo>
                <a:lnTo>
                  <a:pt x="1349514" y="1223505"/>
                </a:lnTo>
                <a:lnTo>
                  <a:pt x="1376172" y="1187589"/>
                </a:lnTo>
                <a:lnTo>
                  <a:pt x="1400695" y="1150099"/>
                </a:lnTo>
                <a:lnTo>
                  <a:pt x="1423022" y="1111097"/>
                </a:lnTo>
                <a:lnTo>
                  <a:pt x="1443062" y="1070686"/>
                </a:lnTo>
                <a:lnTo>
                  <a:pt x="1460703" y="1028954"/>
                </a:lnTo>
                <a:lnTo>
                  <a:pt x="1475879" y="985989"/>
                </a:lnTo>
                <a:lnTo>
                  <a:pt x="1488503" y="941895"/>
                </a:lnTo>
                <a:lnTo>
                  <a:pt x="1498460" y="896721"/>
                </a:lnTo>
                <a:lnTo>
                  <a:pt x="1505686" y="850595"/>
                </a:lnTo>
                <a:lnTo>
                  <a:pt x="1510093" y="803592"/>
                </a:lnTo>
                <a:lnTo>
                  <a:pt x="1511579" y="755789"/>
                </a:lnTo>
                <a:close/>
              </a:path>
              <a:path w="4988559" h="1511935">
                <a:moveTo>
                  <a:pt x="4988230" y="755789"/>
                </a:moveTo>
                <a:lnTo>
                  <a:pt x="4986769" y="707999"/>
                </a:lnTo>
                <a:lnTo>
                  <a:pt x="4982426" y="660984"/>
                </a:lnTo>
                <a:lnTo>
                  <a:pt x="4975301" y="614857"/>
                </a:lnTo>
                <a:lnTo>
                  <a:pt x="4965471" y="569696"/>
                </a:lnTo>
                <a:lnTo>
                  <a:pt x="4953038" y="525589"/>
                </a:lnTo>
                <a:lnTo>
                  <a:pt x="4938077" y="482625"/>
                </a:lnTo>
                <a:lnTo>
                  <a:pt x="4920678" y="440905"/>
                </a:lnTo>
                <a:lnTo>
                  <a:pt x="4900917" y="400494"/>
                </a:lnTo>
                <a:lnTo>
                  <a:pt x="4878908" y="361492"/>
                </a:lnTo>
                <a:lnTo>
                  <a:pt x="4854714" y="323989"/>
                </a:lnTo>
                <a:lnTo>
                  <a:pt x="4828425" y="288074"/>
                </a:lnTo>
                <a:lnTo>
                  <a:pt x="4800130" y="253847"/>
                </a:lnTo>
                <a:lnTo>
                  <a:pt x="4769929" y="221361"/>
                </a:lnTo>
                <a:lnTo>
                  <a:pt x="4737887" y="190741"/>
                </a:lnTo>
                <a:lnTo>
                  <a:pt x="4704118" y="162064"/>
                </a:lnTo>
                <a:lnTo>
                  <a:pt x="4668672" y="135407"/>
                </a:lnTo>
                <a:lnTo>
                  <a:pt x="4631677" y="110883"/>
                </a:lnTo>
                <a:lnTo>
                  <a:pt x="4593183" y="88557"/>
                </a:lnTo>
                <a:lnTo>
                  <a:pt x="4553305" y="68516"/>
                </a:lnTo>
                <a:lnTo>
                  <a:pt x="4512119" y="50876"/>
                </a:lnTo>
                <a:lnTo>
                  <a:pt x="4469701" y="35699"/>
                </a:lnTo>
                <a:lnTo>
                  <a:pt x="4426153" y="23088"/>
                </a:lnTo>
                <a:lnTo>
                  <a:pt x="4381563" y="13119"/>
                </a:lnTo>
                <a:lnTo>
                  <a:pt x="4336008" y="5892"/>
                </a:lnTo>
                <a:lnTo>
                  <a:pt x="4289590" y="1485"/>
                </a:lnTo>
                <a:lnTo>
                  <a:pt x="4242371" y="0"/>
                </a:lnTo>
                <a:lnTo>
                  <a:pt x="1209268" y="0"/>
                </a:lnTo>
                <a:lnTo>
                  <a:pt x="1221689" y="6299"/>
                </a:lnTo>
                <a:lnTo>
                  <a:pt x="1262392" y="30238"/>
                </a:lnTo>
                <a:lnTo>
                  <a:pt x="1301610" y="56375"/>
                </a:lnTo>
                <a:lnTo>
                  <a:pt x="1339265" y="84607"/>
                </a:lnTo>
                <a:lnTo>
                  <a:pt x="1375270" y="114884"/>
                </a:lnTo>
                <a:lnTo>
                  <a:pt x="1409547" y="147091"/>
                </a:lnTo>
                <a:lnTo>
                  <a:pt x="1442008" y="181165"/>
                </a:lnTo>
                <a:lnTo>
                  <a:pt x="1472590" y="217017"/>
                </a:lnTo>
                <a:lnTo>
                  <a:pt x="1501190" y="254571"/>
                </a:lnTo>
                <a:lnTo>
                  <a:pt x="1527721" y="293738"/>
                </a:lnTo>
                <a:lnTo>
                  <a:pt x="1552130" y="334429"/>
                </a:lnTo>
                <a:lnTo>
                  <a:pt x="1574317" y="376567"/>
                </a:lnTo>
                <a:lnTo>
                  <a:pt x="1594192" y="420065"/>
                </a:lnTo>
                <a:lnTo>
                  <a:pt x="1611693" y="464858"/>
                </a:lnTo>
                <a:lnTo>
                  <a:pt x="1626717" y="510832"/>
                </a:lnTo>
                <a:lnTo>
                  <a:pt x="1639201" y="557923"/>
                </a:lnTo>
                <a:lnTo>
                  <a:pt x="1649044" y="606056"/>
                </a:lnTo>
                <a:lnTo>
                  <a:pt x="1656181" y="655129"/>
                </a:lnTo>
                <a:lnTo>
                  <a:pt x="1660525" y="705065"/>
                </a:lnTo>
                <a:lnTo>
                  <a:pt x="1661998" y="755789"/>
                </a:lnTo>
                <a:lnTo>
                  <a:pt x="1660525" y="806513"/>
                </a:lnTo>
                <a:lnTo>
                  <a:pt x="1656181" y="856462"/>
                </a:lnTo>
                <a:lnTo>
                  <a:pt x="1649044" y="905535"/>
                </a:lnTo>
                <a:lnTo>
                  <a:pt x="1639201" y="953655"/>
                </a:lnTo>
                <a:lnTo>
                  <a:pt x="1626717" y="1000760"/>
                </a:lnTo>
                <a:lnTo>
                  <a:pt x="1611693" y="1046734"/>
                </a:lnTo>
                <a:lnTo>
                  <a:pt x="1594192" y="1091514"/>
                </a:lnTo>
                <a:lnTo>
                  <a:pt x="1574317" y="1135024"/>
                </a:lnTo>
                <a:lnTo>
                  <a:pt x="1552130" y="1177163"/>
                </a:lnTo>
                <a:lnTo>
                  <a:pt x="1527721" y="1217853"/>
                </a:lnTo>
                <a:lnTo>
                  <a:pt x="1501190" y="1257020"/>
                </a:lnTo>
                <a:lnTo>
                  <a:pt x="1472590" y="1294561"/>
                </a:lnTo>
                <a:lnTo>
                  <a:pt x="1442008" y="1330413"/>
                </a:lnTo>
                <a:lnTo>
                  <a:pt x="1409547" y="1364500"/>
                </a:lnTo>
                <a:lnTo>
                  <a:pt x="1375270" y="1396707"/>
                </a:lnTo>
                <a:lnTo>
                  <a:pt x="1339265" y="1426972"/>
                </a:lnTo>
                <a:lnTo>
                  <a:pt x="1301610" y="1455216"/>
                </a:lnTo>
                <a:lnTo>
                  <a:pt x="1262392" y="1481353"/>
                </a:lnTo>
                <a:lnTo>
                  <a:pt x="1221689" y="1505292"/>
                </a:lnTo>
                <a:lnTo>
                  <a:pt x="1209268" y="1511592"/>
                </a:lnTo>
                <a:lnTo>
                  <a:pt x="1221689" y="1511592"/>
                </a:lnTo>
                <a:lnTo>
                  <a:pt x="4242371" y="1511592"/>
                </a:lnTo>
                <a:lnTo>
                  <a:pt x="4289590" y="1510106"/>
                </a:lnTo>
                <a:lnTo>
                  <a:pt x="4336008" y="1505699"/>
                </a:lnTo>
                <a:lnTo>
                  <a:pt x="4381563" y="1498473"/>
                </a:lnTo>
                <a:lnTo>
                  <a:pt x="4426153" y="1488503"/>
                </a:lnTo>
                <a:lnTo>
                  <a:pt x="4469701" y="1475892"/>
                </a:lnTo>
                <a:lnTo>
                  <a:pt x="4512119" y="1460715"/>
                </a:lnTo>
                <a:lnTo>
                  <a:pt x="4553305" y="1443062"/>
                </a:lnTo>
                <a:lnTo>
                  <a:pt x="4593183" y="1423035"/>
                </a:lnTo>
                <a:lnTo>
                  <a:pt x="4631677" y="1400708"/>
                </a:lnTo>
                <a:lnTo>
                  <a:pt x="4668672" y="1376172"/>
                </a:lnTo>
                <a:lnTo>
                  <a:pt x="4704118" y="1349527"/>
                </a:lnTo>
                <a:lnTo>
                  <a:pt x="4737887" y="1320838"/>
                </a:lnTo>
                <a:lnTo>
                  <a:pt x="4769929" y="1290218"/>
                </a:lnTo>
                <a:lnTo>
                  <a:pt x="4800130" y="1257744"/>
                </a:lnTo>
                <a:lnTo>
                  <a:pt x="4828425" y="1223505"/>
                </a:lnTo>
                <a:lnTo>
                  <a:pt x="4854714" y="1187589"/>
                </a:lnTo>
                <a:lnTo>
                  <a:pt x="4878908" y="1150099"/>
                </a:lnTo>
                <a:lnTo>
                  <a:pt x="4900917" y="1111097"/>
                </a:lnTo>
                <a:lnTo>
                  <a:pt x="4920678" y="1070686"/>
                </a:lnTo>
                <a:lnTo>
                  <a:pt x="4938077" y="1028954"/>
                </a:lnTo>
                <a:lnTo>
                  <a:pt x="4953038" y="985989"/>
                </a:lnTo>
                <a:lnTo>
                  <a:pt x="4965471" y="941895"/>
                </a:lnTo>
                <a:lnTo>
                  <a:pt x="4975301" y="896721"/>
                </a:lnTo>
                <a:lnTo>
                  <a:pt x="4982426" y="850595"/>
                </a:lnTo>
                <a:lnTo>
                  <a:pt x="4986769" y="803592"/>
                </a:lnTo>
                <a:lnTo>
                  <a:pt x="4988230" y="755789"/>
                </a:lnTo>
                <a:close/>
              </a:path>
            </a:pathLst>
          </a:custGeom>
          <a:solidFill>
            <a:srgbClr val="3BC583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8" name="object 5">
            <a:extLst>
              <a:ext uri="{FF2B5EF4-FFF2-40B4-BE49-F238E27FC236}">
                <a16:creationId xmlns:a16="http://schemas.microsoft.com/office/drawing/2014/main" id="{A2F4239C-C293-47C7-9BD2-0E7CA71871AD}"/>
              </a:ext>
            </a:extLst>
          </p:cNvPr>
          <p:cNvSpPr/>
          <p:nvPr/>
        </p:nvSpPr>
        <p:spPr>
          <a:xfrm>
            <a:off x="5377280" y="1123956"/>
            <a:ext cx="3957766" cy="1110157"/>
          </a:xfrm>
          <a:custGeom>
            <a:avLst/>
            <a:gdLst/>
            <a:ahLst/>
            <a:cxnLst/>
            <a:rect l="l" t="t" r="r" b="b"/>
            <a:pathLst>
              <a:path w="4988559" h="1511935">
                <a:moveTo>
                  <a:pt x="1511579" y="755789"/>
                </a:moveTo>
                <a:lnTo>
                  <a:pt x="1510093" y="707986"/>
                </a:lnTo>
                <a:lnTo>
                  <a:pt x="1505686" y="660984"/>
                </a:lnTo>
                <a:lnTo>
                  <a:pt x="1498460" y="614857"/>
                </a:lnTo>
                <a:lnTo>
                  <a:pt x="1488503" y="569696"/>
                </a:lnTo>
                <a:lnTo>
                  <a:pt x="1475879" y="525589"/>
                </a:lnTo>
                <a:lnTo>
                  <a:pt x="1460703" y="482625"/>
                </a:lnTo>
                <a:lnTo>
                  <a:pt x="1443062" y="440893"/>
                </a:lnTo>
                <a:lnTo>
                  <a:pt x="1423022" y="400481"/>
                </a:lnTo>
                <a:lnTo>
                  <a:pt x="1400695" y="361492"/>
                </a:lnTo>
                <a:lnTo>
                  <a:pt x="1376172" y="323989"/>
                </a:lnTo>
                <a:lnTo>
                  <a:pt x="1349514" y="288074"/>
                </a:lnTo>
                <a:lnTo>
                  <a:pt x="1321625" y="254787"/>
                </a:lnTo>
                <a:lnTo>
                  <a:pt x="1321625" y="755789"/>
                </a:lnTo>
                <a:lnTo>
                  <a:pt x="1319542" y="804608"/>
                </a:lnTo>
                <a:lnTo>
                  <a:pt x="1313434" y="852284"/>
                </a:lnTo>
                <a:lnTo>
                  <a:pt x="1303439" y="898626"/>
                </a:lnTo>
                <a:lnTo>
                  <a:pt x="1289748" y="943483"/>
                </a:lnTo>
                <a:lnTo>
                  <a:pt x="1272527" y="986675"/>
                </a:lnTo>
                <a:lnTo>
                  <a:pt x="1251953" y="1028026"/>
                </a:lnTo>
                <a:lnTo>
                  <a:pt x="1228178" y="1067384"/>
                </a:lnTo>
                <a:lnTo>
                  <a:pt x="1201381" y="1104569"/>
                </a:lnTo>
                <a:lnTo>
                  <a:pt x="1171727" y="1139405"/>
                </a:lnTo>
                <a:lnTo>
                  <a:pt x="1139405" y="1171740"/>
                </a:lnTo>
                <a:lnTo>
                  <a:pt x="1104569" y="1201381"/>
                </a:lnTo>
                <a:lnTo>
                  <a:pt x="1067384" y="1228178"/>
                </a:lnTo>
                <a:lnTo>
                  <a:pt x="1028026" y="1251953"/>
                </a:lnTo>
                <a:lnTo>
                  <a:pt x="986663" y="1272527"/>
                </a:lnTo>
                <a:lnTo>
                  <a:pt x="943483" y="1289748"/>
                </a:lnTo>
                <a:lnTo>
                  <a:pt x="898626" y="1303439"/>
                </a:lnTo>
                <a:lnTo>
                  <a:pt x="852284" y="1313434"/>
                </a:lnTo>
                <a:lnTo>
                  <a:pt x="804608" y="1319555"/>
                </a:lnTo>
                <a:lnTo>
                  <a:pt x="755789" y="1321625"/>
                </a:lnTo>
                <a:lnTo>
                  <a:pt x="706970" y="1319555"/>
                </a:lnTo>
                <a:lnTo>
                  <a:pt x="659295" y="1313434"/>
                </a:lnTo>
                <a:lnTo>
                  <a:pt x="612952" y="1303439"/>
                </a:lnTo>
                <a:lnTo>
                  <a:pt x="568096" y="1289748"/>
                </a:lnTo>
                <a:lnTo>
                  <a:pt x="524903" y="1272527"/>
                </a:lnTo>
                <a:lnTo>
                  <a:pt x="483552" y="1251953"/>
                </a:lnTo>
                <a:lnTo>
                  <a:pt x="444195" y="1228178"/>
                </a:lnTo>
                <a:lnTo>
                  <a:pt x="407009" y="1201381"/>
                </a:lnTo>
                <a:lnTo>
                  <a:pt x="372173" y="1171740"/>
                </a:lnTo>
                <a:lnTo>
                  <a:pt x="339839" y="1139405"/>
                </a:lnTo>
                <a:lnTo>
                  <a:pt x="310197" y="1104569"/>
                </a:lnTo>
                <a:lnTo>
                  <a:pt x="283400" y="1067384"/>
                </a:lnTo>
                <a:lnTo>
                  <a:pt x="259626" y="1028026"/>
                </a:lnTo>
                <a:lnTo>
                  <a:pt x="239052" y="986675"/>
                </a:lnTo>
                <a:lnTo>
                  <a:pt x="221830" y="943483"/>
                </a:lnTo>
                <a:lnTo>
                  <a:pt x="208140" y="898626"/>
                </a:lnTo>
                <a:lnTo>
                  <a:pt x="198145" y="852284"/>
                </a:lnTo>
                <a:lnTo>
                  <a:pt x="192036" y="804608"/>
                </a:lnTo>
                <a:lnTo>
                  <a:pt x="189953" y="755789"/>
                </a:lnTo>
                <a:lnTo>
                  <a:pt x="192036" y="706970"/>
                </a:lnTo>
                <a:lnTo>
                  <a:pt x="198145" y="659295"/>
                </a:lnTo>
                <a:lnTo>
                  <a:pt x="208140" y="612952"/>
                </a:lnTo>
                <a:lnTo>
                  <a:pt x="221830" y="568096"/>
                </a:lnTo>
                <a:lnTo>
                  <a:pt x="239052" y="524903"/>
                </a:lnTo>
                <a:lnTo>
                  <a:pt x="259626" y="483552"/>
                </a:lnTo>
                <a:lnTo>
                  <a:pt x="283400" y="444195"/>
                </a:lnTo>
                <a:lnTo>
                  <a:pt x="310197" y="407009"/>
                </a:lnTo>
                <a:lnTo>
                  <a:pt x="339839" y="372173"/>
                </a:lnTo>
                <a:lnTo>
                  <a:pt x="372173" y="339852"/>
                </a:lnTo>
                <a:lnTo>
                  <a:pt x="407009" y="310197"/>
                </a:lnTo>
                <a:lnTo>
                  <a:pt x="444195" y="283400"/>
                </a:lnTo>
                <a:lnTo>
                  <a:pt x="483552" y="259626"/>
                </a:lnTo>
                <a:lnTo>
                  <a:pt x="524903" y="239052"/>
                </a:lnTo>
                <a:lnTo>
                  <a:pt x="568096" y="221830"/>
                </a:lnTo>
                <a:lnTo>
                  <a:pt x="612952" y="208140"/>
                </a:lnTo>
                <a:lnTo>
                  <a:pt x="659295" y="198158"/>
                </a:lnTo>
                <a:lnTo>
                  <a:pt x="706970" y="192036"/>
                </a:lnTo>
                <a:lnTo>
                  <a:pt x="755789" y="189953"/>
                </a:lnTo>
                <a:lnTo>
                  <a:pt x="804608" y="192036"/>
                </a:lnTo>
                <a:lnTo>
                  <a:pt x="852284" y="198158"/>
                </a:lnTo>
                <a:lnTo>
                  <a:pt x="898626" y="208140"/>
                </a:lnTo>
                <a:lnTo>
                  <a:pt x="943483" y="221830"/>
                </a:lnTo>
                <a:lnTo>
                  <a:pt x="986663" y="239052"/>
                </a:lnTo>
                <a:lnTo>
                  <a:pt x="1028026" y="259626"/>
                </a:lnTo>
                <a:lnTo>
                  <a:pt x="1067384" y="283400"/>
                </a:lnTo>
                <a:lnTo>
                  <a:pt x="1104569" y="310197"/>
                </a:lnTo>
                <a:lnTo>
                  <a:pt x="1139405" y="339852"/>
                </a:lnTo>
                <a:lnTo>
                  <a:pt x="1171727" y="372173"/>
                </a:lnTo>
                <a:lnTo>
                  <a:pt x="1201381" y="407009"/>
                </a:lnTo>
                <a:lnTo>
                  <a:pt x="1228178" y="444195"/>
                </a:lnTo>
                <a:lnTo>
                  <a:pt x="1251953" y="483552"/>
                </a:lnTo>
                <a:lnTo>
                  <a:pt x="1272527" y="524903"/>
                </a:lnTo>
                <a:lnTo>
                  <a:pt x="1289748" y="568096"/>
                </a:lnTo>
                <a:lnTo>
                  <a:pt x="1303439" y="612952"/>
                </a:lnTo>
                <a:lnTo>
                  <a:pt x="1313434" y="659295"/>
                </a:lnTo>
                <a:lnTo>
                  <a:pt x="1319542" y="706970"/>
                </a:lnTo>
                <a:lnTo>
                  <a:pt x="1321625" y="755789"/>
                </a:lnTo>
                <a:lnTo>
                  <a:pt x="1321625" y="254787"/>
                </a:lnTo>
                <a:lnTo>
                  <a:pt x="1290218" y="221361"/>
                </a:lnTo>
                <a:lnTo>
                  <a:pt x="1257744" y="190741"/>
                </a:lnTo>
                <a:lnTo>
                  <a:pt x="1223505" y="162064"/>
                </a:lnTo>
                <a:lnTo>
                  <a:pt x="1187589" y="135407"/>
                </a:lnTo>
                <a:lnTo>
                  <a:pt x="1150086" y="110871"/>
                </a:lnTo>
                <a:lnTo>
                  <a:pt x="1111084" y="88544"/>
                </a:lnTo>
                <a:lnTo>
                  <a:pt x="1070686" y="68516"/>
                </a:lnTo>
                <a:lnTo>
                  <a:pt x="1028954" y="50876"/>
                </a:lnTo>
                <a:lnTo>
                  <a:pt x="985989" y="35699"/>
                </a:lnTo>
                <a:lnTo>
                  <a:pt x="941882" y="23075"/>
                </a:lnTo>
                <a:lnTo>
                  <a:pt x="896721" y="13119"/>
                </a:lnTo>
                <a:lnTo>
                  <a:pt x="850595" y="5880"/>
                </a:lnTo>
                <a:lnTo>
                  <a:pt x="803579" y="1485"/>
                </a:lnTo>
                <a:lnTo>
                  <a:pt x="755789" y="0"/>
                </a:lnTo>
                <a:lnTo>
                  <a:pt x="707986" y="1485"/>
                </a:lnTo>
                <a:lnTo>
                  <a:pt x="660984" y="5880"/>
                </a:lnTo>
                <a:lnTo>
                  <a:pt x="614857" y="13119"/>
                </a:lnTo>
                <a:lnTo>
                  <a:pt x="569696" y="23075"/>
                </a:lnTo>
                <a:lnTo>
                  <a:pt x="525589" y="35699"/>
                </a:lnTo>
                <a:lnTo>
                  <a:pt x="482625" y="50876"/>
                </a:lnTo>
                <a:lnTo>
                  <a:pt x="440893" y="68516"/>
                </a:lnTo>
                <a:lnTo>
                  <a:pt x="400481" y="88544"/>
                </a:lnTo>
                <a:lnTo>
                  <a:pt x="361480" y="110871"/>
                </a:lnTo>
                <a:lnTo>
                  <a:pt x="323989" y="135407"/>
                </a:lnTo>
                <a:lnTo>
                  <a:pt x="288074" y="162064"/>
                </a:lnTo>
                <a:lnTo>
                  <a:pt x="253834" y="190741"/>
                </a:lnTo>
                <a:lnTo>
                  <a:pt x="221361" y="221361"/>
                </a:lnTo>
                <a:lnTo>
                  <a:pt x="190741" y="253834"/>
                </a:lnTo>
                <a:lnTo>
                  <a:pt x="162052" y="288074"/>
                </a:lnTo>
                <a:lnTo>
                  <a:pt x="135407" y="323989"/>
                </a:lnTo>
                <a:lnTo>
                  <a:pt x="110871" y="361492"/>
                </a:lnTo>
                <a:lnTo>
                  <a:pt x="88544" y="400481"/>
                </a:lnTo>
                <a:lnTo>
                  <a:pt x="68516" y="440893"/>
                </a:lnTo>
                <a:lnTo>
                  <a:pt x="50863" y="482625"/>
                </a:lnTo>
                <a:lnTo>
                  <a:pt x="35687" y="525589"/>
                </a:lnTo>
                <a:lnTo>
                  <a:pt x="23075" y="569696"/>
                </a:lnTo>
                <a:lnTo>
                  <a:pt x="13106" y="614857"/>
                </a:lnTo>
                <a:lnTo>
                  <a:pt x="5880" y="660984"/>
                </a:lnTo>
                <a:lnTo>
                  <a:pt x="1485" y="707986"/>
                </a:lnTo>
                <a:lnTo>
                  <a:pt x="0" y="755789"/>
                </a:lnTo>
                <a:lnTo>
                  <a:pt x="1485" y="803592"/>
                </a:lnTo>
                <a:lnTo>
                  <a:pt x="5880" y="850595"/>
                </a:lnTo>
                <a:lnTo>
                  <a:pt x="13106" y="896721"/>
                </a:lnTo>
                <a:lnTo>
                  <a:pt x="23075" y="941882"/>
                </a:lnTo>
                <a:lnTo>
                  <a:pt x="35687" y="985989"/>
                </a:lnTo>
                <a:lnTo>
                  <a:pt x="50863" y="1028954"/>
                </a:lnTo>
                <a:lnTo>
                  <a:pt x="68516" y="1070686"/>
                </a:lnTo>
                <a:lnTo>
                  <a:pt x="88544" y="1111097"/>
                </a:lnTo>
                <a:lnTo>
                  <a:pt x="110871" y="1150086"/>
                </a:lnTo>
                <a:lnTo>
                  <a:pt x="135407" y="1187589"/>
                </a:lnTo>
                <a:lnTo>
                  <a:pt x="162052" y="1223505"/>
                </a:lnTo>
                <a:lnTo>
                  <a:pt x="190741" y="1257744"/>
                </a:lnTo>
                <a:lnTo>
                  <a:pt x="221361" y="1290218"/>
                </a:lnTo>
                <a:lnTo>
                  <a:pt x="253834" y="1320838"/>
                </a:lnTo>
                <a:lnTo>
                  <a:pt x="288074" y="1349514"/>
                </a:lnTo>
                <a:lnTo>
                  <a:pt x="323989" y="1376172"/>
                </a:lnTo>
                <a:lnTo>
                  <a:pt x="361480" y="1400708"/>
                </a:lnTo>
                <a:lnTo>
                  <a:pt x="400481" y="1423035"/>
                </a:lnTo>
                <a:lnTo>
                  <a:pt x="440893" y="1443062"/>
                </a:lnTo>
                <a:lnTo>
                  <a:pt x="482625" y="1460703"/>
                </a:lnTo>
                <a:lnTo>
                  <a:pt x="525589" y="1475879"/>
                </a:lnTo>
                <a:lnTo>
                  <a:pt x="569696" y="1488503"/>
                </a:lnTo>
                <a:lnTo>
                  <a:pt x="614857" y="1498460"/>
                </a:lnTo>
                <a:lnTo>
                  <a:pt x="660984" y="1505699"/>
                </a:lnTo>
                <a:lnTo>
                  <a:pt x="707986" y="1510093"/>
                </a:lnTo>
                <a:lnTo>
                  <a:pt x="755789" y="1511579"/>
                </a:lnTo>
                <a:lnTo>
                  <a:pt x="803579" y="1510093"/>
                </a:lnTo>
                <a:lnTo>
                  <a:pt x="850595" y="1505699"/>
                </a:lnTo>
                <a:lnTo>
                  <a:pt x="896721" y="1498460"/>
                </a:lnTo>
                <a:lnTo>
                  <a:pt x="941882" y="1488503"/>
                </a:lnTo>
                <a:lnTo>
                  <a:pt x="985989" y="1475879"/>
                </a:lnTo>
                <a:lnTo>
                  <a:pt x="1028954" y="1460703"/>
                </a:lnTo>
                <a:lnTo>
                  <a:pt x="1070686" y="1443062"/>
                </a:lnTo>
                <a:lnTo>
                  <a:pt x="1111084" y="1423035"/>
                </a:lnTo>
                <a:lnTo>
                  <a:pt x="1150086" y="1400708"/>
                </a:lnTo>
                <a:lnTo>
                  <a:pt x="1187589" y="1376172"/>
                </a:lnTo>
                <a:lnTo>
                  <a:pt x="1223505" y="1349514"/>
                </a:lnTo>
                <a:lnTo>
                  <a:pt x="1256792" y="1321625"/>
                </a:lnTo>
                <a:lnTo>
                  <a:pt x="1257744" y="1320838"/>
                </a:lnTo>
                <a:lnTo>
                  <a:pt x="1290218" y="1290218"/>
                </a:lnTo>
                <a:lnTo>
                  <a:pt x="1320838" y="1257744"/>
                </a:lnTo>
                <a:lnTo>
                  <a:pt x="1349514" y="1223505"/>
                </a:lnTo>
                <a:lnTo>
                  <a:pt x="1376172" y="1187589"/>
                </a:lnTo>
                <a:lnTo>
                  <a:pt x="1400695" y="1150086"/>
                </a:lnTo>
                <a:lnTo>
                  <a:pt x="1423022" y="1111097"/>
                </a:lnTo>
                <a:lnTo>
                  <a:pt x="1443062" y="1070686"/>
                </a:lnTo>
                <a:lnTo>
                  <a:pt x="1460703" y="1028954"/>
                </a:lnTo>
                <a:lnTo>
                  <a:pt x="1475879" y="985989"/>
                </a:lnTo>
                <a:lnTo>
                  <a:pt x="1488503" y="941882"/>
                </a:lnTo>
                <a:lnTo>
                  <a:pt x="1498460" y="896721"/>
                </a:lnTo>
                <a:lnTo>
                  <a:pt x="1505686" y="850595"/>
                </a:lnTo>
                <a:lnTo>
                  <a:pt x="1510093" y="803592"/>
                </a:lnTo>
                <a:lnTo>
                  <a:pt x="1511579" y="755789"/>
                </a:lnTo>
                <a:close/>
              </a:path>
              <a:path w="4988559" h="1511935">
                <a:moveTo>
                  <a:pt x="4988230" y="755789"/>
                </a:moveTo>
                <a:lnTo>
                  <a:pt x="4986769" y="707986"/>
                </a:lnTo>
                <a:lnTo>
                  <a:pt x="4982426" y="660984"/>
                </a:lnTo>
                <a:lnTo>
                  <a:pt x="4975301" y="614857"/>
                </a:lnTo>
                <a:lnTo>
                  <a:pt x="4965471" y="569696"/>
                </a:lnTo>
                <a:lnTo>
                  <a:pt x="4953038" y="525589"/>
                </a:lnTo>
                <a:lnTo>
                  <a:pt x="4938077" y="482625"/>
                </a:lnTo>
                <a:lnTo>
                  <a:pt x="4920678" y="440893"/>
                </a:lnTo>
                <a:lnTo>
                  <a:pt x="4900917" y="400481"/>
                </a:lnTo>
                <a:lnTo>
                  <a:pt x="4878908" y="361492"/>
                </a:lnTo>
                <a:lnTo>
                  <a:pt x="4854714" y="323989"/>
                </a:lnTo>
                <a:lnTo>
                  <a:pt x="4828425" y="288074"/>
                </a:lnTo>
                <a:lnTo>
                  <a:pt x="4800130" y="253834"/>
                </a:lnTo>
                <a:lnTo>
                  <a:pt x="4769929" y="221361"/>
                </a:lnTo>
                <a:lnTo>
                  <a:pt x="4737887" y="190741"/>
                </a:lnTo>
                <a:lnTo>
                  <a:pt x="4704118" y="162064"/>
                </a:lnTo>
                <a:lnTo>
                  <a:pt x="4668672" y="135407"/>
                </a:lnTo>
                <a:lnTo>
                  <a:pt x="4631677" y="110871"/>
                </a:lnTo>
                <a:lnTo>
                  <a:pt x="4593183" y="88544"/>
                </a:lnTo>
                <a:lnTo>
                  <a:pt x="4553305" y="68516"/>
                </a:lnTo>
                <a:lnTo>
                  <a:pt x="4512119" y="50876"/>
                </a:lnTo>
                <a:lnTo>
                  <a:pt x="4469701" y="35699"/>
                </a:lnTo>
                <a:lnTo>
                  <a:pt x="4426153" y="23075"/>
                </a:lnTo>
                <a:lnTo>
                  <a:pt x="4381563" y="13119"/>
                </a:lnTo>
                <a:lnTo>
                  <a:pt x="4336008" y="5880"/>
                </a:lnTo>
                <a:lnTo>
                  <a:pt x="4289590" y="1485"/>
                </a:lnTo>
                <a:lnTo>
                  <a:pt x="4242371" y="0"/>
                </a:lnTo>
                <a:lnTo>
                  <a:pt x="1209268" y="0"/>
                </a:lnTo>
                <a:lnTo>
                  <a:pt x="1221689" y="6299"/>
                </a:lnTo>
                <a:lnTo>
                  <a:pt x="1262392" y="30238"/>
                </a:lnTo>
                <a:lnTo>
                  <a:pt x="1301610" y="56362"/>
                </a:lnTo>
                <a:lnTo>
                  <a:pt x="1339265" y="84607"/>
                </a:lnTo>
                <a:lnTo>
                  <a:pt x="1375270" y="114871"/>
                </a:lnTo>
                <a:lnTo>
                  <a:pt x="1409547" y="147091"/>
                </a:lnTo>
                <a:lnTo>
                  <a:pt x="1442008" y="181165"/>
                </a:lnTo>
                <a:lnTo>
                  <a:pt x="1472590" y="217017"/>
                </a:lnTo>
                <a:lnTo>
                  <a:pt x="1501190" y="254571"/>
                </a:lnTo>
                <a:lnTo>
                  <a:pt x="1527721" y="293725"/>
                </a:lnTo>
                <a:lnTo>
                  <a:pt x="1552130" y="334429"/>
                </a:lnTo>
                <a:lnTo>
                  <a:pt x="1574317" y="376567"/>
                </a:lnTo>
                <a:lnTo>
                  <a:pt x="1594192" y="420065"/>
                </a:lnTo>
                <a:lnTo>
                  <a:pt x="1611693" y="464845"/>
                </a:lnTo>
                <a:lnTo>
                  <a:pt x="1626717" y="510832"/>
                </a:lnTo>
                <a:lnTo>
                  <a:pt x="1639201" y="557923"/>
                </a:lnTo>
                <a:lnTo>
                  <a:pt x="1649044" y="606044"/>
                </a:lnTo>
                <a:lnTo>
                  <a:pt x="1656181" y="655129"/>
                </a:lnTo>
                <a:lnTo>
                  <a:pt x="1660525" y="705065"/>
                </a:lnTo>
                <a:lnTo>
                  <a:pt x="1661998" y="755789"/>
                </a:lnTo>
                <a:lnTo>
                  <a:pt x="1660525" y="806513"/>
                </a:lnTo>
                <a:lnTo>
                  <a:pt x="1656181" y="856449"/>
                </a:lnTo>
                <a:lnTo>
                  <a:pt x="1649044" y="905522"/>
                </a:lnTo>
                <a:lnTo>
                  <a:pt x="1639201" y="953655"/>
                </a:lnTo>
                <a:lnTo>
                  <a:pt x="1626717" y="1000747"/>
                </a:lnTo>
                <a:lnTo>
                  <a:pt x="1611693" y="1046734"/>
                </a:lnTo>
                <a:lnTo>
                  <a:pt x="1594192" y="1091514"/>
                </a:lnTo>
                <a:lnTo>
                  <a:pt x="1574317" y="1135011"/>
                </a:lnTo>
                <a:lnTo>
                  <a:pt x="1552130" y="1177150"/>
                </a:lnTo>
                <a:lnTo>
                  <a:pt x="1527721" y="1217853"/>
                </a:lnTo>
                <a:lnTo>
                  <a:pt x="1501190" y="1257007"/>
                </a:lnTo>
                <a:lnTo>
                  <a:pt x="1472590" y="1294561"/>
                </a:lnTo>
                <a:lnTo>
                  <a:pt x="1442008" y="1330413"/>
                </a:lnTo>
                <a:lnTo>
                  <a:pt x="1409547" y="1364488"/>
                </a:lnTo>
                <a:lnTo>
                  <a:pt x="1375270" y="1396707"/>
                </a:lnTo>
                <a:lnTo>
                  <a:pt x="1339265" y="1426972"/>
                </a:lnTo>
                <a:lnTo>
                  <a:pt x="1301610" y="1455216"/>
                </a:lnTo>
                <a:lnTo>
                  <a:pt x="1262392" y="1481340"/>
                </a:lnTo>
                <a:lnTo>
                  <a:pt x="1221689" y="1505280"/>
                </a:lnTo>
                <a:lnTo>
                  <a:pt x="1209268" y="1511579"/>
                </a:lnTo>
                <a:lnTo>
                  <a:pt x="1221689" y="1511579"/>
                </a:lnTo>
                <a:lnTo>
                  <a:pt x="4242371" y="1511579"/>
                </a:lnTo>
                <a:lnTo>
                  <a:pt x="4289590" y="1510093"/>
                </a:lnTo>
                <a:lnTo>
                  <a:pt x="4336008" y="1505699"/>
                </a:lnTo>
                <a:lnTo>
                  <a:pt x="4381563" y="1498460"/>
                </a:lnTo>
                <a:lnTo>
                  <a:pt x="4426153" y="1488503"/>
                </a:lnTo>
                <a:lnTo>
                  <a:pt x="4469701" y="1475879"/>
                </a:lnTo>
                <a:lnTo>
                  <a:pt x="4512119" y="1460703"/>
                </a:lnTo>
                <a:lnTo>
                  <a:pt x="4553305" y="1443062"/>
                </a:lnTo>
                <a:lnTo>
                  <a:pt x="4593183" y="1423035"/>
                </a:lnTo>
                <a:lnTo>
                  <a:pt x="4631677" y="1400708"/>
                </a:lnTo>
                <a:lnTo>
                  <a:pt x="4668672" y="1376172"/>
                </a:lnTo>
                <a:lnTo>
                  <a:pt x="4704118" y="1349514"/>
                </a:lnTo>
                <a:lnTo>
                  <a:pt x="4737887" y="1320838"/>
                </a:lnTo>
                <a:lnTo>
                  <a:pt x="4769929" y="1290218"/>
                </a:lnTo>
                <a:lnTo>
                  <a:pt x="4800130" y="1257744"/>
                </a:lnTo>
                <a:lnTo>
                  <a:pt x="4828425" y="1223505"/>
                </a:lnTo>
                <a:lnTo>
                  <a:pt x="4854714" y="1187589"/>
                </a:lnTo>
                <a:lnTo>
                  <a:pt x="4878908" y="1150086"/>
                </a:lnTo>
                <a:lnTo>
                  <a:pt x="4900917" y="1111097"/>
                </a:lnTo>
                <a:lnTo>
                  <a:pt x="4920678" y="1070686"/>
                </a:lnTo>
                <a:lnTo>
                  <a:pt x="4938077" y="1028954"/>
                </a:lnTo>
                <a:lnTo>
                  <a:pt x="4953038" y="985989"/>
                </a:lnTo>
                <a:lnTo>
                  <a:pt x="4965471" y="941882"/>
                </a:lnTo>
                <a:lnTo>
                  <a:pt x="4975301" y="896721"/>
                </a:lnTo>
                <a:lnTo>
                  <a:pt x="4982426" y="850595"/>
                </a:lnTo>
                <a:lnTo>
                  <a:pt x="4986769" y="803592"/>
                </a:lnTo>
                <a:lnTo>
                  <a:pt x="4988230" y="755789"/>
                </a:lnTo>
                <a:close/>
              </a:path>
            </a:pathLst>
          </a:custGeom>
          <a:solidFill>
            <a:srgbClr val="1EABD9"/>
          </a:solidFill>
        </p:spPr>
        <p:txBody>
          <a:bodyPr wrap="square" lIns="0" tIns="0" rIns="0" bIns="0" rtlCol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59" name="object 6">
            <a:extLst>
              <a:ext uri="{FF2B5EF4-FFF2-40B4-BE49-F238E27FC236}">
                <a16:creationId xmlns:a16="http://schemas.microsoft.com/office/drawing/2014/main" id="{CB1A9937-B798-49A0-A08A-831FC0CC42C8}"/>
              </a:ext>
            </a:extLst>
          </p:cNvPr>
          <p:cNvGrpSpPr/>
          <p:nvPr/>
        </p:nvGrpSpPr>
        <p:grpSpPr>
          <a:xfrm>
            <a:off x="1419771" y="1623404"/>
            <a:ext cx="3897841" cy="4439931"/>
            <a:chOff x="2116221" y="3174331"/>
            <a:chExt cx="4913027" cy="6046793"/>
          </a:xfrm>
        </p:grpSpPr>
        <p:sp>
          <p:nvSpPr>
            <p:cNvPr id="95" name="object 7">
              <a:extLst>
                <a:ext uri="{FF2B5EF4-FFF2-40B4-BE49-F238E27FC236}">
                  <a16:creationId xmlns:a16="http://schemas.microsoft.com/office/drawing/2014/main" id="{F8321074-8874-4D1A-95D4-A5E871CA06D3}"/>
                </a:ext>
              </a:extLst>
            </p:cNvPr>
            <p:cNvSpPr/>
            <p:nvPr/>
          </p:nvSpPr>
          <p:spPr>
            <a:xfrm>
              <a:off x="2116221" y="4837076"/>
              <a:ext cx="2720975" cy="2853335"/>
            </a:xfrm>
            <a:custGeom>
              <a:avLst/>
              <a:gdLst/>
              <a:ahLst/>
              <a:cxnLst/>
              <a:rect l="l" t="t" r="r" b="b"/>
              <a:pathLst>
                <a:path w="2720975" h="2720975">
                  <a:moveTo>
                    <a:pt x="1548881" y="12596"/>
                  </a:moveTo>
                  <a:lnTo>
                    <a:pt x="1171974" y="12596"/>
                  </a:lnTo>
                  <a:lnTo>
                    <a:pt x="1218413" y="0"/>
                  </a:lnTo>
                  <a:lnTo>
                    <a:pt x="1502442" y="0"/>
                  </a:lnTo>
                  <a:lnTo>
                    <a:pt x="1548881" y="12596"/>
                  </a:lnTo>
                  <a:close/>
                </a:path>
                <a:path w="2720975" h="2720975">
                  <a:moveTo>
                    <a:pt x="1594827" y="2695662"/>
                  </a:moveTo>
                  <a:lnTo>
                    <a:pt x="1126029" y="2695662"/>
                  </a:lnTo>
                  <a:lnTo>
                    <a:pt x="991429" y="2657872"/>
                  </a:lnTo>
                  <a:lnTo>
                    <a:pt x="820520" y="2607486"/>
                  </a:lnTo>
                  <a:lnTo>
                    <a:pt x="779501" y="2582293"/>
                  </a:lnTo>
                  <a:lnTo>
                    <a:pt x="739219" y="2569696"/>
                  </a:lnTo>
                  <a:lnTo>
                    <a:pt x="699701" y="2544503"/>
                  </a:lnTo>
                  <a:lnTo>
                    <a:pt x="660974" y="2519310"/>
                  </a:lnTo>
                  <a:lnTo>
                    <a:pt x="623065" y="2494117"/>
                  </a:lnTo>
                  <a:lnTo>
                    <a:pt x="586001" y="2468924"/>
                  </a:lnTo>
                  <a:lnTo>
                    <a:pt x="549809" y="2443731"/>
                  </a:lnTo>
                  <a:lnTo>
                    <a:pt x="514516" y="2418538"/>
                  </a:lnTo>
                  <a:lnTo>
                    <a:pt x="480149" y="2393345"/>
                  </a:lnTo>
                  <a:lnTo>
                    <a:pt x="446735" y="2368152"/>
                  </a:lnTo>
                  <a:lnTo>
                    <a:pt x="414301" y="2330362"/>
                  </a:lnTo>
                  <a:lnTo>
                    <a:pt x="382873" y="2305169"/>
                  </a:lnTo>
                  <a:lnTo>
                    <a:pt x="352480" y="2267379"/>
                  </a:lnTo>
                  <a:lnTo>
                    <a:pt x="323147" y="2229589"/>
                  </a:lnTo>
                  <a:lnTo>
                    <a:pt x="294903" y="2204396"/>
                  </a:lnTo>
                  <a:lnTo>
                    <a:pt x="267773" y="2166607"/>
                  </a:lnTo>
                  <a:lnTo>
                    <a:pt x="241785" y="2128817"/>
                  </a:lnTo>
                  <a:lnTo>
                    <a:pt x="216965" y="2091027"/>
                  </a:lnTo>
                  <a:lnTo>
                    <a:pt x="193342" y="2053238"/>
                  </a:lnTo>
                  <a:lnTo>
                    <a:pt x="170941" y="2015448"/>
                  </a:lnTo>
                  <a:lnTo>
                    <a:pt x="149790" y="1977658"/>
                  </a:lnTo>
                  <a:lnTo>
                    <a:pt x="129915" y="1939869"/>
                  </a:lnTo>
                  <a:lnTo>
                    <a:pt x="111344" y="1889483"/>
                  </a:lnTo>
                  <a:lnTo>
                    <a:pt x="94104" y="1851693"/>
                  </a:lnTo>
                  <a:lnTo>
                    <a:pt x="78222" y="1813903"/>
                  </a:lnTo>
                  <a:lnTo>
                    <a:pt x="63724" y="1763517"/>
                  </a:lnTo>
                  <a:lnTo>
                    <a:pt x="50637" y="1725727"/>
                  </a:lnTo>
                  <a:lnTo>
                    <a:pt x="38989" y="1675341"/>
                  </a:lnTo>
                  <a:lnTo>
                    <a:pt x="28807" y="1637551"/>
                  </a:lnTo>
                  <a:lnTo>
                    <a:pt x="20117" y="1587165"/>
                  </a:lnTo>
                  <a:lnTo>
                    <a:pt x="12947" y="1536779"/>
                  </a:lnTo>
                  <a:lnTo>
                    <a:pt x="7323" y="1498989"/>
                  </a:lnTo>
                  <a:lnTo>
                    <a:pt x="3272" y="1448603"/>
                  </a:lnTo>
                  <a:lnTo>
                    <a:pt x="822" y="1398217"/>
                  </a:lnTo>
                  <a:lnTo>
                    <a:pt x="0" y="1360427"/>
                  </a:lnTo>
                  <a:lnTo>
                    <a:pt x="822" y="1310041"/>
                  </a:lnTo>
                  <a:lnTo>
                    <a:pt x="3272" y="1259655"/>
                  </a:lnTo>
                  <a:lnTo>
                    <a:pt x="7323" y="1209269"/>
                  </a:lnTo>
                  <a:lnTo>
                    <a:pt x="12947" y="1171479"/>
                  </a:lnTo>
                  <a:lnTo>
                    <a:pt x="20117" y="1121093"/>
                  </a:lnTo>
                  <a:lnTo>
                    <a:pt x="28807" y="1070707"/>
                  </a:lnTo>
                  <a:lnTo>
                    <a:pt x="38989" y="1032917"/>
                  </a:lnTo>
                  <a:lnTo>
                    <a:pt x="50637" y="982531"/>
                  </a:lnTo>
                  <a:lnTo>
                    <a:pt x="63724" y="944741"/>
                  </a:lnTo>
                  <a:lnTo>
                    <a:pt x="78222" y="894355"/>
                  </a:lnTo>
                  <a:lnTo>
                    <a:pt x="94104" y="856565"/>
                  </a:lnTo>
                  <a:lnTo>
                    <a:pt x="111344" y="818775"/>
                  </a:lnTo>
                  <a:lnTo>
                    <a:pt x="129915" y="768389"/>
                  </a:lnTo>
                  <a:lnTo>
                    <a:pt x="149790" y="730600"/>
                  </a:lnTo>
                  <a:lnTo>
                    <a:pt x="170941" y="692810"/>
                  </a:lnTo>
                  <a:lnTo>
                    <a:pt x="193342" y="655020"/>
                  </a:lnTo>
                  <a:lnTo>
                    <a:pt x="216965" y="617231"/>
                  </a:lnTo>
                  <a:lnTo>
                    <a:pt x="241785" y="579441"/>
                  </a:lnTo>
                  <a:lnTo>
                    <a:pt x="267773" y="541651"/>
                  </a:lnTo>
                  <a:lnTo>
                    <a:pt x="294903" y="503862"/>
                  </a:lnTo>
                  <a:lnTo>
                    <a:pt x="323147" y="478669"/>
                  </a:lnTo>
                  <a:lnTo>
                    <a:pt x="352480" y="440879"/>
                  </a:lnTo>
                  <a:lnTo>
                    <a:pt x="382873" y="403089"/>
                  </a:lnTo>
                  <a:lnTo>
                    <a:pt x="414301" y="377896"/>
                  </a:lnTo>
                  <a:lnTo>
                    <a:pt x="446735" y="340106"/>
                  </a:lnTo>
                  <a:lnTo>
                    <a:pt x="480149" y="314913"/>
                  </a:lnTo>
                  <a:lnTo>
                    <a:pt x="514516" y="289720"/>
                  </a:lnTo>
                  <a:lnTo>
                    <a:pt x="549809" y="264527"/>
                  </a:lnTo>
                  <a:lnTo>
                    <a:pt x="586001" y="239334"/>
                  </a:lnTo>
                  <a:lnTo>
                    <a:pt x="623065" y="214141"/>
                  </a:lnTo>
                  <a:lnTo>
                    <a:pt x="660974" y="188948"/>
                  </a:lnTo>
                  <a:lnTo>
                    <a:pt x="699701" y="163755"/>
                  </a:lnTo>
                  <a:lnTo>
                    <a:pt x="739219" y="138562"/>
                  </a:lnTo>
                  <a:lnTo>
                    <a:pt x="779501" y="125965"/>
                  </a:lnTo>
                  <a:lnTo>
                    <a:pt x="820520" y="100772"/>
                  </a:lnTo>
                  <a:lnTo>
                    <a:pt x="904662" y="75579"/>
                  </a:lnTo>
                  <a:lnTo>
                    <a:pt x="1126029" y="12596"/>
                  </a:lnTo>
                  <a:lnTo>
                    <a:pt x="1594827" y="12596"/>
                  </a:lnTo>
                  <a:lnTo>
                    <a:pt x="1816193" y="75579"/>
                  </a:lnTo>
                  <a:lnTo>
                    <a:pt x="1900335" y="100772"/>
                  </a:lnTo>
                  <a:lnTo>
                    <a:pt x="1941355" y="125965"/>
                  </a:lnTo>
                  <a:lnTo>
                    <a:pt x="1981637" y="138562"/>
                  </a:lnTo>
                  <a:lnTo>
                    <a:pt x="2021155" y="163755"/>
                  </a:lnTo>
                  <a:lnTo>
                    <a:pt x="2059882" y="188948"/>
                  </a:lnTo>
                  <a:lnTo>
                    <a:pt x="2097791" y="214141"/>
                  </a:lnTo>
                  <a:lnTo>
                    <a:pt x="2134855" y="239334"/>
                  </a:lnTo>
                  <a:lnTo>
                    <a:pt x="2171047" y="264527"/>
                  </a:lnTo>
                  <a:lnTo>
                    <a:pt x="1263857" y="264527"/>
                  </a:lnTo>
                  <a:lnTo>
                    <a:pt x="1216432" y="277124"/>
                  </a:lnTo>
                  <a:lnTo>
                    <a:pt x="1169639" y="277124"/>
                  </a:lnTo>
                  <a:lnTo>
                    <a:pt x="989681" y="327510"/>
                  </a:lnTo>
                  <a:lnTo>
                    <a:pt x="946715" y="340106"/>
                  </a:lnTo>
                  <a:lnTo>
                    <a:pt x="904649" y="365300"/>
                  </a:lnTo>
                  <a:lnTo>
                    <a:pt x="863524" y="377896"/>
                  </a:lnTo>
                  <a:lnTo>
                    <a:pt x="823387" y="403089"/>
                  </a:lnTo>
                  <a:lnTo>
                    <a:pt x="784281" y="428282"/>
                  </a:lnTo>
                  <a:lnTo>
                    <a:pt x="746251" y="453475"/>
                  </a:lnTo>
                  <a:lnTo>
                    <a:pt x="709340" y="478669"/>
                  </a:lnTo>
                  <a:lnTo>
                    <a:pt x="673594" y="503862"/>
                  </a:lnTo>
                  <a:lnTo>
                    <a:pt x="639057" y="541651"/>
                  </a:lnTo>
                  <a:lnTo>
                    <a:pt x="605772" y="566844"/>
                  </a:lnTo>
                  <a:lnTo>
                    <a:pt x="573784" y="604634"/>
                  </a:lnTo>
                  <a:lnTo>
                    <a:pt x="543138" y="629827"/>
                  </a:lnTo>
                  <a:lnTo>
                    <a:pt x="513878" y="667617"/>
                  </a:lnTo>
                  <a:lnTo>
                    <a:pt x="486047" y="705406"/>
                  </a:lnTo>
                  <a:lnTo>
                    <a:pt x="459691" y="743196"/>
                  </a:lnTo>
                  <a:lnTo>
                    <a:pt x="434854" y="780986"/>
                  </a:lnTo>
                  <a:lnTo>
                    <a:pt x="411580" y="818775"/>
                  </a:lnTo>
                  <a:lnTo>
                    <a:pt x="389913" y="856565"/>
                  </a:lnTo>
                  <a:lnTo>
                    <a:pt x="369898" y="894355"/>
                  </a:lnTo>
                  <a:lnTo>
                    <a:pt x="351578" y="944741"/>
                  </a:lnTo>
                  <a:lnTo>
                    <a:pt x="334999" y="982531"/>
                  </a:lnTo>
                  <a:lnTo>
                    <a:pt x="320205" y="1032917"/>
                  </a:lnTo>
                  <a:lnTo>
                    <a:pt x="307239" y="1070707"/>
                  </a:lnTo>
                  <a:lnTo>
                    <a:pt x="296146" y="1121093"/>
                  </a:lnTo>
                  <a:lnTo>
                    <a:pt x="286971" y="1158882"/>
                  </a:lnTo>
                  <a:lnTo>
                    <a:pt x="279758" y="1209269"/>
                  </a:lnTo>
                  <a:lnTo>
                    <a:pt x="274551" y="1259655"/>
                  </a:lnTo>
                  <a:lnTo>
                    <a:pt x="271394" y="1310041"/>
                  </a:lnTo>
                  <a:lnTo>
                    <a:pt x="270332" y="1360427"/>
                  </a:lnTo>
                  <a:lnTo>
                    <a:pt x="271394" y="1398217"/>
                  </a:lnTo>
                  <a:lnTo>
                    <a:pt x="274551" y="1448603"/>
                  </a:lnTo>
                  <a:lnTo>
                    <a:pt x="279758" y="1498989"/>
                  </a:lnTo>
                  <a:lnTo>
                    <a:pt x="286971" y="1549376"/>
                  </a:lnTo>
                  <a:lnTo>
                    <a:pt x="296146" y="1587165"/>
                  </a:lnTo>
                  <a:lnTo>
                    <a:pt x="307239" y="1637551"/>
                  </a:lnTo>
                  <a:lnTo>
                    <a:pt x="320205" y="1675341"/>
                  </a:lnTo>
                  <a:lnTo>
                    <a:pt x="334999" y="1725727"/>
                  </a:lnTo>
                  <a:lnTo>
                    <a:pt x="351578" y="1763517"/>
                  </a:lnTo>
                  <a:lnTo>
                    <a:pt x="369898" y="1813903"/>
                  </a:lnTo>
                  <a:lnTo>
                    <a:pt x="389913" y="1851693"/>
                  </a:lnTo>
                  <a:lnTo>
                    <a:pt x="411580" y="1889483"/>
                  </a:lnTo>
                  <a:lnTo>
                    <a:pt x="434854" y="1927272"/>
                  </a:lnTo>
                  <a:lnTo>
                    <a:pt x="459691" y="1965062"/>
                  </a:lnTo>
                  <a:lnTo>
                    <a:pt x="486047" y="2002852"/>
                  </a:lnTo>
                  <a:lnTo>
                    <a:pt x="513878" y="2040641"/>
                  </a:lnTo>
                  <a:lnTo>
                    <a:pt x="543138" y="2078431"/>
                  </a:lnTo>
                  <a:lnTo>
                    <a:pt x="573784" y="2103624"/>
                  </a:lnTo>
                  <a:lnTo>
                    <a:pt x="605772" y="2141414"/>
                  </a:lnTo>
                  <a:lnTo>
                    <a:pt x="639057" y="2166607"/>
                  </a:lnTo>
                  <a:lnTo>
                    <a:pt x="673594" y="2204396"/>
                  </a:lnTo>
                  <a:lnTo>
                    <a:pt x="709340" y="2229589"/>
                  </a:lnTo>
                  <a:lnTo>
                    <a:pt x="746251" y="2254783"/>
                  </a:lnTo>
                  <a:lnTo>
                    <a:pt x="784281" y="2279976"/>
                  </a:lnTo>
                  <a:lnTo>
                    <a:pt x="823387" y="2305169"/>
                  </a:lnTo>
                  <a:lnTo>
                    <a:pt x="863524" y="2330362"/>
                  </a:lnTo>
                  <a:lnTo>
                    <a:pt x="904649" y="2342958"/>
                  </a:lnTo>
                  <a:lnTo>
                    <a:pt x="946715" y="2368152"/>
                  </a:lnTo>
                  <a:lnTo>
                    <a:pt x="1078129" y="2405941"/>
                  </a:lnTo>
                  <a:lnTo>
                    <a:pt x="1169639" y="2431134"/>
                  </a:lnTo>
                  <a:lnTo>
                    <a:pt x="1216432" y="2431134"/>
                  </a:lnTo>
                  <a:lnTo>
                    <a:pt x="1263857" y="2443731"/>
                  </a:lnTo>
                  <a:lnTo>
                    <a:pt x="2171047" y="2443731"/>
                  </a:lnTo>
                  <a:lnTo>
                    <a:pt x="2134855" y="2468924"/>
                  </a:lnTo>
                  <a:lnTo>
                    <a:pt x="2097791" y="2494117"/>
                  </a:lnTo>
                  <a:lnTo>
                    <a:pt x="2059882" y="2519310"/>
                  </a:lnTo>
                  <a:lnTo>
                    <a:pt x="2021155" y="2544503"/>
                  </a:lnTo>
                  <a:lnTo>
                    <a:pt x="1981637" y="2569696"/>
                  </a:lnTo>
                  <a:lnTo>
                    <a:pt x="1941355" y="2582293"/>
                  </a:lnTo>
                  <a:lnTo>
                    <a:pt x="1900335" y="2607486"/>
                  </a:lnTo>
                  <a:lnTo>
                    <a:pt x="1729426" y="2657872"/>
                  </a:lnTo>
                  <a:lnTo>
                    <a:pt x="1594827" y="2695662"/>
                  </a:lnTo>
                  <a:close/>
                </a:path>
                <a:path w="2720975" h="2720975">
                  <a:moveTo>
                    <a:pt x="2171047" y="2443731"/>
                  </a:moveTo>
                  <a:lnTo>
                    <a:pt x="1456997" y="2443731"/>
                  </a:lnTo>
                  <a:lnTo>
                    <a:pt x="1504422" y="2431134"/>
                  </a:lnTo>
                  <a:lnTo>
                    <a:pt x="1551214" y="2431134"/>
                  </a:lnTo>
                  <a:lnTo>
                    <a:pt x="1642724" y="2405941"/>
                  </a:lnTo>
                  <a:lnTo>
                    <a:pt x="1774137" y="2368152"/>
                  </a:lnTo>
                  <a:lnTo>
                    <a:pt x="1816204" y="2342958"/>
                  </a:lnTo>
                  <a:lnTo>
                    <a:pt x="1857328" y="2330362"/>
                  </a:lnTo>
                  <a:lnTo>
                    <a:pt x="1897465" y="2305169"/>
                  </a:lnTo>
                  <a:lnTo>
                    <a:pt x="1936571" y="2279976"/>
                  </a:lnTo>
                  <a:lnTo>
                    <a:pt x="1974601" y="2254783"/>
                  </a:lnTo>
                  <a:lnTo>
                    <a:pt x="2011512" y="2229589"/>
                  </a:lnTo>
                  <a:lnTo>
                    <a:pt x="2047258" y="2204396"/>
                  </a:lnTo>
                  <a:lnTo>
                    <a:pt x="2081795" y="2166607"/>
                  </a:lnTo>
                  <a:lnTo>
                    <a:pt x="2115080" y="2141414"/>
                  </a:lnTo>
                  <a:lnTo>
                    <a:pt x="2147068" y="2103624"/>
                  </a:lnTo>
                  <a:lnTo>
                    <a:pt x="2177714" y="2078431"/>
                  </a:lnTo>
                  <a:lnTo>
                    <a:pt x="2206974" y="2040641"/>
                  </a:lnTo>
                  <a:lnTo>
                    <a:pt x="2234805" y="2002852"/>
                  </a:lnTo>
                  <a:lnTo>
                    <a:pt x="2261160" y="1965062"/>
                  </a:lnTo>
                  <a:lnTo>
                    <a:pt x="2285998" y="1927272"/>
                  </a:lnTo>
                  <a:lnTo>
                    <a:pt x="2309272" y="1889483"/>
                  </a:lnTo>
                  <a:lnTo>
                    <a:pt x="2330939" y="1851693"/>
                  </a:lnTo>
                  <a:lnTo>
                    <a:pt x="2350954" y="1813903"/>
                  </a:lnTo>
                  <a:lnTo>
                    <a:pt x="2369274" y="1763517"/>
                  </a:lnTo>
                  <a:lnTo>
                    <a:pt x="2385853" y="1725727"/>
                  </a:lnTo>
                  <a:lnTo>
                    <a:pt x="2400647" y="1675341"/>
                  </a:lnTo>
                  <a:lnTo>
                    <a:pt x="2413613" y="1637551"/>
                  </a:lnTo>
                  <a:lnTo>
                    <a:pt x="2424706" y="1587165"/>
                  </a:lnTo>
                  <a:lnTo>
                    <a:pt x="2433881" y="1549376"/>
                  </a:lnTo>
                  <a:lnTo>
                    <a:pt x="2441094" y="1498989"/>
                  </a:lnTo>
                  <a:lnTo>
                    <a:pt x="2446301" y="1448603"/>
                  </a:lnTo>
                  <a:lnTo>
                    <a:pt x="2449458" y="1398217"/>
                  </a:lnTo>
                  <a:lnTo>
                    <a:pt x="2450520" y="1360427"/>
                  </a:lnTo>
                  <a:lnTo>
                    <a:pt x="2449458" y="1310041"/>
                  </a:lnTo>
                  <a:lnTo>
                    <a:pt x="2446301" y="1259655"/>
                  </a:lnTo>
                  <a:lnTo>
                    <a:pt x="2441094" y="1209269"/>
                  </a:lnTo>
                  <a:lnTo>
                    <a:pt x="2433881" y="1158882"/>
                  </a:lnTo>
                  <a:lnTo>
                    <a:pt x="2424706" y="1121093"/>
                  </a:lnTo>
                  <a:lnTo>
                    <a:pt x="2413613" y="1070707"/>
                  </a:lnTo>
                  <a:lnTo>
                    <a:pt x="2400647" y="1032917"/>
                  </a:lnTo>
                  <a:lnTo>
                    <a:pt x="2385853" y="982531"/>
                  </a:lnTo>
                  <a:lnTo>
                    <a:pt x="2369274" y="944741"/>
                  </a:lnTo>
                  <a:lnTo>
                    <a:pt x="2350954" y="894355"/>
                  </a:lnTo>
                  <a:lnTo>
                    <a:pt x="2330939" y="856565"/>
                  </a:lnTo>
                  <a:lnTo>
                    <a:pt x="2309272" y="818775"/>
                  </a:lnTo>
                  <a:lnTo>
                    <a:pt x="2285998" y="780986"/>
                  </a:lnTo>
                  <a:lnTo>
                    <a:pt x="2261160" y="743196"/>
                  </a:lnTo>
                  <a:lnTo>
                    <a:pt x="2234805" y="705406"/>
                  </a:lnTo>
                  <a:lnTo>
                    <a:pt x="2206974" y="667617"/>
                  </a:lnTo>
                  <a:lnTo>
                    <a:pt x="2177714" y="629827"/>
                  </a:lnTo>
                  <a:lnTo>
                    <a:pt x="2147068" y="604634"/>
                  </a:lnTo>
                  <a:lnTo>
                    <a:pt x="2115080" y="566844"/>
                  </a:lnTo>
                  <a:lnTo>
                    <a:pt x="2081795" y="541651"/>
                  </a:lnTo>
                  <a:lnTo>
                    <a:pt x="2047258" y="503862"/>
                  </a:lnTo>
                  <a:lnTo>
                    <a:pt x="2011512" y="478669"/>
                  </a:lnTo>
                  <a:lnTo>
                    <a:pt x="1974601" y="453475"/>
                  </a:lnTo>
                  <a:lnTo>
                    <a:pt x="1936571" y="428282"/>
                  </a:lnTo>
                  <a:lnTo>
                    <a:pt x="1897465" y="403089"/>
                  </a:lnTo>
                  <a:lnTo>
                    <a:pt x="1857328" y="377896"/>
                  </a:lnTo>
                  <a:lnTo>
                    <a:pt x="1816204" y="365300"/>
                  </a:lnTo>
                  <a:lnTo>
                    <a:pt x="1774137" y="340106"/>
                  </a:lnTo>
                  <a:lnTo>
                    <a:pt x="1731172" y="327510"/>
                  </a:lnTo>
                  <a:lnTo>
                    <a:pt x="1551214" y="277124"/>
                  </a:lnTo>
                  <a:lnTo>
                    <a:pt x="1504422" y="277124"/>
                  </a:lnTo>
                  <a:lnTo>
                    <a:pt x="1456997" y="264527"/>
                  </a:lnTo>
                  <a:lnTo>
                    <a:pt x="2171047" y="264527"/>
                  </a:lnTo>
                  <a:lnTo>
                    <a:pt x="2206340" y="289720"/>
                  </a:lnTo>
                  <a:lnTo>
                    <a:pt x="2240707" y="314913"/>
                  </a:lnTo>
                  <a:lnTo>
                    <a:pt x="2274121" y="340106"/>
                  </a:lnTo>
                  <a:lnTo>
                    <a:pt x="2306555" y="377896"/>
                  </a:lnTo>
                  <a:lnTo>
                    <a:pt x="2337982" y="403089"/>
                  </a:lnTo>
                  <a:lnTo>
                    <a:pt x="2368376" y="440879"/>
                  </a:lnTo>
                  <a:lnTo>
                    <a:pt x="2397708" y="478669"/>
                  </a:lnTo>
                  <a:lnTo>
                    <a:pt x="2425953" y="503862"/>
                  </a:lnTo>
                  <a:lnTo>
                    <a:pt x="2453082" y="541651"/>
                  </a:lnTo>
                  <a:lnTo>
                    <a:pt x="2479071" y="579441"/>
                  </a:lnTo>
                  <a:lnTo>
                    <a:pt x="2503890" y="617231"/>
                  </a:lnTo>
                  <a:lnTo>
                    <a:pt x="2527513" y="655020"/>
                  </a:lnTo>
                  <a:lnTo>
                    <a:pt x="2549914" y="692810"/>
                  </a:lnTo>
                  <a:lnTo>
                    <a:pt x="2571065" y="730600"/>
                  </a:lnTo>
                  <a:lnTo>
                    <a:pt x="2590940" y="768389"/>
                  </a:lnTo>
                  <a:lnTo>
                    <a:pt x="2609511" y="818775"/>
                  </a:lnTo>
                  <a:lnTo>
                    <a:pt x="2626751" y="856565"/>
                  </a:lnTo>
                  <a:lnTo>
                    <a:pt x="2642633" y="894355"/>
                  </a:lnTo>
                  <a:lnTo>
                    <a:pt x="2657131" y="944741"/>
                  </a:lnTo>
                  <a:lnTo>
                    <a:pt x="2670218" y="982531"/>
                  </a:lnTo>
                  <a:lnTo>
                    <a:pt x="2681865" y="1032917"/>
                  </a:lnTo>
                  <a:lnTo>
                    <a:pt x="2692048" y="1070707"/>
                  </a:lnTo>
                  <a:lnTo>
                    <a:pt x="2700738" y="1121093"/>
                  </a:lnTo>
                  <a:lnTo>
                    <a:pt x="2707908" y="1171479"/>
                  </a:lnTo>
                  <a:lnTo>
                    <a:pt x="2713532" y="1209269"/>
                  </a:lnTo>
                  <a:lnTo>
                    <a:pt x="2717582" y="1259655"/>
                  </a:lnTo>
                  <a:lnTo>
                    <a:pt x="2720032" y="1310041"/>
                  </a:lnTo>
                  <a:lnTo>
                    <a:pt x="2720855" y="1360427"/>
                  </a:lnTo>
                  <a:lnTo>
                    <a:pt x="2720032" y="1398217"/>
                  </a:lnTo>
                  <a:lnTo>
                    <a:pt x="2717582" y="1448603"/>
                  </a:lnTo>
                  <a:lnTo>
                    <a:pt x="2713532" y="1498989"/>
                  </a:lnTo>
                  <a:lnTo>
                    <a:pt x="2707908" y="1536779"/>
                  </a:lnTo>
                  <a:lnTo>
                    <a:pt x="2700738" y="1587165"/>
                  </a:lnTo>
                  <a:lnTo>
                    <a:pt x="2692048" y="1637551"/>
                  </a:lnTo>
                  <a:lnTo>
                    <a:pt x="2681865" y="1675341"/>
                  </a:lnTo>
                  <a:lnTo>
                    <a:pt x="2670218" y="1725727"/>
                  </a:lnTo>
                  <a:lnTo>
                    <a:pt x="2657131" y="1763517"/>
                  </a:lnTo>
                  <a:lnTo>
                    <a:pt x="2642633" y="1813903"/>
                  </a:lnTo>
                  <a:lnTo>
                    <a:pt x="2626751" y="1851693"/>
                  </a:lnTo>
                  <a:lnTo>
                    <a:pt x="2609511" y="1889483"/>
                  </a:lnTo>
                  <a:lnTo>
                    <a:pt x="2590940" y="1939869"/>
                  </a:lnTo>
                  <a:lnTo>
                    <a:pt x="2571065" y="1977658"/>
                  </a:lnTo>
                  <a:lnTo>
                    <a:pt x="2549914" y="2015448"/>
                  </a:lnTo>
                  <a:lnTo>
                    <a:pt x="2527513" y="2053238"/>
                  </a:lnTo>
                  <a:lnTo>
                    <a:pt x="2503890" y="2091027"/>
                  </a:lnTo>
                  <a:lnTo>
                    <a:pt x="2479071" y="2128817"/>
                  </a:lnTo>
                  <a:lnTo>
                    <a:pt x="2453082" y="2166607"/>
                  </a:lnTo>
                  <a:lnTo>
                    <a:pt x="2425953" y="2204396"/>
                  </a:lnTo>
                  <a:lnTo>
                    <a:pt x="2397708" y="2229589"/>
                  </a:lnTo>
                  <a:lnTo>
                    <a:pt x="2368376" y="2267379"/>
                  </a:lnTo>
                  <a:lnTo>
                    <a:pt x="2337982" y="2305169"/>
                  </a:lnTo>
                  <a:lnTo>
                    <a:pt x="2306555" y="2330362"/>
                  </a:lnTo>
                  <a:lnTo>
                    <a:pt x="2274121" y="2368152"/>
                  </a:lnTo>
                  <a:lnTo>
                    <a:pt x="2240707" y="2393345"/>
                  </a:lnTo>
                  <a:lnTo>
                    <a:pt x="2206340" y="2418538"/>
                  </a:lnTo>
                  <a:lnTo>
                    <a:pt x="2171047" y="2443731"/>
                  </a:lnTo>
                  <a:close/>
                </a:path>
                <a:path w="2720975" h="2720975">
                  <a:moveTo>
                    <a:pt x="1502442" y="2708259"/>
                  </a:moveTo>
                  <a:lnTo>
                    <a:pt x="1218413" y="2708259"/>
                  </a:lnTo>
                  <a:lnTo>
                    <a:pt x="1171974" y="2695662"/>
                  </a:lnTo>
                  <a:lnTo>
                    <a:pt x="1548881" y="2695662"/>
                  </a:lnTo>
                  <a:lnTo>
                    <a:pt x="1502442" y="2708259"/>
                  </a:lnTo>
                  <a:close/>
                </a:path>
                <a:path w="2720975" h="2720975">
                  <a:moveTo>
                    <a:pt x="1360427" y="2720855"/>
                  </a:moveTo>
                  <a:lnTo>
                    <a:pt x="1312667" y="2708259"/>
                  </a:lnTo>
                  <a:lnTo>
                    <a:pt x="1408188" y="2708259"/>
                  </a:lnTo>
                  <a:lnTo>
                    <a:pt x="1360427" y="272085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6" name="object 8">
              <a:extLst>
                <a:ext uri="{FF2B5EF4-FFF2-40B4-BE49-F238E27FC236}">
                  <a16:creationId xmlns:a16="http://schemas.microsoft.com/office/drawing/2014/main" id="{D6023F1B-6C65-4EBF-93AE-A616A1367FD0}"/>
                </a:ext>
              </a:extLst>
            </p:cNvPr>
            <p:cNvSpPr/>
            <p:nvPr/>
          </p:nvSpPr>
          <p:spPr>
            <a:xfrm>
              <a:off x="4355898" y="3174331"/>
              <a:ext cx="2673350" cy="1831975"/>
            </a:xfrm>
            <a:custGeom>
              <a:avLst/>
              <a:gdLst/>
              <a:ahLst/>
              <a:cxnLst/>
              <a:rect l="l" t="t" r="r" b="b"/>
              <a:pathLst>
                <a:path w="2673350" h="1831975">
                  <a:moveTo>
                    <a:pt x="2597396" y="151158"/>
                  </a:moveTo>
                  <a:lnTo>
                    <a:pt x="2567981" y="145219"/>
                  </a:lnTo>
                  <a:lnTo>
                    <a:pt x="2543957" y="129021"/>
                  </a:lnTo>
                  <a:lnTo>
                    <a:pt x="2527758" y="104998"/>
                  </a:lnTo>
                  <a:lnTo>
                    <a:pt x="2521817" y="75579"/>
                  </a:lnTo>
                  <a:lnTo>
                    <a:pt x="2527758" y="46160"/>
                  </a:lnTo>
                  <a:lnTo>
                    <a:pt x="2543957" y="22136"/>
                  </a:lnTo>
                  <a:lnTo>
                    <a:pt x="2567981" y="5939"/>
                  </a:lnTo>
                  <a:lnTo>
                    <a:pt x="2597396" y="0"/>
                  </a:lnTo>
                  <a:lnTo>
                    <a:pt x="2626817" y="5939"/>
                  </a:lnTo>
                  <a:lnTo>
                    <a:pt x="2650840" y="22136"/>
                  </a:lnTo>
                  <a:lnTo>
                    <a:pt x="2667037" y="46160"/>
                  </a:lnTo>
                  <a:lnTo>
                    <a:pt x="2672976" y="75579"/>
                  </a:lnTo>
                  <a:lnTo>
                    <a:pt x="2667037" y="104998"/>
                  </a:lnTo>
                  <a:lnTo>
                    <a:pt x="2650840" y="129021"/>
                  </a:lnTo>
                  <a:lnTo>
                    <a:pt x="2626817" y="145219"/>
                  </a:lnTo>
                  <a:lnTo>
                    <a:pt x="2597396" y="151158"/>
                  </a:lnTo>
                  <a:close/>
                </a:path>
                <a:path w="2673350" h="1831975">
                  <a:moveTo>
                    <a:pt x="75579" y="1831538"/>
                  </a:moveTo>
                  <a:lnTo>
                    <a:pt x="46160" y="1825600"/>
                  </a:lnTo>
                  <a:lnTo>
                    <a:pt x="22136" y="1809403"/>
                  </a:lnTo>
                  <a:lnTo>
                    <a:pt x="5939" y="1785379"/>
                  </a:lnTo>
                  <a:lnTo>
                    <a:pt x="0" y="1755959"/>
                  </a:lnTo>
                  <a:lnTo>
                    <a:pt x="5939" y="1726544"/>
                  </a:lnTo>
                  <a:lnTo>
                    <a:pt x="22136" y="1702520"/>
                  </a:lnTo>
                  <a:lnTo>
                    <a:pt x="46160" y="1686320"/>
                  </a:lnTo>
                  <a:lnTo>
                    <a:pt x="75579" y="1680380"/>
                  </a:lnTo>
                  <a:lnTo>
                    <a:pt x="104998" y="1686320"/>
                  </a:lnTo>
                  <a:lnTo>
                    <a:pt x="129021" y="1702520"/>
                  </a:lnTo>
                  <a:lnTo>
                    <a:pt x="145219" y="1726544"/>
                  </a:lnTo>
                  <a:lnTo>
                    <a:pt x="151158" y="1755959"/>
                  </a:lnTo>
                  <a:lnTo>
                    <a:pt x="145219" y="1785379"/>
                  </a:lnTo>
                  <a:lnTo>
                    <a:pt x="129021" y="1809403"/>
                  </a:lnTo>
                  <a:lnTo>
                    <a:pt x="104998" y="1825600"/>
                  </a:lnTo>
                  <a:lnTo>
                    <a:pt x="75579" y="1831538"/>
                  </a:lnTo>
                  <a:close/>
                </a:path>
              </a:pathLst>
            </a:custGeom>
            <a:solidFill>
              <a:srgbClr val="1EABD9"/>
            </a:solidFill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7" name="object 9">
              <a:extLst>
                <a:ext uri="{FF2B5EF4-FFF2-40B4-BE49-F238E27FC236}">
                  <a16:creationId xmlns:a16="http://schemas.microsoft.com/office/drawing/2014/main" id="{FB369244-F9FC-4CAB-8A28-AF5ACEB878D2}"/>
                </a:ext>
              </a:extLst>
            </p:cNvPr>
            <p:cNvSpPr/>
            <p:nvPr/>
          </p:nvSpPr>
          <p:spPr>
            <a:xfrm>
              <a:off x="4847655" y="5139394"/>
              <a:ext cx="2181225" cy="480059"/>
            </a:xfrm>
            <a:custGeom>
              <a:avLst/>
              <a:gdLst/>
              <a:ahLst/>
              <a:cxnLst/>
              <a:rect l="l" t="t" r="r" b="b"/>
              <a:pathLst>
                <a:path w="2181225" h="480060">
                  <a:moveTo>
                    <a:pt x="2105639" y="151158"/>
                  </a:moveTo>
                  <a:lnTo>
                    <a:pt x="2076219" y="145219"/>
                  </a:lnTo>
                  <a:lnTo>
                    <a:pt x="2052195" y="129021"/>
                  </a:lnTo>
                  <a:lnTo>
                    <a:pt x="2035999" y="104998"/>
                  </a:lnTo>
                  <a:lnTo>
                    <a:pt x="2030060" y="75579"/>
                  </a:lnTo>
                  <a:lnTo>
                    <a:pt x="2035999" y="46160"/>
                  </a:lnTo>
                  <a:lnTo>
                    <a:pt x="2052195" y="22136"/>
                  </a:lnTo>
                  <a:lnTo>
                    <a:pt x="2076219" y="5939"/>
                  </a:lnTo>
                  <a:lnTo>
                    <a:pt x="2105639" y="0"/>
                  </a:lnTo>
                  <a:lnTo>
                    <a:pt x="2135060" y="5939"/>
                  </a:lnTo>
                  <a:lnTo>
                    <a:pt x="2159083" y="22136"/>
                  </a:lnTo>
                  <a:lnTo>
                    <a:pt x="2175280" y="46160"/>
                  </a:lnTo>
                  <a:lnTo>
                    <a:pt x="2181219" y="75579"/>
                  </a:lnTo>
                  <a:lnTo>
                    <a:pt x="2175280" y="104998"/>
                  </a:lnTo>
                  <a:lnTo>
                    <a:pt x="2159083" y="129021"/>
                  </a:lnTo>
                  <a:lnTo>
                    <a:pt x="2135060" y="145219"/>
                  </a:lnTo>
                  <a:lnTo>
                    <a:pt x="2105639" y="151158"/>
                  </a:lnTo>
                  <a:close/>
                </a:path>
                <a:path w="2181225" h="480060">
                  <a:moveTo>
                    <a:pt x="75579" y="479923"/>
                  </a:moveTo>
                  <a:lnTo>
                    <a:pt x="46160" y="473984"/>
                  </a:lnTo>
                  <a:lnTo>
                    <a:pt x="22136" y="457786"/>
                  </a:lnTo>
                  <a:lnTo>
                    <a:pt x="5939" y="433763"/>
                  </a:lnTo>
                  <a:lnTo>
                    <a:pt x="0" y="404344"/>
                  </a:lnTo>
                  <a:lnTo>
                    <a:pt x="5939" y="374925"/>
                  </a:lnTo>
                  <a:lnTo>
                    <a:pt x="22136" y="350901"/>
                  </a:lnTo>
                  <a:lnTo>
                    <a:pt x="46160" y="334704"/>
                  </a:lnTo>
                  <a:lnTo>
                    <a:pt x="75579" y="328765"/>
                  </a:lnTo>
                  <a:lnTo>
                    <a:pt x="104998" y="334704"/>
                  </a:lnTo>
                  <a:lnTo>
                    <a:pt x="129021" y="350901"/>
                  </a:lnTo>
                  <a:lnTo>
                    <a:pt x="145219" y="374925"/>
                  </a:lnTo>
                  <a:lnTo>
                    <a:pt x="151158" y="404344"/>
                  </a:lnTo>
                  <a:lnTo>
                    <a:pt x="145219" y="433763"/>
                  </a:lnTo>
                  <a:lnTo>
                    <a:pt x="129021" y="457786"/>
                  </a:lnTo>
                  <a:lnTo>
                    <a:pt x="104998" y="473984"/>
                  </a:lnTo>
                  <a:lnTo>
                    <a:pt x="75579" y="479923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8" name="object 10">
              <a:extLst>
                <a:ext uri="{FF2B5EF4-FFF2-40B4-BE49-F238E27FC236}">
                  <a16:creationId xmlns:a16="http://schemas.microsoft.com/office/drawing/2014/main" id="{B407444A-8E55-46C8-B38E-6C2DDF32A637}"/>
                </a:ext>
              </a:extLst>
            </p:cNvPr>
            <p:cNvSpPr/>
            <p:nvPr/>
          </p:nvSpPr>
          <p:spPr>
            <a:xfrm>
              <a:off x="4847163" y="6776946"/>
              <a:ext cx="2181860" cy="478790"/>
            </a:xfrm>
            <a:custGeom>
              <a:avLst/>
              <a:gdLst/>
              <a:ahLst/>
              <a:cxnLst/>
              <a:rect l="l" t="t" r="r" b="b"/>
              <a:pathLst>
                <a:path w="2181859" h="478790">
                  <a:moveTo>
                    <a:pt x="2106131" y="478669"/>
                  </a:moveTo>
                  <a:lnTo>
                    <a:pt x="2076716" y="472729"/>
                  </a:lnTo>
                  <a:lnTo>
                    <a:pt x="2052691" y="456532"/>
                  </a:lnTo>
                  <a:lnTo>
                    <a:pt x="2036492" y="432508"/>
                  </a:lnTo>
                  <a:lnTo>
                    <a:pt x="2030551" y="403089"/>
                  </a:lnTo>
                  <a:lnTo>
                    <a:pt x="2036492" y="373670"/>
                  </a:lnTo>
                  <a:lnTo>
                    <a:pt x="2052691" y="349647"/>
                  </a:lnTo>
                  <a:lnTo>
                    <a:pt x="2076716" y="333449"/>
                  </a:lnTo>
                  <a:lnTo>
                    <a:pt x="2106131" y="327510"/>
                  </a:lnTo>
                  <a:lnTo>
                    <a:pt x="2135551" y="333449"/>
                  </a:lnTo>
                  <a:lnTo>
                    <a:pt x="2159575" y="349647"/>
                  </a:lnTo>
                  <a:lnTo>
                    <a:pt x="2175771" y="373670"/>
                  </a:lnTo>
                  <a:lnTo>
                    <a:pt x="2181710" y="403089"/>
                  </a:lnTo>
                  <a:lnTo>
                    <a:pt x="2175771" y="432508"/>
                  </a:lnTo>
                  <a:lnTo>
                    <a:pt x="2159575" y="456532"/>
                  </a:lnTo>
                  <a:lnTo>
                    <a:pt x="2135551" y="472729"/>
                  </a:lnTo>
                  <a:lnTo>
                    <a:pt x="2106131" y="478669"/>
                  </a:lnTo>
                  <a:close/>
                </a:path>
                <a:path w="2181859" h="478790">
                  <a:moveTo>
                    <a:pt x="75579" y="151158"/>
                  </a:moveTo>
                  <a:lnTo>
                    <a:pt x="46160" y="145219"/>
                  </a:lnTo>
                  <a:lnTo>
                    <a:pt x="22136" y="129021"/>
                  </a:lnTo>
                  <a:lnTo>
                    <a:pt x="5939" y="104998"/>
                  </a:lnTo>
                  <a:lnTo>
                    <a:pt x="0" y="75579"/>
                  </a:lnTo>
                  <a:lnTo>
                    <a:pt x="5939" y="46160"/>
                  </a:lnTo>
                  <a:lnTo>
                    <a:pt x="22136" y="22136"/>
                  </a:lnTo>
                  <a:lnTo>
                    <a:pt x="46160" y="5939"/>
                  </a:lnTo>
                  <a:lnTo>
                    <a:pt x="75579" y="0"/>
                  </a:lnTo>
                  <a:lnTo>
                    <a:pt x="104998" y="5939"/>
                  </a:lnTo>
                  <a:lnTo>
                    <a:pt x="129021" y="22136"/>
                  </a:lnTo>
                  <a:lnTo>
                    <a:pt x="145219" y="46160"/>
                  </a:lnTo>
                  <a:lnTo>
                    <a:pt x="151158" y="75579"/>
                  </a:lnTo>
                  <a:lnTo>
                    <a:pt x="145219" y="104998"/>
                  </a:lnTo>
                  <a:lnTo>
                    <a:pt x="129021" y="129021"/>
                  </a:lnTo>
                  <a:lnTo>
                    <a:pt x="104998" y="145219"/>
                  </a:lnTo>
                  <a:lnTo>
                    <a:pt x="75579" y="151158"/>
                  </a:lnTo>
                  <a:close/>
                </a:path>
              </a:pathLst>
            </a:custGeom>
            <a:solidFill>
              <a:srgbClr val="92BD39"/>
            </a:solidFill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9" name="object 11">
              <a:extLst>
                <a:ext uri="{FF2B5EF4-FFF2-40B4-BE49-F238E27FC236}">
                  <a16:creationId xmlns:a16="http://schemas.microsoft.com/office/drawing/2014/main" id="{4B7D9759-5663-4AB7-83EA-EF469834D69F}"/>
                </a:ext>
              </a:extLst>
            </p:cNvPr>
            <p:cNvSpPr/>
            <p:nvPr/>
          </p:nvSpPr>
          <p:spPr>
            <a:xfrm>
              <a:off x="4358407" y="7387879"/>
              <a:ext cx="2670810" cy="1833245"/>
            </a:xfrm>
            <a:custGeom>
              <a:avLst/>
              <a:gdLst/>
              <a:ahLst/>
              <a:cxnLst/>
              <a:rect l="l" t="t" r="r" b="b"/>
              <a:pathLst>
                <a:path w="2670809" h="1833245">
                  <a:moveTo>
                    <a:pt x="2594890" y="1832798"/>
                  </a:moveTo>
                  <a:lnTo>
                    <a:pt x="2565469" y="1826859"/>
                  </a:lnTo>
                  <a:lnTo>
                    <a:pt x="2541445" y="1810663"/>
                  </a:lnTo>
                  <a:lnTo>
                    <a:pt x="2525249" y="1786639"/>
                  </a:lnTo>
                  <a:lnTo>
                    <a:pt x="2519310" y="1757219"/>
                  </a:lnTo>
                  <a:lnTo>
                    <a:pt x="2525249" y="1727798"/>
                  </a:lnTo>
                  <a:lnTo>
                    <a:pt x="2541445" y="1703775"/>
                  </a:lnTo>
                  <a:lnTo>
                    <a:pt x="2565469" y="1687578"/>
                  </a:lnTo>
                  <a:lnTo>
                    <a:pt x="2594890" y="1681639"/>
                  </a:lnTo>
                  <a:lnTo>
                    <a:pt x="2624310" y="1687578"/>
                  </a:lnTo>
                  <a:lnTo>
                    <a:pt x="2648334" y="1703775"/>
                  </a:lnTo>
                  <a:lnTo>
                    <a:pt x="2664530" y="1727798"/>
                  </a:lnTo>
                  <a:lnTo>
                    <a:pt x="2670469" y="1757219"/>
                  </a:lnTo>
                  <a:lnTo>
                    <a:pt x="2664530" y="1786639"/>
                  </a:lnTo>
                  <a:lnTo>
                    <a:pt x="2648334" y="1810663"/>
                  </a:lnTo>
                  <a:lnTo>
                    <a:pt x="2624310" y="1826859"/>
                  </a:lnTo>
                  <a:lnTo>
                    <a:pt x="2594890" y="1832798"/>
                  </a:lnTo>
                  <a:close/>
                </a:path>
                <a:path w="2670809" h="1833245">
                  <a:moveTo>
                    <a:pt x="75579" y="151158"/>
                  </a:moveTo>
                  <a:lnTo>
                    <a:pt x="46160" y="145219"/>
                  </a:lnTo>
                  <a:lnTo>
                    <a:pt x="22136" y="129021"/>
                  </a:lnTo>
                  <a:lnTo>
                    <a:pt x="5939" y="104998"/>
                  </a:lnTo>
                  <a:lnTo>
                    <a:pt x="0" y="75579"/>
                  </a:lnTo>
                  <a:lnTo>
                    <a:pt x="5939" y="46160"/>
                  </a:lnTo>
                  <a:lnTo>
                    <a:pt x="22136" y="22136"/>
                  </a:lnTo>
                  <a:lnTo>
                    <a:pt x="46160" y="5939"/>
                  </a:lnTo>
                  <a:lnTo>
                    <a:pt x="75579" y="0"/>
                  </a:lnTo>
                  <a:lnTo>
                    <a:pt x="104998" y="5939"/>
                  </a:lnTo>
                  <a:lnTo>
                    <a:pt x="129021" y="22136"/>
                  </a:lnTo>
                  <a:lnTo>
                    <a:pt x="145219" y="46160"/>
                  </a:lnTo>
                  <a:lnTo>
                    <a:pt x="151158" y="75579"/>
                  </a:lnTo>
                  <a:lnTo>
                    <a:pt x="145219" y="104998"/>
                  </a:lnTo>
                  <a:lnTo>
                    <a:pt x="129021" y="129021"/>
                  </a:lnTo>
                  <a:lnTo>
                    <a:pt x="104998" y="145219"/>
                  </a:lnTo>
                  <a:lnTo>
                    <a:pt x="75579" y="151158"/>
                  </a:lnTo>
                  <a:close/>
                </a:path>
              </a:pathLst>
            </a:custGeom>
            <a:solidFill>
              <a:srgbClr val="DFCB14"/>
            </a:solidFill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60" name="object 12">
            <a:extLst>
              <a:ext uri="{FF2B5EF4-FFF2-40B4-BE49-F238E27FC236}">
                <a16:creationId xmlns:a16="http://schemas.microsoft.com/office/drawing/2014/main" id="{4A007128-21F0-4AB0-A387-17D22216A41B}"/>
              </a:ext>
            </a:extLst>
          </p:cNvPr>
          <p:cNvSpPr txBox="1"/>
          <p:nvPr/>
        </p:nvSpPr>
        <p:spPr>
          <a:xfrm>
            <a:off x="6757707" y="1209560"/>
            <a:ext cx="2443990" cy="10150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39065">
              <a:lnSpc>
                <a:spcPct val="101699"/>
              </a:lnSpc>
              <a:spcBef>
                <a:spcPts val="90"/>
              </a:spcBef>
            </a:pPr>
            <a:r>
              <a:rPr sz="1600" b="1" spc="-4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Python </a:t>
            </a:r>
            <a:r>
              <a:rPr sz="1600" b="1" spc="30" dirty="0" err="1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패키지구조</a:t>
            </a:r>
            <a:r>
              <a:rPr sz="1600" b="1" spc="3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설</a:t>
            </a:r>
            <a:r>
              <a:rPr sz="1600" b="1" spc="-42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600" b="1" spc="3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정</a:t>
            </a:r>
            <a:endParaRPr sz="1600" b="1" dirty="0">
              <a:latin typeface="나눔고딕" pitchFamily="2" charset="-127"/>
              <a:ea typeface="나눔고딕" pitchFamily="2" charset="-127"/>
              <a:cs typeface="Noto Sans KR"/>
            </a:endParaRPr>
          </a:p>
          <a:p>
            <a:pPr marL="12700" marR="5080">
              <a:lnSpc>
                <a:spcPct val="102600"/>
              </a:lnSpc>
              <a:spcBef>
                <a:spcPts val="1195"/>
              </a:spcBef>
            </a:pPr>
            <a:r>
              <a:rPr lang="en-US" sz="1400" spc="3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 </a:t>
            </a:r>
            <a:r>
              <a:rPr sz="1400" spc="3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필요한</a:t>
            </a:r>
            <a:r>
              <a:rPr sz="1400" spc="2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8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Python</a:t>
            </a:r>
            <a:r>
              <a:rPr sz="1400" spc="-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 </a:t>
            </a:r>
            <a:r>
              <a:rPr sz="1400" spc="3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패키지</a:t>
            </a:r>
            <a:r>
              <a:rPr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endParaRPr lang="en-US" sz="1400" spc="30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  <a:cs typeface="Noto Sans KR"/>
            </a:endParaRPr>
          </a:p>
          <a:p>
            <a:pPr marL="12700" marR="5080">
              <a:lnSpc>
                <a:spcPct val="102600"/>
              </a:lnSpc>
              <a:spcBef>
                <a:spcPts val="1195"/>
              </a:spcBef>
            </a:pPr>
            <a:r>
              <a:rPr lang="en-US"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 </a:t>
            </a:r>
            <a:r>
              <a:rPr sz="1400" spc="3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구조를</a:t>
            </a:r>
            <a:r>
              <a:rPr lang="en-US"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설</a:t>
            </a:r>
            <a:r>
              <a:rPr sz="1400" spc="-30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정한다</a:t>
            </a:r>
            <a:endParaRPr sz="1400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  <a:cs typeface="Noto Sans KR"/>
            </a:endParaRPr>
          </a:p>
        </p:txBody>
      </p:sp>
      <p:sp>
        <p:nvSpPr>
          <p:cNvPr id="61" name="object 13">
            <a:extLst>
              <a:ext uri="{FF2B5EF4-FFF2-40B4-BE49-F238E27FC236}">
                <a16:creationId xmlns:a16="http://schemas.microsoft.com/office/drawing/2014/main" id="{07A6C6BE-E207-4574-A129-F528D6277DAE}"/>
              </a:ext>
            </a:extLst>
          </p:cNvPr>
          <p:cNvSpPr txBox="1"/>
          <p:nvPr/>
        </p:nvSpPr>
        <p:spPr>
          <a:xfrm>
            <a:off x="6901534" y="2618146"/>
            <a:ext cx="209871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-18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GP</a:t>
            </a:r>
            <a:r>
              <a:rPr sz="1600" b="1" spc="-195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U</a:t>
            </a:r>
            <a:r>
              <a:rPr sz="1600" b="1" spc="-5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 </a:t>
            </a:r>
            <a:r>
              <a:rPr sz="1600" b="1" spc="3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가용성</a:t>
            </a:r>
            <a:r>
              <a:rPr sz="1600" b="1" spc="5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600" b="1" spc="3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확인</a:t>
            </a:r>
            <a:endParaRPr sz="1600" b="1" dirty="0">
              <a:latin typeface="나눔고딕" pitchFamily="2" charset="-127"/>
              <a:ea typeface="나눔고딕" pitchFamily="2" charset="-127"/>
              <a:cs typeface="Noto Sans KR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400" spc="2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GPU</a:t>
            </a:r>
            <a:r>
              <a:rPr sz="1400" spc="-5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 </a:t>
            </a:r>
            <a:r>
              <a:rPr sz="1400" spc="3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가용성을</a:t>
            </a:r>
            <a:r>
              <a:rPr sz="1400" spc="2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3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확인한다</a:t>
            </a:r>
            <a:endParaRPr lang="en-US" sz="1400" spc="30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  <a:cs typeface="Noto Sans KR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400" spc="2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9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(Kamp</a:t>
            </a:r>
            <a:r>
              <a:rPr lang="en-US" sz="1400" spc="9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 </a:t>
            </a:r>
            <a:r>
              <a:rPr sz="1400" spc="3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서버에서</a:t>
            </a:r>
            <a:r>
              <a:rPr sz="1400" spc="1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중요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)</a:t>
            </a:r>
            <a:endParaRPr sz="1400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  <a:cs typeface="Gill Sans MT"/>
            </a:endParaRPr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00C45C5E-280F-4A4D-BA0B-0175A4F3BD64}"/>
              </a:ext>
            </a:extLst>
          </p:cNvPr>
          <p:cNvSpPr txBox="1"/>
          <p:nvPr/>
        </p:nvSpPr>
        <p:spPr>
          <a:xfrm>
            <a:off x="6786282" y="5583001"/>
            <a:ext cx="2375412" cy="8299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600" b="1" spc="3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   </a:t>
            </a:r>
            <a:r>
              <a:rPr sz="1600" b="1" spc="30" dirty="0" err="1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통합</a:t>
            </a:r>
            <a:r>
              <a:rPr sz="1600" b="1" spc="2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600" b="1" spc="3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테스트</a:t>
            </a:r>
            <a:r>
              <a:rPr sz="1600" b="1" spc="2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600" b="1" spc="3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실행</a:t>
            </a:r>
            <a:endParaRPr sz="1600" b="1" dirty="0">
              <a:latin typeface="나눔고딕" pitchFamily="2" charset="-127"/>
              <a:ea typeface="나눔고딕" pitchFamily="2" charset="-127"/>
              <a:cs typeface="Noto Sans KR"/>
            </a:endParaRPr>
          </a:p>
          <a:p>
            <a:pPr marL="12700" marR="5080">
              <a:lnSpc>
                <a:spcPct val="102600"/>
              </a:lnSpc>
              <a:spcBef>
                <a:spcPts val="1195"/>
              </a:spcBef>
            </a:pPr>
            <a:r>
              <a:rPr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통합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테스트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실행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(</a:t>
            </a:r>
            <a:r>
              <a:rPr sz="1400" spc="35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결과는</a:t>
            </a:r>
            <a:r>
              <a:rPr lang="en-US"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5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test_results_latest.txt</a:t>
            </a:r>
            <a:r>
              <a:rPr sz="1400" spc="5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에</a:t>
            </a:r>
            <a:r>
              <a:rPr sz="1400" spc="-2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저장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)</a:t>
            </a:r>
            <a:endParaRPr sz="1400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  <a:cs typeface="Gill Sans MT"/>
            </a:endParaRPr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B466D345-6CBE-449D-9E45-5AE8E7F3BB17}"/>
              </a:ext>
            </a:extLst>
          </p:cNvPr>
          <p:cNvSpPr txBox="1"/>
          <p:nvPr/>
        </p:nvSpPr>
        <p:spPr>
          <a:xfrm>
            <a:off x="1691915" y="3845546"/>
            <a:ext cx="1621278" cy="613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6705" marR="5080" indent="-294640">
              <a:lnSpc>
                <a:spcPct val="101699"/>
              </a:lnSpc>
              <a:spcBef>
                <a:spcPts val="90"/>
              </a:spcBef>
            </a:pPr>
            <a:r>
              <a:rPr sz="2000" b="1" spc="30" dirty="0">
                <a:solidFill>
                  <a:srgbClr val="394454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실험</a:t>
            </a:r>
            <a:r>
              <a:rPr sz="2000" b="1" spc="5" dirty="0">
                <a:solidFill>
                  <a:srgbClr val="394454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2000" b="1" spc="30" dirty="0">
                <a:solidFill>
                  <a:srgbClr val="394454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및</a:t>
            </a:r>
            <a:r>
              <a:rPr sz="2000" b="1" spc="5" dirty="0">
                <a:solidFill>
                  <a:srgbClr val="394454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2000" b="1" spc="30" dirty="0">
                <a:solidFill>
                  <a:srgbClr val="394454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테스트 </a:t>
            </a:r>
            <a:r>
              <a:rPr sz="2000" b="1" spc="-415" dirty="0">
                <a:solidFill>
                  <a:srgbClr val="394454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2000" b="1" spc="30" dirty="0">
                <a:solidFill>
                  <a:srgbClr val="394454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프로세스</a:t>
            </a:r>
            <a:endParaRPr sz="2000" dirty="0">
              <a:latin typeface="나눔고딕" pitchFamily="2" charset="-127"/>
              <a:ea typeface="나눔고딕" pitchFamily="2" charset="-127"/>
              <a:cs typeface="Noto Sans KR"/>
            </a:endParaRPr>
          </a:p>
        </p:txBody>
      </p:sp>
      <p:sp>
        <p:nvSpPr>
          <p:cNvPr id="64" name="object 16">
            <a:extLst>
              <a:ext uri="{FF2B5EF4-FFF2-40B4-BE49-F238E27FC236}">
                <a16:creationId xmlns:a16="http://schemas.microsoft.com/office/drawing/2014/main" id="{EE260099-867D-49CF-A89A-68766D6FB531}"/>
              </a:ext>
            </a:extLst>
          </p:cNvPr>
          <p:cNvSpPr txBox="1"/>
          <p:nvPr/>
        </p:nvSpPr>
        <p:spPr>
          <a:xfrm>
            <a:off x="6759610" y="4109420"/>
            <a:ext cx="2390728" cy="8299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600" b="1" spc="3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   </a:t>
            </a:r>
            <a:r>
              <a:rPr sz="1600" b="1" spc="30" dirty="0" err="1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메인</a:t>
            </a:r>
            <a:r>
              <a:rPr sz="1600" b="1" spc="2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600" b="1" spc="30" dirty="0" err="1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실험</a:t>
            </a:r>
            <a:r>
              <a:rPr lang="ko-KR" altLang="en-US" sz="1600" b="1" spc="3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을</a:t>
            </a:r>
            <a:r>
              <a:rPr sz="1600" b="1" spc="2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600" b="1" spc="30" dirty="0">
                <a:solidFill>
                  <a:srgbClr val="FFFFFF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실행</a:t>
            </a:r>
            <a:endParaRPr sz="1600" b="1" dirty="0">
              <a:latin typeface="나눔고딕" pitchFamily="2" charset="-127"/>
              <a:ea typeface="나눔고딕" pitchFamily="2" charset="-127"/>
              <a:cs typeface="Noto Sans KR"/>
            </a:endParaRPr>
          </a:p>
          <a:p>
            <a:pPr marL="12700" marR="5080">
              <a:lnSpc>
                <a:spcPct val="102600"/>
              </a:lnSpc>
              <a:spcBef>
                <a:spcPts val="1195"/>
              </a:spcBef>
            </a:pPr>
            <a:r>
              <a:rPr lang="en-US"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 </a:t>
            </a:r>
            <a:r>
              <a:rPr sz="1400" spc="3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메인</a:t>
            </a:r>
            <a:r>
              <a:rPr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실험 스크립트 </a:t>
            </a:r>
            <a:r>
              <a:rPr sz="1400" spc="30" dirty="0" err="1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실행</a:t>
            </a:r>
            <a:r>
              <a:rPr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lang="en-US" sz="1400" spc="3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       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(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결과는 </a:t>
            </a:r>
            <a:r>
              <a:rPr sz="1400" spc="-30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</a:t>
            </a:r>
            <a:r>
              <a:rPr sz="1400" spc="1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experOut.txt</a:t>
            </a:r>
            <a:r>
              <a:rPr sz="1400" spc="1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에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Noto Sans KR"/>
              </a:rPr>
              <a:t> 저장</a:t>
            </a:r>
            <a:r>
              <a:rPr sz="1400" spc="35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  <a:cs typeface="Gill Sans MT"/>
              </a:rPr>
              <a:t>)</a:t>
            </a:r>
            <a:endParaRPr sz="1400" dirty="0">
              <a:solidFill>
                <a:srgbClr val="002060"/>
              </a:solidFill>
              <a:latin typeface="나눔고딕" pitchFamily="2" charset="-127"/>
              <a:ea typeface="나눔고딕" pitchFamily="2" charset="-127"/>
              <a:cs typeface="Gill Sans MT"/>
            </a:endParaRPr>
          </a:p>
        </p:txBody>
      </p:sp>
      <p:grpSp>
        <p:nvGrpSpPr>
          <p:cNvPr id="65" name="object 18">
            <a:extLst>
              <a:ext uri="{FF2B5EF4-FFF2-40B4-BE49-F238E27FC236}">
                <a16:creationId xmlns:a16="http://schemas.microsoft.com/office/drawing/2014/main" id="{0F61F220-63D8-4990-A9C6-2CD2D056560E}"/>
              </a:ext>
            </a:extLst>
          </p:cNvPr>
          <p:cNvGrpSpPr/>
          <p:nvPr/>
        </p:nvGrpSpPr>
        <p:grpSpPr>
          <a:xfrm>
            <a:off x="5377280" y="5452561"/>
            <a:ext cx="3957766" cy="1110157"/>
            <a:chOff x="7104456" y="8389304"/>
            <a:chExt cx="4988560" cy="1511935"/>
          </a:xfrm>
        </p:grpSpPr>
        <p:sp>
          <p:nvSpPr>
            <p:cNvPr id="92" name="object 19">
              <a:extLst>
                <a:ext uri="{FF2B5EF4-FFF2-40B4-BE49-F238E27FC236}">
                  <a16:creationId xmlns:a16="http://schemas.microsoft.com/office/drawing/2014/main" id="{BD506C53-327D-4469-A073-3774A3F2FF1F}"/>
                </a:ext>
              </a:extLst>
            </p:cNvPr>
            <p:cNvSpPr/>
            <p:nvPr/>
          </p:nvSpPr>
          <p:spPr>
            <a:xfrm>
              <a:off x="7104456" y="8389304"/>
              <a:ext cx="4988560" cy="1511935"/>
            </a:xfrm>
            <a:custGeom>
              <a:avLst/>
              <a:gdLst/>
              <a:ahLst/>
              <a:cxnLst/>
              <a:rect l="l" t="t" r="r" b="b"/>
              <a:pathLst>
                <a:path w="4988559" h="1511934">
                  <a:moveTo>
                    <a:pt x="4242386" y="1511586"/>
                  </a:moveTo>
                  <a:lnTo>
                    <a:pt x="4289599" y="1510099"/>
                  </a:lnTo>
                  <a:lnTo>
                    <a:pt x="4336025" y="1505697"/>
                  </a:lnTo>
                  <a:lnTo>
                    <a:pt x="4381578" y="1498469"/>
                  </a:lnTo>
                  <a:lnTo>
                    <a:pt x="4426170" y="1488503"/>
                  </a:lnTo>
                  <a:lnTo>
                    <a:pt x="4469715" y="1475888"/>
                  </a:lnTo>
                  <a:lnTo>
                    <a:pt x="4512126" y="1460712"/>
                  </a:lnTo>
                  <a:lnTo>
                    <a:pt x="4553315" y="1443065"/>
                  </a:lnTo>
                  <a:lnTo>
                    <a:pt x="4593196" y="1423033"/>
                  </a:lnTo>
                  <a:lnTo>
                    <a:pt x="4631682" y="1400706"/>
                  </a:lnTo>
                  <a:lnTo>
                    <a:pt x="4668686" y="1376173"/>
                  </a:lnTo>
                  <a:lnTo>
                    <a:pt x="4704121" y="1349522"/>
                  </a:lnTo>
                  <a:lnTo>
                    <a:pt x="4737900" y="1320841"/>
                  </a:lnTo>
                  <a:lnTo>
                    <a:pt x="4769935" y="1290219"/>
                  </a:lnTo>
                  <a:lnTo>
                    <a:pt x="4800142" y="1257745"/>
                  </a:lnTo>
                  <a:lnTo>
                    <a:pt x="4828431" y="1223507"/>
                  </a:lnTo>
                  <a:lnTo>
                    <a:pt x="4854716" y="1187594"/>
                  </a:lnTo>
                  <a:lnTo>
                    <a:pt x="4878911" y="1150093"/>
                  </a:lnTo>
                  <a:lnTo>
                    <a:pt x="4900928" y="1111095"/>
                  </a:lnTo>
                  <a:lnTo>
                    <a:pt x="4920680" y="1070687"/>
                  </a:lnTo>
                  <a:lnTo>
                    <a:pt x="4938081" y="1028957"/>
                  </a:lnTo>
                  <a:lnTo>
                    <a:pt x="4953044" y="985995"/>
                  </a:lnTo>
                  <a:lnTo>
                    <a:pt x="4965481" y="941889"/>
                  </a:lnTo>
                  <a:lnTo>
                    <a:pt x="4975305" y="896727"/>
                  </a:lnTo>
                  <a:lnTo>
                    <a:pt x="4982430" y="850598"/>
                  </a:lnTo>
                  <a:lnTo>
                    <a:pt x="4986769" y="803590"/>
                  </a:lnTo>
                  <a:lnTo>
                    <a:pt x="4988235" y="755793"/>
                  </a:lnTo>
                  <a:lnTo>
                    <a:pt x="4986769" y="707995"/>
                  </a:lnTo>
                  <a:lnTo>
                    <a:pt x="4982430" y="660988"/>
                  </a:lnTo>
                  <a:lnTo>
                    <a:pt x="4975305" y="614859"/>
                  </a:lnTo>
                  <a:lnTo>
                    <a:pt x="4965481" y="569697"/>
                  </a:lnTo>
                  <a:lnTo>
                    <a:pt x="4953044" y="525590"/>
                  </a:lnTo>
                  <a:lnTo>
                    <a:pt x="4938081" y="482628"/>
                  </a:lnTo>
                  <a:lnTo>
                    <a:pt x="4920680" y="440899"/>
                  </a:lnTo>
                  <a:lnTo>
                    <a:pt x="4900928" y="400490"/>
                  </a:lnTo>
                  <a:lnTo>
                    <a:pt x="4878911" y="361492"/>
                  </a:lnTo>
                  <a:lnTo>
                    <a:pt x="4854716" y="323992"/>
                  </a:lnTo>
                  <a:lnTo>
                    <a:pt x="4828431" y="288078"/>
                  </a:lnTo>
                  <a:lnTo>
                    <a:pt x="4800142" y="253840"/>
                  </a:lnTo>
                  <a:lnTo>
                    <a:pt x="4769935" y="221366"/>
                  </a:lnTo>
                  <a:lnTo>
                    <a:pt x="4737900" y="190744"/>
                  </a:lnTo>
                  <a:lnTo>
                    <a:pt x="4704121" y="162064"/>
                  </a:lnTo>
                  <a:lnTo>
                    <a:pt x="4668686" y="135412"/>
                  </a:lnTo>
                  <a:lnTo>
                    <a:pt x="4631682" y="110879"/>
                  </a:lnTo>
                  <a:lnTo>
                    <a:pt x="4593196" y="88552"/>
                  </a:lnTo>
                  <a:lnTo>
                    <a:pt x="4553315" y="68521"/>
                  </a:lnTo>
                  <a:lnTo>
                    <a:pt x="4512126" y="50873"/>
                  </a:lnTo>
                  <a:lnTo>
                    <a:pt x="4469715" y="35697"/>
                  </a:lnTo>
                  <a:lnTo>
                    <a:pt x="4426170" y="23082"/>
                  </a:lnTo>
                  <a:lnTo>
                    <a:pt x="4381578" y="13116"/>
                  </a:lnTo>
                  <a:lnTo>
                    <a:pt x="4336025" y="5888"/>
                  </a:lnTo>
                  <a:lnTo>
                    <a:pt x="4289599" y="1486"/>
                  </a:lnTo>
                  <a:lnTo>
                    <a:pt x="4242386" y="0"/>
                  </a:lnTo>
                  <a:lnTo>
                    <a:pt x="1209269" y="0"/>
                  </a:lnTo>
                  <a:lnTo>
                    <a:pt x="1221699" y="6302"/>
                  </a:lnTo>
                  <a:lnTo>
                    <a:pt x="1262399" y="30239"/>
                  </a:lnTo>
                  <a:lnTo>
                    <a:pt x="1301616" y="56369"/>
                  </a:lnTo>
                  <a:lnTo>
                    <a:pt x="1339268" y="84611"/>
                  </a:lnTo>
                  <a:lnTo>
                    <a:pt x="1375274" y="114880"/>
                  </a:lnTo>
                  <a:lnTo>
                    <a:pt x="1409551" y="147093"/>
                  </a:lnTo>
                  <a:lnTo>
                    <a:pt x="1442018" y="181169"/>
                  </a:lnTo>
                  <a:lnTo>
                    <a:pt x="1472591" y="217023"/>
                  </a:lnTo>
                  <a:lnTo>
                    <a:pt x="1501190" y="254573"/>
                  </a:lnTo>
                  <a:lnTo>
                    <a:pt x="1527733" y="293735"/>
                  </a:lnTo>
                  <a:lnTo>
                    <a:pt x="1552136" y="334427"/>
                  </a:lnTo>
                  <a:lnTo>
                    <a:pt x="1574319" y="376566"/>
                  </a:lnTo>
                  <a:lnTo>
                    <a:pt x="1594199" y="420068"/>
                  </a:lnTo>
                  <a:lnTo>
                    <a:pt x="1611695" y="464851"/>
                  </a:lnTo>
                  <a:lnTo>
                    <a:pt x="1626724" y="510831"/>
                  </a:lnTo>
                  <a:lnTo>
                    <a:pt x="1639204" y="557926"/>
                  </a:lnTo>
                  <a:lnTo>
                    <a:pt x="1649054" y="606053"/>
                  </a:lnTo>
                  <a:lnTo>
                    <a:pt x="1656191" y="655128"/>
                  </a:lnTo>
                  <a:lnTo>
                    <a:pt x="1660533" y="705069"/>
                  </a:lnTo>
                  <a:lnTo>
                    <a:pt x="1661999" y="755793"/>
                  </a:lnTo>
                  <a:lnTo>
                    <a:pt x="1660533" y="806516"/>
                  </a:lnTo>
                  <a:lnTo>
                    <a:pt x="1656191" y="856457"/>
                  </a:lnTo>
                  <a:lnTo>
                    <a:pt x="1649054" y="905532"/>
                  </a:lnTo>
                  <a:lnTo>
                    <a:pt x="1639204" y="953658"/>
                  </a:lnTo>
                  <a:lnTo>
                    <a:pt x="1626724" y="1000753"/>
                  </a:lnTo>
                  <a:lnTo>
                    <a:pt x="1611695" y="1046734"/>
                  </a:lnTo>
                  <a:lnTo>
                    <a:pt x="1594199" y="1091517"/>
                  </a:lnTo>
                  <a:lnTo>
                    <a:pt x="1574319" y="1135019"/>
                  </a:lnTo>
                  <a:lnTo>
                    <a:pt x="1552136" y="1177157"/>
                  </a:lnTo>
                  <a:lnTo>
                    <a:pt x="1527733" y="1217849"/>
                  </a:lnTo>
                  <a:lnTo>
                    <a:pt x="1501190" y="1257012"/>
                  </a:lnTo>
                  <a:lnTo>
                    <a:pt x="1472591" y="1294561"/>
                  </a:lnTo>
                  <a:lnTo>
                    <a:pt x="1442018" y="1330415"/>
                  </a:lnTo>
                  <a:lnTo>
                    <a:pt x="1409551" y="1364491"/>
                  </a:lnTo>
                  <a:lnTo>
                    <a:pt x="1375274" y="1396705"/>
                  </a:lnTo>
                  <a:lnTo>
                    <a:pt x="1339268" y="1426974"/>
                  </a:lnTo>
                  <a:lnTo>
                    <a:pt x="1301616" y="1455215"/>
                  </a:lnTo>
                  <a:lnTo>
                    <a:pt x="1262399" y="1481346"/>
                  </a:lnTo>
                  <a:lnTo>
                    <a:pt x="1221699" y="1505283"/>
                  </a:lnTo>
                  <a:lnTo>
                    <a:pt x="1209269" y="1511586"/>
                  </a:lnTo>
                  <a:lnTo>
                    <a:pt x="4242386" y="1511586"/>
                  </a:lnTo>
                  <a:close/>
                </a:path>
                <a:path w="4988559" h="1511934">
                  <a:moveTo>
                    <a:pt x="1511586" y="755793"/>
                  </a:moveTo>
                  <a:lnTo>
                    <a:pt x="1510099" y="803590"/>
                  </a:lnTo>
                  <a:lnTo>
                    <a:pt x="1505697" y="850598"/>
                  </a:lnTo>
                  <a:lnTo>
                    <a:pt x="1498469" y="896727"/>
                  </a:lnTo>
                  <a:lnTo>
                    <a:pt x="1488503" y="941889"/>
                  </a:lnTo>
                  <a:lnTo>
                    <a:pt x="1475888" y="985995"/>
                  </a:lnTo>
                  <a:lnTo>
                    <a:pt x="1460712" y="1028957"/>
                  </a:lnTo>
                  <a:lnTo>
                    <a:pt x="1443065" y="1070687"/>
                  </a:lnTo>
                  <a:lnTo>
                    <a:pt x="1423033" y="1111095"/>
                  </a:lnTo>
                  <a:lnTo>
                    <a:pt x="1400706" y="1150093"/>
                  </a:lnTo>
                  <a:lnTo>
                    <a:pt x="1376173" y="1187594"/>
                  </a:lnTo>
                  <a:lnTo>
                    <a:pt x="1349522" y="1223507"/>
                  </a:lnTo>
                  <a:lnTo>
                    <a:pt x="1320841" y="1257745"/>
                  </a:lnTo>
                  <a:lnTo>
                    <a:pt x="1290219" y="1290219"/>
                  </a:lnTo>
                  <a:lnTo>
                    <a:pt x="1257745" y="1320841"/>
                  </a:lnTo>
                  <a:lnTo>
                    <a:pt x="1223507" y="1349522"/>
                  </a:lnTo>
                  <a:lnTo>
                    <a:pt x="1187594" y="1376173"/>
                  </a:lnTo>
                  <a:lnTo>
                    <a:pt x="1150093" y="1400706"/>
                  </a:lnTo>
                  <a:lnTo>
                    <a:pt x="1111095" y="1423033"/>
                  </a:lnTo>
                  <a:lnTo>
                    <a:pt x="1070687" y="1443065"/>
                  </a:lnTo>
                  <a:lnTo>
                    <a:pt x="1028957" y="1460712"/>
                  </a:lnTo>
                  <a:lnTo>
                    <a:pt x="985995" y="1475888"/>
                  </a:lnTo>
                  <a:lnTo>
                    <a:pt x="941889" y="1488503"/>
                  </a:lnTo>
                  <a:lnTo>
                    <a:pt x="896727" y="1498469"/>
                  </a:lnTo>
                  <a:lnTo>
                    <a:pt x="850598" y="1505697"/>
                  </a:lnTo>
                  <a:lnTo>
                    <a:pt x="803590" y="1510099"/>
                  </a:lnTo>
                  <a:lnTo>
                    <a:pt x="755793" y="1511586"/>
                  </a:lnTo>
                  <a:lnTo>
                    <a:pt x="707995" y="1510099"/>
                  </a:lnTo>
                  <a:lnTo>
                    <a:pt x="660988" y="1505697"/>
                  </a:lnTo>
                  <a:lnTo>
                    <a:pt x="614859" y="1498469"/>
                  </a:lnTo>
                  <a:lnTo>
                    <a:pt x="569697" y="1488503"/>
                  </a:lnTo>
                  <a:lnTo>
                    <a:pt x="525590" y="1475888"/>
                  </a:lnTo>
                  <a:lnTo>
                    <a:pt x="482628" y="1460712"/>
                  </a:lnTo>
                  <a:lnTo>
                    <a:pt x="440899" y="1443065"/>
                  </a:lnTo>
                  <a:lnTo>
                    <a:pt x="400490" y="1423033"/>
                  </a:lnTo>
                  <a:lnTo>
                    <a:pt x="361492" y="1400706"/>
                  </a:lnTo>
                  <a:lnTo>
                    <a:pt x="323992" y="1376173"/>
                  </a:lnTo>
                  <a:lnTo>
                    <a:pt x="288078" y="1349522"/>
                  </a:lnTo>
                  <a:lnTo>
                    <a:pt x="253840" y="1320841"/>
                  </a:lnTo>
                  <a:lnTo>
                    <a:pt x="221366" y="1290219"/>
                  </a:lnTo>
                  <a:lnTo>
                    <a:pt x="190744" y="1257745"/>
                  </a:lnTo>
                  <a:lnTo>
                    <a:pt x="162064" y="1223507"/>
                  </a:lnTo>
                  <a:lnTo>
                    <a:pt x="135412" y="1187594"/>
                  </a:lnTo>
                  <a:lnTo>
                    <a:pt x="110879" y="1150093"/>
                  </a:lnTo>
                  <a:lnTo>
                    <a:pt x="88552" y="1111095"/>
                  </a:lnTo>
                  <a:lnTo>
                    <a:pt x="68521" y="1070687"/>
                  </a:lnTo>
                  <a:lnTo>
                    <a:pt x="50873" y="1028957"/>
                  </a:lnTo>
                  <a:lnTo>
                    <a:pt x="35697" y="985995"/>
                  </a:lnTo>
                  <a:lnTo>
                    <a:pt x="23082" y="941889"/>
                  </a:lnTo>
                  <a:lnTo>
                    <a:pt x="13116" y="896727"/>
                  </a:lnTo>
                  <a:lnTo>
                    <a:pt x="5888" y="850598"/>
                  </a:lnTo>
                  <a:lnTo>
                    <a:pt x="1486" y="803590"/>
                  </a:lnTo>
                  <a:lnTo>
                    <a:pt x="0" y="755793"/>
                  </a:lnTo>
                  <a:lnTo>
                    <a:pt x="1486" y="707995"/>
                  </a:lnTo>
                  <a:lnTo>
                    <a:pt x="5888" y="660988"/>
                  </a:lnTo>
                  <a:lnTo>
                    <a:pt x="13116" y="614859"/>
                  </a:lnTo>
                  <a:lnTo>
                    <a:pt x="23082" y="569697"/>
                  </a:lnTo>
                  <a:lnTo>
                    <a:pt x="35697" y="525590"/>
                  </a:lnTo>
                  <a:lnTo>
                    <a:pt x="50873" y="482628"/>
                  </a:lnTo>
                  <a:lnTo>
                    <a:pt x="68521" y="440899"/>
                  </a:lnTo>
                  <a:lnTo>
                    <a:pt x="88552" y="400490"/>
                  </a:lnTo>
                  <a:lnTo>
                    <a:pt x="110879" y="361492"/>
                  </a:lnTo>
                  <a:lnTo>
                    <a:pt x="135412" y="323992"/>
                  </a:lnTo>
                  <a:lnTo>
                    <a:pt x="162064" y="288078"/>
                  </a:lnTo>
                  <a:lnTo>
                    <a:pt x="190744" y="253840"/>
                  </a:lnTo>
                  <a:lnTo>
                    <a:pt x="221366" y="221366"/>
                  </a:lnTo>
                  <a:lnTo>
                    <a:pt x="253840" y="190744"/>
                  </a:lnTo>
                  <a:lnTo>
                    <a:pt x="288078" y="162064"/>
                  </a:lnTo>
                  <a:lnTo>
                    <a:pt x="323992" y="135412"/>
                  </a:lnTo>
                  <a:lnTo>
                    <a:pt x="361492" y="110879"/>
                  </a:lnTo>
                  <a:lnTo>
                    <a:pt x="400490" y="88552"/>
                  </a:lnTo>
                  <a:lnTo>
                    <a:pt x="440899" y="68521"/>
                  </a:lnTo>
                  <a:lnTo>
                    <a:pt x="482628" y="50873"/>
                  </a:lnTo>
                  <a:lnTo>
                    <a:pt x="525590" y="35697"/>
                  </a:lnTo>
                  <a:lnTo>
                    <a:pt x="569697" y="23082"/>
                  </a:lnTo>
                  <a:lnTo>
                    <a:pt x="614859" y="13116"/>
                  </a:lnTo>
                  <a:lnTo>
                    <a:pt x="660988" y="5888"/>
                  </a:lnTo>
                  <a:lnTo>
                    <a:pt x="707995" y="1486"/>
                  </a:lnTo>
                  <a:lnTo>
                    <a:pt x="755793" y="0"/>
                  </a:lnTo>
                  <a:lnTo>
                    <a:pt x="803590" y="1486"/>
                  </a:lnTo>
                  <a:lnTo>
                    <a:pt x="850598" y="5888"/>
                  </a:lnTo>
                  <a:lnTo>
                    <a:pt x="896727" y="13116"/>
                  </a:lnTo>
                  <a:lnTo>
                    <a:pt x="941889" y="23082"/>
                  </a:lnTo>
                  <a:lnTo>
                    <a:pt x="985995" y="35697"/>
                  </a:lnTo>
                  <a:lnTo>
                    <a:pt x="1028957" y="50873"/>
                  </a:lnTo>
                  <a:lnTo>
                    <a:pt x="1070687" y="68521"/>
                  </a:lnTo>
                  <a:lnTo>
                    <a:pt x="1111095" y="88552"/>
                  </a:lnTo>
                  <a:lnTo>
                    <a:pt x="1150093" y="110879"/>
                  </a:lnTo>
                  <a:lnTo>
                    <a:pt x="1187594" y="135412"/>
                  </a:lnTo>
                  <a:lnTo>
                    <a:pt x="1223507" y="162064"/>
                  </a:lnTo>
                  <a:lnTo>
                    <a:pt x="1257745" y="190744"/>
                  </a:lnTo>
                  <a:lnTo>
                    <a:pt x="1290219" y="221366"/>
                  </a:lnTo>
                  <a:lnTo>
                    <a:pt x="1320841" y="253840"/>
                  </a:lnTo>
                  <a:lnTo>
                    <a:pt x="1349522" y="288078"/>
                  </a:lnTo>
                  <a:lnTo>
                    <a:pt x="1376173" y="323992"/>
                  </a:lnTo>
                  <a:lnTo>
                    <a:pt x="1400706" y="361492"/>
                  </a:lnTo>
                  <a:lnTo>
                    <a:pt x="1423033" y="400490"/>
                  </a:lnTo>
                  <a:lnTo>
                    <a:pt x="1443065" y="440899"/>
                  </a:lnTo>
                  <a:lnTo>
                    <a:pt x="1460712" y="482628"/>
                  </a:lnTo>
                  <a:lnTo>
                    <a:pt x="1475888" y="525590"/>
                  </a:lnTo>
                  <a:lnTo>
                    <a:pt x="1488503" y="569697"/>
                  </a:lnTo>
                  <a:lnTo>
                    <a:pt x="1498469" y="614859"/>
                  </a:lnTo>
                  <a:lnTo>
                    <a:pt x="1505697" y="660988"/>
                  </a:lnTo>
                  <a:lnTo>
                    <a:pt x="1510099" y="707995"/>
                  </a:lnTo>
                  <a:lnTo>
                    <a:pt x="1511586" y="755793"/>
                  </a:lnTo>
                  <a:close/>
                </a:path>
                <a:path w="4988559" h="1511934">
                  <a:moveTo>
                    <a:pt x="189961" y="755793"/>
                  </a:moveTo>
                  <a:lnTo>
                    <a:pt x="192038" y="804615"/>
                  </a:lnTo>
                  <a:lnTo>
                    <a:pt x="198155" y="852284"/>
                  </a:lnTo>
                  <a:lnTo>
                    <a:pt x="208144" y="898630"/>
                  </a:lnTo>
                  <a:lnTo>
                    <a:pt x="221833" y="943482"/>
                  </a:lnTo>
                  <a:lnTo>
                    <a:pt x="239053" y="986672"/>
                  </a:lnTo>
                  <a:lnTo>
                    <a:pt x="259635" y="1028030"/>
                  </a:lnTo>
                  <a:lnTo>
                    <a:pt x="283408" y="1067385"/>
                  </a:lnTo>
                  <a:lnTo>
                    <a:pt x="310203" y="1104567"/>
                  </a:lnTo>
                  <a:lnTo>
                    <a:pt x="339849" y="1139408"/>
                  </a:lnTo>
                  <a:lnTo>
                    <a:pt x="372178" y="1171736"/>
                  </a:lnTo>
                  <a:lnTo>
                    <a:pt x="407018" y="1201382"/>
                  </a:lnTo>
                  <a:lnTo>
                    <a:pt x="444201" y="1228177"/>
                  </a:lnTo>
                  <a:lnTo>
                    <a:pt x="483556" y="1251950"/>
                  </a:lnTo>
                  <a:lnTo>
                    <a:pt x="524913" y="1272532"/>
                  </a:lnTo>
                  <a:lnTo>
                    <a:pt x="568103" y="1289753"/>
                  </a:lnTo>
                  <a:lnTo>
                    <a:pt x="612956" y="1303442"/>
                  </a:lnTo>
                  <a:lnTo>
                    <a:pt x="659302" y="1313430"/>
                  </a:lnTo>
                  <a:lnTo>
                    <a:pt x="706971" y="1319548"/>
                  </a:lnTo>
                  <a:lnTo>
                    <a:pt x="755793" y="1321625"/>
                  </a:lnTo>
                  <a:lnTo>
                    <a:pt x="804615" y="1319548"/>
                  </a:lnTo>
                  <a:lnTo>
                    <a:pt x="852284" y="1313430"/>
                  </a:lnTo>
                  <a:lnTo>
                    <a:pt x="898630" y="1303442"/>
                  </a:lnTo>
                  <a:lnTo>
                    <a:pt x="943482" y="1289753"/>
                  </a:lnTo>
                  <a:lnTo>
                    <a:pt x="986672" y="1272532"/>
                  </a:lnTo>
                  <a:lnTo>
                    <a:pt x="1028030" y="1251950"/>
                  </a:lnTo>
                  <a:lnTo>
                    <a:pt x="1067385" y="1228177"/>
                  </a:lnTo>
                  <a:lnTo>
                    <a:pt x="1104567" y="1201382"/>
                  </a:lnTo>
                  <a:lnTo>
                    <a:pt x="1139408" y="1171736"/>
                  </a:lnTo>
                  <a:lnTo>
                    <a:pt x="1171736" y="1139408"/>
                  </a:lnTo>
                  <a:lnTo>
                    <a:pt x="1201382" y="1104567"/>
                  </a:lnTo>
                  <a:lnTo>
                    <a:pt x="1228177" y="1067385"/>
                  </a:lnTo>
                  <a:lnTo>
                    <a:pt x="1251950" y="1028030"/>
                  </a:lnTo>
                  <a:lnTo>
                    <a:pt x="1272532" y="986672"/>
                  </a:lnTo>
                  <a:lnTo>
                    <a:pt x="1289753" y="943482"/>
                  </a:lnTo>
                  <a:lnTo>
                    <a:pt x="1303442" y="898630"/>
                  </a:lnTo>
                  <a:lnTo>
                    <a:pt x="1313430" y="852284"/>
                  </a:lnTo>
                  <a:lnTo>
                    <a:pt x="1319548" y="804615"/>
                  </a:lnTo>
                  <a:lnTo>
                    <a:pt x="1321625" y="755793"/>
                  </a:lnTo>
                  <a:lnTo>
                    <a:pt x="1319548" y="706971"/>
                  </a:lnTo>
                  <a:lnTo>
                    <a:pt x="1313430" y="659302"/>
                  </a:lnTo>
                  <a:lnTo>
                    <a:pt x="1303442" y="612956"/>
                  </a:lnTo>
                  <a:lnTo>
                    <a:pt x="1289753" y="568103"/>
                  </a:lnTo>
                  <a:lnTo>
                    <a:pt x="1272532" y="524913"/>
                  </a:lnTo>
                  <a:lnTo>
                    <a:pt x="1251950" y="483556"/>
                  </a:lnTo>
                  <a:lnTo>
                    <a:pt x="1228177" y="444201"/>
                  </a:lnTo>
                  <a:lnTo>
                    <a:pt x="1201382" y="407018"/>
                  </a:lnTo>
                  <a:lnTo>
                    <a:pt x="1171736" y="372178"/>
                  </a:lnTo>
                  <a:lnTo>
                    <a:pt x="1139408" y="339849"/>
                  </a:lnTo>
                  <a:lnTo>
                    <a:pt x="1104567" y="310203"/>
                  </a:lnTo>
                  <a:lnTo>
                    <a:pt x="1067385" y="283408"/>
                  </a:lnTo>
                  <a:lnTo>
                    <a:pt x="1028030" y="259635"/>
                  </a:lnTo>
                  <a:lnTo>
                    <a:pt x="986672" y="239053"/>
                  </a:lnTo>
                  <a:lnTo>
                    <a:pt x="943482" y="221833"/>
                  </a:lnTo>
                  <a:lnTo>
                    <a:pt x="898630" y="208144"/>
                  </a:lnTo>
                  <a:lnTo>
                    <a:pt x="852284" y="198155"/>
                  </a:lnTo>
                  <a:lnTo>
                    <a:pt x="804615" y="192038"/>
                  </a:lnTo>
                  <a:lnTo>
                    <a:pt x="755793" y="189961"/>
                  </a:lnTo>
                  <a:lnTo>
                    <a:pt x="706971" y="192038"/>
                  </a:lnTo>
                  <a:lnTo>
                    <a:pt x="659302" y="198155"/>
                  </a:lnTo>
                  <a:lnTo>
                    <a:pt x="612956" y="208144"/>
                  </a:lnTo>
                  <a:lnTo>
                    <a:pt x="568103" y="221833"/>
                  </a:lnTo>
                  <a:lnTo>
                    <a:pt x="524913" y="239053"/>
                  </a:lnTo>
                  <a:lnTo>
                    <a:pt x="483556" y="259635"/>
                  </a:lnTo>
                  <a:lnTo>
                    <a:pt x="444201" y="283408"/>
                  </a:lnTo>
                  <a:lnTo>
                    <a:pt x="407018" y="310203"/>
                  </a:lnTo>
                  <a:lnTo>
                    <a:pt x="372178" y="339849"/>
                  </a:lnTo>
                  <a:lnTo>
                    <a:pt x="339849" y="372178"/>
                  </a:lnTo>
                  <a:lnTo>
                    <a:pt x="310203" y="407018"/>
                  </a:lnTo>
                  <a:lnTo>
                    <a:pt x="283408" y="444201"/>
                  </a:lnTo>
                  <a:lnTo>
                    <a:pt x="259635" y="483556"/>
                  </a:lnTo>
                  <a:lnTo>
                    <a:pt x="239053" y="524913"/>
                  </a:lnTo>
                  <a:lnTo>
                    <a:pt x="221833" y="568103"/>
                  </a:lnTo>
                  <a:lnTo>
                    <a:pt x="208144" y="612956"/>
                  </a:lnTo>
                  <a:lnTo>
                    <a:pt x="198155" y="659302"/>
                  </a:lnTo>
                  <a:lnTo>
                    <a:pt x="192038" y="706971"/>
                  </a:lnTo>
                  <a:lnTo>
                    <a:pt x="189961" y="755793"/>
                  </a:lnTo>
                  <a:close/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3" name="object 20">
              <a:extLst>
                <a:ext uri="{FF2B5EF4-FFF2-40B4-BE49-F238E27FC236}">
                  <a16:creationId xmlns:a16="http://schemas.microsoft.com/office/drawing/2014/main" id="{822DA49C-8887-410D-93AA-3A078025BE69}"/>
                </a:ext>
              </a:extLst>
            </p:cNvPr>
            <p:cNvSpPr/>
            <p:nvPr/>
          </p:nvSpPr>
          <p:spPr>
            <a:xfrm>
              <a:off x="7570509" y="8855377"/>
              <a:ext cx="579755" cy="579755"/>
            </a:xfrm>
            <a:custGeom>
              <a:avLst/>
              <a:gdLst/>
              <a:ahLst/>
              <a:cxnLst/>
              <a:rect l="l" t="t" r="r" b="b"/>
              <a:pathLst>
                <a:path w="579754" h="579754">
                  <a:moveTo>
                    <a:pt x="577471" y="27838"/>
                  </a:moveTo>
                  <a:lnTo>
                    <a:pt x="577471" y="197665"/>
                  </a:lnTo>
                </a:path>
                <a:path w="579754" h="579754">
                  <a:moveTo>
                    <a:pt x="334811" y="0"/>
                  </a:moveTo>
                  <a:lnTo>
                    <a:pt x="553714" y="0"/>
                  </a:lnTo>
                  <a:lnTo>
                    <a:pt x="557737" y="402"/>
                  </a:lnTo>
                  <a:lnTo>
                    <a:pt x="566587" y="3218"/>
                  </a:lnTo>
                  <a:lnTo>
                    <a:pt x="575438" y="10862"/>
                  </a:lnTo>
                  <a:lnTo>
                    <a:pt x="579461" y="25747"/>
                  </a:lnTo>
                  <a:lnTo>
                    <a:pt x="579461" y="231776"/>
                  </a:lnTo>
                  <a:lnTo>
                    <a:pt x="579059" y="235799"/>
                  </a:lnTo>
                  <a:lnTo>
                    <a:pt x="576243" y="244650"/>
                  </a:lnTo>
                  <a:lnTo>
                    <a:pt x="568599" y="253500"/>
                  </a:lnTo>
                  <a:lnTo>
                    <a:pt x="553714" y="257523"/>
                  </a:lnTo>
                  <a:lnTo>
                    <a:pt x="334811" y="257523"/>
                  </a:lnTo>
                  <a:lnTo>
                    <a:pt x="330788" y="257121"/>
                  </a:lnTo>
                  <a:lnTo>
                    <a:pt x="321937" y="254305"/>
                  </a:lnTo>
                  <a:lnTo>
                    <a:pt x="313086" y="246661"/>
                  </a:lnTo>
                  <a:lnTo>
                    <a:pt x="309063" y="231776"/>
                  </a:lnTo>
                  <a:lnTo>
                    <a:pt x="309063" y="25747"/>
                  </a:lnTo>
                  <a:lnTo>
                    <a:pt x="309466" y="21724"/>
                  </a:lnTo>
                  <a:lnTo>
                    <a:pt x="312282" y="12873"/>
                  </a:lnTo>
                  <a:lnTo>
                    <a:pt x="319926" y="4023"/>
                  </a:lnTo>
                  <a:lnTo>
                    <a:pt x="334811" y="0"/>
                  </a:lnTo>
                </a:path>
                <a:path w="579754" h="579754">
                  <a:moveTo>
                    <a:pt x="309063" y="87697"/>
                  </a:moveTo>
                  <a:lnTo>
                    <a:pt x="579461" y="87697"/>
                  </a:lnTo>
                </a:path>
                <a:path w="579754" h="579754">
                  <a:moveTo>
                    <a:pt x="309063" y="172623"/>
                  </a:moveTo>
                  <a:lnTo>
                    <a:pt x="579461" y="172623"/>
                  </a:lnTo>
                </a:path>
                <a:path w="579754" h="579754">
                  <a:moveTo>
                    <a:pt x="431351" y="87697"/>
                  </a:moveTo>
                  <a:lnTo>
                    <a:pt x="431351" y="257523"/>
                  </a:lnTo>
                </a:path>
                <a:path w="579754" h="579754">
                  <a:moveTo>
                    <a:pt x="20" y="345599"/>
                  </a:moveTo>
                  <a:lnTo>
                    <a:pt x="2078" y="335613"/>
                  </a:lnTo>
                  <a:lnTo>
                    <a:pt x="7604" y="327465"/>
                  </a:lnTo>
                  <a:lnTo>
                    <a:pt x="15774" y="321972"/>
                  </a:lnTo>
                  <a:lnTo>
                    <a:pt x="25767" y="319952"/>
                  </a:lnTo>
                  <a:lnTo>
                    <a:pt x="283291" y="319952"/>
                  </a:lnTo>
                  <a:lnTo>
                    <a:pt x="293317" y="321975"/>
                  </a:lnTo>
                  <a:lnTo>
                    <a:pt x="301506" y="327492"/>
                  </a:lnTo>
                  <a:lnTo>
                    <a:pt x="307031" y="335676"/>
                  </a:lnTo>
                  <a:lnTo>
                    <a:pt x="309063" y="345699"/>
                  </a:lnTo>
                  <a:lnTo>
                    <a:pt x="309063" y="479626"/>
                  </a:lnTo>
                  <a:lnTo>
                    <a:pt x="307031" y="489650"/>
                  </a:lnTo>
                  <a:lnTo>
                    <a:pt x="301506" y="497834"/>
                  </a:lnTo>
                  <a:lnTo>
                    <a:pt x="293317" y="503350"/>
                  </a:lnTo>
                  <a:lnTo>
                    <a:pt x="283291" y="505373"/>
                  </a:lnTo>
                  <a:lnTo>
                    <a:pt x="25767" y="505373"/>
                  </a:lnTo>
                  <a:lnTo>
                    <a:pt x="18923" y="505367"/>
                  </a:lnTo>
                  <a:lnTo>
                    <a:pt x="12363" y="502638"/>
                  </a:lnTo>
                  <a:lnTo>
                    <a:pt x="7532" y="497789"/>
                  </a:lnTo>
                  <a:lnTo>
                    <a:pt x="2702" y="492940"/>
                  </a:lnTo>
                  <a:lnTo>
                    <a:pt x="0" y="486369"/>
                  </a:lnTo>
                  <a:lnTo>
                    <a:pt x="20" y="479525"/>
                  </a:lnTo>
                  <a:lnTo>
                    <a:pt x="20" y="345599"/>
                  </a:lnTo>
                  <a:close/>
                </a:path>
                <a:path w="579754" h="579754">
                  <a:moveTo>
                    <a:pt x="125985" y="505272"/>
                  </a:moveTo>
                  <a:lnTo>
                    <a:pt x="105831" y="579441"/>
                  </a:lnTo>
                </a:path>
                <a:path w="579754" h="579754">
                  <a:moveTo>
                    <a:pt x="183199" y="505272"/>
                  </a:moveTo>
                  <a:lnTo>
                    <a:pt x="203152" y="579441"/>
                  </a:lnTo>
                </a:path>
                <a:path w="579754" h="579754">
                  <a:moveTo>
                    <a:pt x="77287" y="579441"/>
                  </a:moveTo>
                  <a:lnTo>
                    <a:pt x="231796" y="579441"/>
                  </a:lnTo>
                </a:path>
              </a:pathLst>
            </a:custGeom>
            <a:ln w="25193">
              <a:solidFill>
                <a:srgbClr val="DFCB14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4" name="object 21">
              <a:extLst>
                <a:ext uri="{FF2B5EF4-FFF2-40B4-BE49-F238E27FC236}">
                  <a16:creationId xmlns:a16="http://schemas.microsoft.com/office/drawing/2014/main" id="{0C1072FB-D231-4E40-B60E-2E5D8BDDDA5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7932" y="8884500"/>
              <a:ext cx="256969" cy="210614"/>
            </a:xfrm>
            <a:prstGeom prst="rect">
              <a:avLst/>
            </a:prstGeom>
          </p:spPr>
        </p:pic>
      </p:grpSp>
      <p:grpSp>
        <p:nvGrpSpPr>
          <p:cNvPr id="66" name="object 22">
            <a:extLst>
              <a:ext uri="{FF2B5EF4-FFF2-40B4-BE49-F238E27FC236}">
                <a16:creationId xmlns:a16="http://schemas.microsoft.com/office/drawing/2014/main" id="{5CAD039F-6483-4527-92FB-B061E90F19F0}"/>
              </a:ext>
            </a:extLst>
          </p:cNvPr>
          <p:cNvGrpSpPr/>
          <p:nvPr/>
        </p:nvGrpSpPr>
        <p:grpSpPr>
          <a:xfrm>
            <a:off x="5377280" y="4009691"/>
            <a:ext cx="3957766" cy="1110157"/>
            <a:chOff x="7104456" y="6424242"/>
            <a:chExt cx="4988560" cy="1511935"/>
          </a:xfrm>
        </p:grpSpPr>
        <p:sp>
          <p:nvSpPr>
            <p:cNvPr id="90" name="object 23">
              <a:extLst>
                <a:ext uri="{FF2B5EF4-FFF2-40B4-BE49-F238E27FC236}">
                  <a16:creationId xmlns:a16="http://schemas.microsoft.com/office/drawing/2014/main" id="{96943F4A-B3A2-4EE1-8E6E-1A9945E45D3A}"/>
                </a:ext>
              </a:extLst>
            </p:cNvPr>
            <p:cNvSpPr/>
            <p:nvPr/>
          </p:nvSpPr>
          <p:spPr>
            <a:xfrm>
              <a:off x="7104456" y="6424242"/>
              <a:ext cx="4988560" cy="1511935"/>
            </a:xfrm>
            <a:custGeom>
              <a:avLst/>
              <a:gdLst/>
              <a:ahLst/>
              <a:cxnLst/>
              <a:rect l="l" t="t" r="r" b="b"/>
              <a:pathLst>
                <a:path w="4988559" h="1511934">
                  <a:moveTo>
                    <a:pt x="4242386" y="1511586"/>
                  </a:moveTo>
                  <a:lnTo>
                    <a:pt x="4289599" y="1510099"/>
                  </a:lnTo>
                  <a:lnTo>
                    <a:pt x="4336025" y="1505697"/>
                  </a:lnTo>
                  <a:lnTo>
                    <a:pt x="4381578" y="1498469"/>
                  </a:lnTo>
                  <a:lnTo>
                    <a:pt x="4426170" y="1488503"/>
                  </a:lnTo>
                  <a:lnTo>
                    <a:pt x="4469715" y="1475888"/>
                  </a:lnTo>
                  <a:lnTo>
                    <a:pt x="4512126" y="1460712"/>
                  </a:lnTo>
                  <a:lnTo>
                    <a:pt x="4553315" y="1443065"/>
                  </a:lnTo>
                  <a:lnTo>
                    <a:pt x="4593196" y="1423033"/>
                  </a:lnTo>
                  <a:lnTo>
                    <a:pt x="4631682" y="1400706"/>
                  </a:lnTo>
                  <a:lnTo>
                    <a:pt x="4668686" y="1376173"/>
                  </a:lnTo>
                  <a:lnTo>
                    <a:pt x="4704121" y="1349522"/>
                  </a:lnTo>
                  <a:lnTo>
                    <a:pt x="4737900" y="1320841"/>
                  </a:lnTo>
                  <a:lnTo>
                    <a:pt x="4769935" y="1290219"/>
                  </a:lnTo>
                  <a:lnTo>
                    <a:pt x="4800142" y="1257745"/>
                  </a:lnTo>
                  <a:lnTo>
                    <a:pt x="4828431" y="1223507"/>
                  </a:lnTo>
                  <a:lnTo>
                    <a:pt x="4854716" y="1187594"/>
                  </a:lnTo>
                  <a:lnTo>
                    <a:pt x="4878911" y="1150093"/>
                  </a:lnTo>
                  <a:lnTo>
                    <a:pt x="4900928" y="1111095"/>
                  </a:lnTo>
                  <a:lnTo>
                    <a:pt x="4920680" y="1070687"/>
                  </a:lnTo>
                  <a:lnTo>
                    <a:pt x="4938081" y="1028957"/>
                  </a:lnTo>
                  <a:lnTo>
                    <a:pt x="4953044" y="985995"/>
                  </a:lnTo>
                  <a:lnTo>
                    <a:pt x="4965481" y="941889"/>
                  </a:lnTo>
                  <a:lnTo>
                    <a:pt x="4975305" y="896727"/>
                  </a:lnTo>
                  <a:lnTo>
                    <a:pt x="4982430" y="850598"/>
                  </a:lnTo>
                  <a:lnTo>
                    <a:pt x="4986769" y="803590"/>
                  </a:lnTo>
                  <a:lnTo>
                    <a:pt x="4988235" y="755793"/>
                  </a:lnTo>
                  <a:lnTo>
                    <a:pt x="4986769" y="707995"/>
                  </a:lnTo>
                  <a:lnTo>
                    <a:pt x="4982430" y="660988"/>
                  </a:lnTo>
                  <a:lnTo>
                    <a:pt x="4975305" y="614859"/>
                  </a:lnTo>
                  <a:lnTo>
                    <a:pt x="4965481" y="569697"/>
                  </a:lnTo>
                  <a:lnTo>
                    <a:pt x="4953044" y="525590"/>
                  </a:lnTo>
                  <a:lnTo>
                    <a:pt x="4938081" y="482628"/>
                  </a:lnTo>
                  <a:lnTo>
                    <a:pt x="4920680" y="440899"/>
                  </a:lnTo>
                  <a:lnTo>
                    <a:pt x="4900928" y="400490"/>
                  </a:lnTo>
                  <a:lnTo>
                    <a:pt x="4878911" y="361492"/>
                  </a:lnTo>
                  <a:lnTo>
                    <a:pt x="4854716" y="323992"/>
                  </a:lnTo>
                  <a:lnTo>
                    <a:pt x="4828431" y="288078"/>
                  </a:lnTo>
                  <a:lnTo>
                    <a:pt x="4800142" y="253840"/>
                  </a:lnTo>
                  <a:lnTo>
                    <a:pt x="4769935" y="221366"/>
                  </a:lnTo>
                  <a:lnTo>
                    <a:pt x="4737900" y="190744"/>
                  </a:lnTo>
                  <a:lnTo>
                    <a:pt x="4704121" y="162064"/>
                  </a:lnTo>
                  <a:lnTo>
                    <a:pt x="4668686" y="135412"/>
                  </a:lnTo>
                  <a:lnTo>
                    <a:pt x="4631682" y="110879"/>
                  </a:lnTo>
                  <a:lnTo>
                    <a:pt x="4593196" y="88552"/>
                  </a:lnTo>
                  <a:lnTo>
                    <a:pt x="4553315" y="68521"/>
                  </a:lnTo>
                  <a:lnTo>
                    <a:pt x="4512126" y="50873"/>
                  </a:lnTo>
                  <a:lnTo>
                    <a:pt x="4469715" y="35697"/>
                  </a:lnTo>
                  <a:lnTo>
                    <a:pt x="4426170" y="23082"/>
                  </a:lnTo>
                  <a:lnTo>
                    <a:pt x="4381578" y="13116"/>
                  </a:lnTo>
                  <a:lnTo>
                    <a:pt x="4336025" y="5888"/>
                  </a:lnTo>
                  <a:lnTo>
                    <a:pt x="4289599" y="1486"/>
                  </a:lnTo>
                  <a:lnTo>
                    <a:pt x="4242386" y="0"/>
                  </a:lnTo>
                  <a:lnTo>
                    <a:pt x="1209269" y="0"/>
                  </a:lnTo>
                  <a:lnTo>
                    <a:pt x="1221699" y="6302"/>
                  </a:lnTo>
                  <a:lnTo>
                    <a:pt x="1262399" y="30239"/>
                  </a:lnTo>
                  <a:lnTo>
                    <a:pt x="1301616" y="56369"/>
                  </a:lnTo>
                  <a:lnTo>
                    <a:pt x="1339268" y="84611"/>
                  </a:lnTo>
                  <a:lnTo>
                    <a:pt x="1375274" y="114880"/>
                  </a:lnTo>
                  <a:lnTo>
                    <a:pt x="1409551" y="147093"/>
                  </a:lnTo>
                  <a:lnTo>
                    <a:pt x="1442018" y="181169"/>
                  </a:lnTo>
                  <a:lnTo>
                    <a:pt x="1472591" y="217023"/>
                  </a:lnTo>
                  <a:lnTo>
                    <a:pt x="1501190" y="254573"/>
                  </a:lnTo>
                  <a:lnTo>
                    <a:pt x="1527733" y="293735"/>
                  </a:lnTo>
                  <a:lnTo>
                    <a:pt x="1552136" y="334427"/>
                  </a:lnTo>
                  <a:lnTo>
                    <a:pt x="1574319" y="376566"/>
                  </a:lnTo>
                  <a:lnTo>
                    <a:pt x="1594199" y="420068"/>
                  </a:lnTo>
                  <a:lnTo>
                    <a:pt x="1611695" y="464851"/>
                  </a:lnTo>
                  <a:lnTo>
                    <a:pt x="1626724" y="510831"/>
                  </a:lnTo>
                  <a:lnTo>
                    <a:pt x="1639204" y="557926"/>
                  </a:lnTo>
                  <a:lnTo>
                    <a:pt x="1649054" y="606053"/>
                  </a:lnTo>
                  <a:lnTo>
                    <a:pt x="1656191" y="655128"/>
                  </a:lnTo>
                  <a:lnTo>
                    <a:pt x="1660533" y="705069"/>
                  </a:lnTo>
                  <a:lnTo>
                    <a:pt x="1661999" y="755793"/>
                  </a:lnTo>
                  <a:lnTo>
                    <a:pt x="1660533" y="806516"/>
                  </a:lnTo>
                  <a:lnTo>
                    <a:pt x="1656191" y="856457"/>
                  </a:lnTo>
                  <a:lnTo>
                    <a:pt x="1649054" y="905532"/>
                  </a:lnTo>
                  <a:lnTo>
                    <a:pt x="1639204" y="953658"/>
                  </a:lnTo>
                  <a:lnTo>
                    <a:pt x="1626724" y="1000753"/>
                  </a:lnTo>
                  <a:lnTo>
                    <a:pt x="1611695" y="1046734"/>
                  </a:lnTo>
                  <a:lnTo>
                    <a:pt x="1594199" y="1091517"/>
                  </a:lnTo>
                  <a:lnTo>
                    <a:pt x="1574319" y="1135019"/>
                  </a:lnTo>
                  <a:lnTo>
                    <a:pt x="1552136" y="1177157"/>
                  </a:lnTo>
                  <a:lnTo>
                    <a:pt x="1527733" y="1217849"/>
                  </a:lnTo>
                  <a:lnTo>
                    <a:pt x="1501190" y="1257012"/>
                  </a:lnTo>
                  <a:lnTo>
                    <a:pt x="1472591" y="1294561"/>
                  </a:lnTo>
                  <a:lnTo>
                    <a:pt x="1442018" y="1330415"/>
                  </a:lnTo>
                  <a:lnTo>
                    <a:pt x="1409551" y="1364491"/>
                  </a:lnTo>
                  <a:lnTo>
                    <a:pt x="1375274" y="1396705"/>
                  </a:lnTo>
                  <a:lnTo>
                    <a:pt x="1339268" y="1426974"/>
                  </a:lnTo>
                  <a:lnTo>
                    <a:pt x="1301616" y="1455215"/>
                  </a:lnTo>
                  <a:lnTo>
                    <a:pt x="1262399" y="1481346"/>
                  </a:lnTo>
                  <a:lnTo>
                    <a:pt x="1221699" y="1505283"/>
                  </a:lnTo>
                  <a:lnTo>
                    <a:pt x="1209269" y="1511586"/>
                  </a:lnTo>
                  <a:lnTo>
                    <a:pt x="4242386" y="1511586"/>
                  </a:lnTo>
                  <a:close/>
                </a:path>
                <a:path w="4988559" h="1511934">
                  <a:moveTo>
                    <a:pt x="1511586" y="755793"/>
                  </a:moveTo>
                  <a:lnTo>
                    <a:pt x="1510099" y="803590"/>
                  </a:lnTo>
                  <a:lnTo>
                    <a:pt x="1505697" y="850598"/>
                  </a:lnTo>
                  <a:lnTo>
                    <a:pt x="1498469" y="896727"/>
                  </a:lnTo>
                  <a:lnTo>
                    <a:pt x="1488503" y="941889"/>
                  </a:lnTo>
                  <a:lnTo>
                    <a:pt x="1475888" y="985995"/>
                  </a:lnTo>
                  <a:lnTo>
                    <a:pt x="1460712" y="1028957"/>
                  </a:lnTo>
                  <a:lnTo>
                    <a:pt x="1443065" y="1070687"/>
                  </a:lnTo>
                  <a:lnTo>
                    <a:pt x="1423033" y="1111095"/>
                  </a:lnTo>
                  <a:lnTo>
                    <a:pt x="1400706" y="1150093"/>
                  </a:lnTo>
                  <a:lnTo>
                    <a:pt x="1376173" y="1187594"/>
                  </a:lnTo>
                  <a:lnTo>
                    <a:pt x="1349522" y="1223507"/>
                  </a:lnTo>
                  <a:lnTo>
                    <a:pt x="1320841" y="1257745"/>
                  </a:lnTo>
                  <a:lnTo>
                    <a:pt x="1290219" y="1290219"/>
                  </a:lnTo>
                  <a:lnTo>
                    <a:pt x="1257745" y="1320841"/>
                  </a:lnTo>
                  <a:lnTo>
                    <a:pt x="1223507" y="1349522"/>
                  </a:lnTo>
                  <a:lnTo>
                    <a:pt x="1187594" y="1376173"/>
                  </a:lnTo>
                  <a:lnTo>
                    <a:pt x="1150093" y="1400706"/>
                  </a:lnTo>
                  <a:lnTo>
                    <a:pt x="1111095" y="1423033"/>
                  </a:lnTo>
                  <a:lnTo>
                    <a:pt x="1070687" y="1443065"/>
                  </a:lnTo>
                  <a:lnTo>
                    <a:pt x="1028957" y="1460712"/>
                  </a:lnTo>
                  <a:lnTo>
                    <a:pt x="985995" y="1475888"/>
                  </a:lnTo>
                  <a:lnTo>
                    <a:pt x="941889" y="1488503"/>
                  </a:lnTo>
                  <a:lnTo>
                    <a:pt x="896727" y="1498469"/>
                  </a:lnTo>
                  <a:lnTo>
                    <a:pt x="850598" y="1505697"/>
                  </a:lnTo>
                  <a:lnTo>
                    <a:pt x="803590" y="1510099"/>
                  </a:lnTo>
                  <a:lnTo>
                    <a:pt x="755793" y="1511586"/>
                  </a:lnTo>
                  <a:lnTo>
                    <a:pt x="707995" y="1510099"/>
                  </a:lnTo>
                  <a:lnTo>
                    <a:pt x="660988" y="1505697"/>
                  </a:lnTo>
                  <a:lnTo>
                    <a:pt x="614859" y="1498469"/>
                  </a:lnTo>
                  <a:lnTo>
                    <a:pt x="569697" y="1488503"/>
                  </a:lnTo>
                  <a:lnTo>
                    <a:pt x="525590" y="1475888"/>
                  </a:lnTo>
                  <a:lnTo>
                    <a:pt x="482628" y="1460712"/>
                  </a:lnTo>
                  <a:lnTo>
                    <a:pt x="440899" y="1443065"/>
                  </a:lnTo>
                  <a:lnTo>
                    <a:pt x="400490" y="1423033"/>
                  </a:lnTo>
                  <a:lnTo>
                    <a:pt x="361492" y="1400706"/>
                  </a:lnTo>
                  <a:lnTo>
                    <a:pt x="323992" y="1376173"/>
                  </a:lnTo>
                  <a:lnTo>
                    <a:pt x="288078" y="1349522"/>
                  </a:lnTo>
                  <a:lnTo>
                    <a:pt x="253840" y="1320841"/>
                  </a:lnTo>
                  <a:lnTo>
                    <a:pt x="221366" y="1290219"/>
                  </a:lnTo>
                  <a:lnTo>
                    <a:pt x="190744" y="1257745"/>
                  </a:lnTo>
                  <a:lnTo>
                    <a:pt x="162064" y="1223507"/>
                  </a:lnTo>
                  <a:lnTo>
                    <a:pt x="135412" y="1187594"/>
                  </a:lnTo>
                  <a:lnTo>
                    <a:pt x="110879" y="1150093"/>
                  </a:lnTo>
                  <a:lnTo>
                    <a:pt x="88552" y="1111095"/>
                  </a:lnTo>
                  <a:lnTo>
                    <a:pt x="68521" y="1070687"/>
                  </a:lnTo>
                  <a:lnTo>
                    <a:pt x="50873" y="1028957"/>
                  </a:lnTo>
                  <a:lnTo>
                    <a:pt x="35697" y="985995"/>
                  </a:lnTo>
                  <a:lnTo>
                    <a:pt x="23082" y="941889"/>
                  </a:lnTo>
                  <a:lnTo>
                    <a:pt x="13116" y="896727"/>
                  </a:lnTo>
                  <a:lnTo>
                    <a:pt x="5888" y="850598"/>
                  </a:lnTo>
                  <a:lnTo>
                    <a:pt x="1486" y="803590"/>
                  </a:lnTo>
                  <a:lnTo>
                    <a:pt x="0" y="755793"/>
                  </a:lnTo>
                  <a:lnTo>
                    <a:pt x="1486" y="707995"/>
                  </a:lnTo>
                  <a:lnTo>
                    <a:pt x="5888" y="660988"/>
                  </a:lnTo>
                  <a:lnTo>
                    <a:pt x="13116" y="614859"/>
                  </a:lnTo>
                  <a:lnTo>
                    <a:pt x="23082" y="569697"/>
                  </a:lnTo>
                  <a:lnTo>
                    <a:pt x="35697" y="525590"/>
                  </a:lnTo>
                  <a:lnTo>
                    <a:pt x="50873" y="482628"/>
                  </a:lnTo>
                  <a:lnTo>
                    <a:pt x="68521" y="440899"/>
                  </a:lnTo>
                  <a:lnTo>
                    <a:pt x="88552" y="400490"/>
                  </a:lnTo>
                  <a:lnTo>
                    <a:pt x="110879" y="361492"/>
                  </a:lnTo>
                  <a:lnTo>
                    <a:pt x="135412" y="323992"/>
                  </a:lnTo>
                  <a:lnTo>
                    <a:pt x="162064" y="288078"/>
                  </a:lnTo>
                  <a:lnTo>
                    <a:pt x="190744" y="253840"/>
                  </a:lnTo>
                  <a:lnTo>
                    <a:pt x="221366" y="221366"/>
                  </a:lnTo>
                  <a:lnTo>
                    <a:pt x="253840" y="190744"/>
                  </a:lnTo>
                  <a:lnTo>
                    <a:pt x="288078" y="162064"/>
                  </a:lnTo>
                  <a:lnTo>
                    <a:pt x="323992" y="135412"/>
                  </a:lnTo>
                  <a:lnTo>
                    <a:pt x="361492" y="110879"/>
                  </a:lnTo>
                  <a:lnTo>
                    <a:pt x="400490" y="88552"/>
                  </a:lnTo>
                  <a:lnTo>
                    <a:pt x="440899" y="68521"/>
                  </a:lnTo>
                  <a:lnTo>
                    <a:pt x="482628" y="50873"/>
                  </a:lnTo>
                  <a:lnTo>
                    <a:pt x="525590" y="35697"/>
                  </a:lnTo>
                  <a:lnTo>
                    <a:pt x="569697" y="23082"/>
                  </a:lnTo>
                  <a:lnTo>
                    <a:pt x="614859" y="13116"/>
                  </a:lnTo>
                  <a:lnTo>
                    <a:pt x="660988" y="5888"/>
                  </a:lnTo>
                  <a:lnTo>
                    <a:pt x="707995" y="1486"/>
                  </a:lnTo>
                  <a:lnTo>
                    <a:pt x="755793" y="0"/>
                  </a:lnTo>
                  <a:lnTo>
                    <a:pt x="803590" y="1486"/>
                  </a:lnTo>
                  <a:lnTo>
                    <a:pt x="850598" y="5888"/>
                  </a:lnTo>
                  <a:lnTo>
                    <a:pt x="896727" y="13116"/>
                  </a:lnTo>
                  <a:lnTo>
                    <a:pt x="941889" y="23082"/>
                  </a:lnTo>
                  <a:lnTo>
                    <a:pt x="985995" y="35697"/>
                  </a:lnTo>
                  <a:lnTo>
                    <a:pt x="1028957" y="50873"/>
                  </a:lnTo>
                  <a:lnTo>
                    <a:pt x="1070687" y="68521"/>
                  </a:lnTo>
                  <a:lnTo>
                    <a:pt x="1111095" y="88552"/>
                  </a:lnTo>
                  <a:lnTo>
                    <a:pt x="1150093" y="110879"/>
                  </a:lnTo>
                  <a:lnTo>
                    <a:pt x="1187594" y="135412"/>
                  </a:lnTo>
                  <a:lnTo>
                    <a:pt x="1223507" y="162064"/>
                  </a:lnTo>
                  <a:lnTo>
                    <a:pt x="1257745" y="190744"/>
                  </a:lnTo>
                  <a:lnTo>
                    <a:pt x="1290219" y="221366"/>
                  </a:lnTo>
                  <a:lnTo>
                    <a:pt x="1320841" y="253840"/>
                  </a:lnTo>
                  <a:lnTo>
                    <a:pt x="1349522" y="288078"/>
                  </a:lnTo>
                  <a:lnTo>
                    <a:pt x="1376173" y="323992"/>
                  </a:lnTo>
                  <a:lnTo>
                    <a:pt x="1400706" y="361492"/>
                  </a:lnTo>
                  <a:lnTo>
                    <a:pt x="1423033" y="400490"/>
                  </a:lnTo>
                  <a:lnTo>
                    <a:pt x="1443065" y="440899"/>
                  </a:lnTo>
                  <a:lnTo>
                    <a:pt x="1460712" y="482628"/>
                  </a:lnTo>
                  <a:lnTo>
                    <a:pt x="1475888" y="525590"/>
                  </a:lnTo>
                  <a:lnTo>
                    <a:pt x="1488503" y="569697"/>
                  </a:lnTo>
                  <a:lnTo>
                    <a:pt x="1498469" y="614859"/>
                  </a:lnTo>
                  <a:lnTo>
                    <a:pt x="1505697" y="660988"/>
                  </a:lnTo>
                  <a:lnTo>
                    <a:pt x="1510099" y="707995"/>
                  </a:lnTo>
                  <a:lnTo>
                    <a:pt x="1511586" y="755793"/>
                  </a:lnTo>
                  <a:close/>
                </a:path>
                <a:path w="4988559" h="1511934">
                  <a:moveTo>
                    <a:pt x="189961" y="755793"/>
                  </a:moveTo>
                  <a:lnTo>
                    <a:pt x="192038" y="804615"/>
                  </a:lnTo>
                  <a:lnTo>
                    <a:pt x="198155" y="852284"/>
                  </a:lnTo>
                  <a:lnTo>
                    <a:pt x="208144" y="898630"/>
                  </a:lnTo>
                  <a:lnTo>
                    <a:pt x="221833" y="943482"/>
                  </a:lnTo>
                  <a:lnTo>
                    <a:pt x="239053" y="986672"/>
                  </a:lnTo>
                  <a:lnTo>
                    <a:pt x="259635" y="1028030"/>
                  </a:lnTo>
                  <a:lnTo>
                    <a:pt x="283408" y="1067385"/>
                  </a:lnTo>
                  <a:lnTo>
                    <a:pt x="310203" y="1104567"/>
                  </a:lnTo>
                  <a:lnTo>
                    <a:pt x="339849" y="1139408"/>
                  </a:lnTo>
                  <a:lnTo>
                    <a:pt x="372178" y="1171736"/>
                  </a:lnTo>
                  <a:lnTo>
                    <a:pt x="407018" y="1201382"/>
                  </a:lnTo>
                  <a:lnTo>
                    <a:pt x="444201" y="1228177"/>
                  </a:lnTo>
                  <a:lnTo>
                    <a:pt x="483556" y="1251950"/>
                  </a:lnTo>
                  <a:lnTo>
                    <a:pt x="524913" y="1272532"/>
                  </a:lnTo>
                  <a:lnTo>
                    <a:pt x="568103" y="1289753"/>
                  </a:lnTo>
                  <a:lnTo>
                    <a:pt x="612956" y="1303442"/>
                  </a:lnTo>
                  <a:lnTo>
                    <a:pt x="659302" y="1313430"/>
                  </a:lnTo>
                  <a:lnTo>
                    <a:pt x="706971" y="1319548"/>
                  </a:lnTo>
                  <a:lnTo>
                    <a:pt x="755793" y="1321625"/>
                  </a:lnTo>
                  <a:lnTo>
                    <a:pt x="804615" y="1319548"/>
                  </a:lnTo>
                  <a:lnTo>
                    <a:pt x="852284" y="1313430"/>
                  </a:lnTo>
                  <a:lnTo>
                    <a:pt x="898630" y="1303442"/>
                  </a:lnTo>
                  <a:lnTo>
                    <a:pt x="943482" y="1289753"/>
                  </a:lnTo>
                  <a:lnTo>
                    <a:pt x="986672" y="1272532"/>
                  </a:lnTo>
                  <a:lnTo>
                    <a:pt x="1028030" y="1251950"/>
                  </a:lnTo>
                  <a:lnTo>
                    <a:pt x="1067385" y="1228177"/>
                  </a:lnTo>
                  <a:lnTo>
                    <a:pt x="1104567" y="1201382"/>
                  </a:lnTo>
                  <a:lnTo>
                    <a:pt x="1139408" y="1171736"/>
                  </a:lnTo>
                  <a:lnTo>
                    <a:pt x="1171736" y="1139408"/>
                  </a:lnTo>
                  <a:lnTo>
                    <a:pt x="1201382" y="1104567"/>
                  </a:lnTo>
                  <a:lnTo>
                    <a:pt x="1228177" y="1067385"/>
                  </a:lnTo>
                  <a:lnTo>
                    <a:pt x="1251950" y="1028030"/>
                  </a:lnTo>
                  <a:lnTo>
                    <a:pt x="1272532" y="986672"/>
                  </a:lnTo>
                  <a:lnTo>
                    <a:pt x="1289753" y="943482"/>
                  </a:lnTo>
                  <a:lnTo>
                    <a:pt x="1303442" y="898630"/>
                  </a:lnTo>
                  <a:lnTo>
                    <a:pt x="1313430" y="852284"/>
                  </a:lnTo>
                  <a:lnTo>
                    <a:pt x="1319548" y="804615"/>
                  </a:lnTo>
                  <a:lnTo>
                    <a:pt x="1321625" y="755793"/>
                  </a:lnTo>
                  <a:lnTo>
                    <a:pt x="1319548" y="706971"/>
                  </a:lnTo>
                  <a:lnTo>
                    <a:pt x="1313430" y="659302"/>
                  </a:lnTo>
                  <a:lnTo>
                    <a:pt x="1303442" y="612956"/>
                  </a:lnTo>
                  <a:lnTo>
                    <a:pt x="1289753" y="568103"/>
                  </a:lnTo>
                  <a:lnTo>
                    <a:pt x="1272532" y="524913"/>
                  </a:lnTo>
                  <a:lnTo>
                    <a:pt x="1251950" y="483556"/>
                  </a:lnTo>
                  <a:lnTo>
                    <a:pt x="1228177" y="444201"/>
                  </a:lnTo>
                  <a:lnTo>
                    <a:pt x="1201382" y="407018"/>
                  </a:lnTo>
                  <a:lnTo>
                    <a:pt x="1171736" y="372178"/>
                  </a:lnTo>
                  <a:lnTo>
                    <a:pt x="1139408" y="339849"/>
                  </a:lnTo>
                  <a:lnTo>
                    <a:pt x="1104567" y="310203"/>
                  </a:lnTo>
                  <a:lnTo>
                    <a:pt x="1067385" y="283408"/>
                  </a:lnTo>
                  <a:lnTo>
                    <a:pt x="1028030" y="259635"/>
                  </a:lnTo>
                  <a:lnTo>
                    <a:pt x="986672" y="239053"/>
                  </a:lnTo>
                  <a:lnTo>
                    <a:pt x="943482" y="221833"/>
                  </a:lnTo>
                  <a:lnTo>
                    <a:pt x="898630" y="208144"/>
                  </a:lnTo>
                  <a:lnTo>
                    <a:pt x="852284" y="198155"/>
                  </a:lnTo>
                  <a:lnTo>
                    <a:pt x="804615" y="192038"/>
                  </a:lnTo>
                  <a:lnTo>
                    <a:pt x="755793" y="189961"/>
                  </a:lnTo>
                  <a:lnTo>
                    <a:pt x="706971" y="192038"/>
                  </a:lnTo>
                  <a:lnTo>
                    <a:pt x="659302" y="198155"/>
                  </a:lnTo>
                  <a:lnTo>
                    <a:pt x="612956" y="208144"/>
                  </a:lnTo>
                  <a:lnTo>
                    <a:pt x="568103" y="221833"/>
                  </a:lnTo>
                  <a:lnTo>
                    <a:pt x="524913" y="239053"/>
                  </a:lnTo>
                  <a:lnTo>
                    <a:pt x="483556" y="259635"/>
                  </a:lnTo>
                  <a:lnTo>
                    <a:pt x="444201" y="283408"/>
                  </a:lnTo>
                  <a:lnTo>
                    <a:pt x="407018" y="310203"/>
                  </a:lnTo>
                  <a:lnTo>
                    <a:pt x="372178" y="339849"/>
                  </a:lnTo>
                  <a:lnTo>
                    <a:pt x="339849" y="372178"/>
                  </a:lnTo>
                  <a:lnTo>
                    <a:pt x="310203" y="407018"/>
                  </a:lnTo>
                  <a:lnTo>
                    <a:pt x="283408" y="444201"/>
                  </a:lnTo>
                  <a:lnTo>
                    <a:pt x="259635" y="483556"/>
                  </a:lnTo>
                  <a:lnTo>
                    <a:pt x="239053" y="524913"/>
                  </a:lnTo>
                  <a:lnTo>
                    <a:pt x="221833" y="568103"/>
                  </a:lnTo>
                  <a:lnTo>
                    <a:pt x="208144" y="612956"/>
                  </a:lnTo>
                  <a:lnTo>
                    <a:pt x="198155" y="659302"/>
                  </a:lnTo>
                  <a:lnTo>
                    <a:pt x="192038" y="706971"/>
                  </a:lnTo>
                  <a:lnTo>
                    <a:pt x="189961" y="755793"/>
                  </a:lnTo>
                  <a:close/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1" name="object 24">
              <a:extLst>
                <a:ext uri="{FF2B5EF4-FFF2-40B4-BE49-F238E27FC236}">
                  <a16:creationId xmlns:a16="http://schemas.microsoft.com/office/drawing/2014/main" id="{3C497F57-722C-452B-AD21-972DB44B52CC}"/>
                </a:ext>
              </a:extLst>
            </p:cNvPr>
            <p:cNvSpPr/>
            <p:nvPr/>
          </p:nvSpPr>
          <p:spPr>
            <a:xfrm>
              <a:off x="7570383" y="6999652"/>
              <a:ext cx="579755" cy="361315"/>
            </a:xfrm>
            <a:custGeom>
              <a:avLst/>
              <a:gdLst/>
              <a:ahLst/>
              <a:cxnLst/>
              <a:rect l="l" t="t" r="r" b="b"/>
              <a:pathLst>
                <a:path w="579754" h="361315">
                  <a:moveTo>
                    <a:pt x="214287" y="155189"/>
                  </a:moveTo>
                  <a:lnTo>
                    <a:pt x="163901" y="205575"/>
                  </a:lnTo>
                  <a:lnTo>
                    <a:pt x="365446" y="205575"/>
                  </a:lnTo>
                  <a:lnTo>
                    <a:pt x="415832" y="155189"/>
                  </a:lnTo>
                  <a:lnTo>
                    <a:pt x="214287" y="155189"/>
                  </a:lnTo>
                  <a:close/>
                </a:path>
                <a:path w="579754" h="361315">
                  <a:moveTo>
                    <a:pt x="214287" y="98505"/>
                  </a:moveTo>
                  <a:lnTo>
                    <a:pt x="163901" y="48118"/>
                  </a:lnTo>
                  <a:lnTo>
                    <a:pt x="365446" y="48118"/>
                  </a:lnTo>
                  <a:lnTo>
                    <a:pt x="415832" y="98505"/>
                  </a:lnTo>
                  <a:lnTo>
                    <a:pt x="214287" y="98505"/>
                  </a:lnTo>
                  <a:close/>
                </a:path>
                <a:path w="579754" h="361315">
                  <a:moveTo>
                    <a:pt x="214287" y="312646"/>
                  </a:moveTo>
                  <a:lnTo>
                    <a:pt x="163901" y="262260"/>
                  </a:lnTo>
                  <a:lnTo>
                    <a:pt x="365446" y="262260"/>
                  </a:lnTo>
                  <a:lnTo>
                    <a:pt x="415832" y="312646"/>
                  </a:lnTo>
                  <a:lnTo>
                    <a:pt x="214287" y="312646"/>
                  </a:lnTo>
                  <a:close/>
                </a:path>
                <a:path w="579754" h="361315">
                  <a:moveTo>
                    <a:pt x="119813" y="360765"/>
                  </a:moveTo>
                  <a:lnTo>
                    <a:pt x="7452" y="248655"/>
                  </a:lnTo>
                  <a:lnTo>
                    <a:pt x="2682" y="243925"/>
                  </a:lnTo>
                  <a:lnTo>
                    <a:pt x="0" y="237486"/>
                  </a:lnTo>
                  <a:lnTo>
                    <a:pt x="0" y="230768"/>
                  </a:lnTo>
                  <a:lnTo>
                    <a:pt x="0" y="224051"/>
                  </a:lnTo>
                  <a:lnTo>
                    <a:pt x="2682" y="217612"/>
                  </a:lnTo>
                  <a:lnTo>
                    <a:pt x="7452" y="212881"/>
                  </a:lnTo>
                  <a:lnTo>
                    <a:pt x="119813" y="100772"/>
                  </a:lnTo>
                  <a:lnTo>
                    <a:pt x="155335" y="136294"/>
                  </a:lnTo>
                  <a:lnTo>
                    <a:pt x="60861" y="230768"/>
                  </a:lnTo>
                  <a:lnTo>
                    <a:pt x="155335" y="325243"/>
                  </a:lnTo>
                  <a:lnTo>
                    <a:pt x="119813" y="360765"/>
                  </a:lnTo>
                  <a:close/>
                </a:path>
                <a:path w="579754" h="361315">
                  <a:moveTo>
                    <a:pt x="459920" y="0"/>
                  </a:moveTo>
                  <a:lnTo>
                    <a:pt x="572281" y="112109"/>
                  </a:lnTo>
                  <a:lnTo>
                    <a:pt x="577051" y="116839"/>
                  </a:lnTo>
                  <a:lnTo>
                    <a:pt x="579733" y="123278"/>
                  </a:lnTo>
                  <a:lnTo>
                    <a:pt x="579733" y="129996"/>
                  </a:lnTo>
                  <a:lnTo>
                    <a:pt x="579733" y="136713"/>
                  </a:lnTo>
                  <a:lnTo>
                    <a:pt x="577051" y="143153"/>
                  </a:lnTo>
                  <a:lnTo>
                    <a:pt x="572281" y="147883"/>
                  </a:lnTo>
                  <a:lnTo>
                    <a:pt x="459920" y="259992"/>
                  </a:lnTo>
                  <a:lnTo>
                    <a:pt x="424398" y="224470"/>
                  </a:lnTo>
                  <a:lnTo>
                    <a:pt x="518872" y="129996"/>
                  </a:lnTo>
                  <a:lnTo>
                    <a:pt x="424398" y="35522"/>
                  </a:lnTo>
                  <a:lnTo>
                    <a:pt x="459920" y="0"/>
                  </a:lnTo>
                  <a:close/>
                </a:path>
              </a:pathLst>
            </a:custGeom>
            <a:ln w="25193">
              <a:solidFill>
                <a:srgbClr val="92BD39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67" name="object 25">
            <a:extLst>
              <a:ext uri="{FF2B5EF4-FFF2-40B4-BE49-F238E27FC236}">
                <a16:creationId xmlns:a16="http://schemas.microsoft.com/office/drawing/2014/main" id="{B616D670-5003-4F43-B6A1-A4F0010C9AF1}"/>
              </a:ext>
            </a:extLst>
          </p:cNvPr>
          <p:cNvGrpSpPr/>
          <p:nvPr/>
        </p:nvGrpSpPr>
        <p:grpSpPr>
          <a:xfrm>
            <a:off x="5377280" y="2566820"/>
            <a:ext cx="3957766" cy="1110157"/>
            <a:chOff x="7104456" y="4459180"/>
            <a:chExt cx="4988560" cy="1511935"/>
          </a:xfrm>
        </p:grpSpPr>
        <p:sp>
          <p:nvSpPr>
            <p:cNvPr id="88" name="object 26">
              <a:extLst>
                <a:ext uri="{FF2B5EF4-FFF2-40B4-BE49-F238E27FC236}">
                  <a16:creationId xmlns:a16="http://schemas.microsoft.com/office/drawing/2014/main" id="{3FB44484-907C-4852-95FE-1C4AA8F9B305}"/>
                </a:ext>
              </a:extLst>
            </p:cNvPr>
            <p:cNvSpPr/>
            <p:nvPr/>
          </p:nvSpPr>
          <p:spPr>
            <a:xfrm>
              <a:off x="7104456" y="4459180"/>
              <a:ext cx="4988560" cy="1511935"/>
            </a:xfrm>
            <a:custGeom>
              <a:avLst/>
              <a:gdLst/>
              <a:ahLst/>
              <a:cxnLst/>
              <a:rect l="l" t="t" r="r" b="b"/>
              <a:pathLst>
                <a:path w="4988559" h="1511935">
                  <a:moveTo>
                    <a:pt x="4242386" y="1511586"/>
                  </a:moveTo>
                  <a:lnTo>
                    <a:pt x="4289599" y="1510099"/>
                  </a:lnTo>
                  <a:lnTo>
                    <a:pt x="4336025" y="1505697"/>
                  </a:lnTo>
                  <a:lnTo>
                    <a:pt x="4381578" y="1498469"/>
                  </a:lnTo>
                  <a:lnTo>
                    <a:pt x="4426170" y="1488503"/>
                  </a:lnTo>
                  <a:lnTo>
                    <a:pt x="4469715" y="1475888"/>
                  </a:lnTo>
                  <a:lnTo>
                    <a:pt x="4512126" y="1460712"/>
                  </a:lnTo>
                  <a:lnTo>
                    <a:pt x="4553315" y="1443065"/>
                  </a:lnTo>
                  <a:lnTo>
                    <a:pt x="4593196" y="1423033"/>
                  </a:lnTo>
                  <a:lnTo>
                    <a:pt x="4631682" y="1400706"/>
                  </a:lnTo>
                  <a:lnTo>
                    <a:pt x="4668686" y="1376173"/>
                  </a:lnTo>
                  <a:lnTo>
                    <a:pt x="4704121" y="1349522"/>
                  </a:lnTo>
                  <a:lnTo>
                    <a:pt x="4737900" y="1320841"/>
                  </a:lnTo>
                  <a:lnTo>
                    <a:pt x="4769935" y="1290219"/>
                  </a:lnTo>
                  <a:lnTo>
                    <a:pt x="4800142" y="1257745"/>
                  </a:lnTo>
                  <a:lnTo>
                    <a:pt x="4828431" y="1223507"/>
                  </a:lnTo>
                  <a:lnTo>
                    <a:pt x="4854716" y="1187594"/>
                  </a:lnTo>
                  <a:lnTo>
                    <a:pt x="4878911" y="1150093"/>
                  </a:lnTo>
                  <a:lnTo>
                    <a:pt x="4900928" y="1111095"/>
                  </a:lnTo>
                  <a:lnTo>
                    <a:pt x="4920680" y="1070687"/>
                  </a:lnTo>
                  <a:lnTo>
                    <a:pt x="4938081" y="1028957"/>
                  </a:lnTo>
                  <a:lnTo>
                    <a:pt x="4953044" y="985995"/>
                  </a:lnTo>
                  <a:lnTo>
                    <a:pt x="4965481" y="941889"/>
                  </a:lnTo>
                  <a:lnTo>
                    <a:pt x="4975305" y="896727"/>
                  </a:lnTo>
                  <a:lnTo>
                    <a:pt x="4982430" y="850598"/>
                  </a:lnTo>
                  <a:lnTo>
                    <a:pt x="4986769" y="803590"/>
                  </a:lnTo>
                  <a:lnTo>
                    <a:pt x="4988235" y="755793"/>
                  </a:lnTo>
                  <a:lnTo>
                    <a:pt x="4986769" y="707995"/>
                  </a:lnTo>
                  <a:lnTo>
                    <a:pt x="4982430" y="660988"/>
                  </a:lnTo>
                  <a:lnTo>
                    <a:pt x="4975305" y="614859"/>
                  </a:lnTo>
                  <a:lnTo>
                    <a:pt x="4965481" y="569697"/>
                  </a:lnTo>
                  <a:lnTo>
                    <a:pt x="4953044" y="525590"/>
                  </a:lnTo>
                  <a:lnTo>
                    <a:pt x="4938081" y="482628"/>
                  </a:lnTo>
                  <a:lnTo>
                    <a:pt x="4920680" y="440899"/>
                  </a:lnTo>
                  <a:lnTo>
                    <a:pt x="4900928" y="400490"/>
                  </a:lnTo>
                  <a:lnTo>
                    <a:pt x="4878911" y="361492"/>
                  </a:lnTo>
                  <a:lnTo>
                    <a:pt x="4854716" y="323992"/>
                  </a:lnTo>
                  <a:lnTo>
                    <a:pt x="4828431" y="288078"/>
                  </a:lnTo>
                  <a:lnTo>
                    <a:pt x="4800142" y="253840"/>
                  </a:lnTo>
                  <a:lnTo>
                    <a:pt x="4769935" y="221366"/>
                  </a:lnTo>
                  <a:lnTo>
                    <a:pt x="4737900" y="190744"/>
                  </a:lnTo>
                  <a:lnTo>
                    <a:pt x="4704121" y="162064"/>
                  </a:lnTo>
                  <a:lnTo>
                    <a:pt x="4668686" y="135412"/>
                  </a:lnTo>
                  <a:lnTo>
                    <a:pt x="4631682" y="110879"/>
                  </a:lnTo>
                  <a:lnTo>
                    <a:pt x="4593196" y="88552"/>
                  </a:lnTo>
                  <a:lnTo>
                    <a:pt x="4553315" y="68521"/>
                  </a:lnTo>
                  <a:lnTo>
                    <a:pt x="4512126" y="50873"/>
                  </a:lnTo>
                  <a:lnTo>
                    <a:pt x="4469715" y="35697"/>
                  </a:lnTo>
                  <a:lnTo>
                    <a:pt x="4426170" y="23082"/>
                  </a:lnTo>
                  <a:lnTo>
                    <a:pt x="4381578" y="13116"/>
                  </a:lnTo>
                  <a:lnTo>
                    <a:pt x="4336025" y="5888"/>
                  </a:lnTo>
                  <a:lnTo>
                    <a:pt x="4289599" y="1486"/>
                  </a:lnTo>
                  <a:lnTo>
                    <a:pt x="4242386" y="0"/>
                  </a:lnTo>
                  <a:lnTo>
                    <a:pt x="1209269" y="0"/>
                  </a:lnTo>
                  <a:lnTo>
                    <a:pt x="1221699" y="6302"/>
                  </a:lnTo>
                  <a:lnTo>
                    <a:pt x="1262399" y="30239"/>
                  </a:lnTo>
                  <a:lnTo>
                    <a:pt x="1301616" y="56369"/>
                  </a:lnTo>
                  <a:lnTo>
                    <a:pt x="1339268" y="84611"/>
                  </a:lnTo>
                  <a:lnTo>
                    <a:pt x="1375274" y="114880"/>
                  </a:lnTo>
                  <a:lnTo>
                    <a:pt x="1409551" y="147093"/>
                  </a:lnTo>
                  <a:lnTo>
                    <a:pt x="1442018" y="181169"/>
                  </a:lnTo>
                  <a:lnTo>
                    <a:pt x="1472591" y="217023"/>
                  </a:lnTo>
                  <a:lnTo>
                    <a:pt x="1501190" y="254573"/>
                  </a:lnTo>
                  <a:lnTo>
                    <a:pt x="1527733" y="293735"/>
                  </a:lnTo>
                  <a:lnTo>
                    <a:pt x="1552136" y="334427"/>
                  </a:lnTo>
                  <a:lnTo>
                    <a:pt x="1574319" y="376566"/>
                  </a:lnTo>
                  <a:lnTo>
                    <a:pt x="1594199" y="420068"/>
                  </a:lnTo>
                  <a:lnTo>
                    <a:pt x="1611695" y="464851"/>
                  </a:lnTo>
                  <a:lnTo>
                    <a:pt x="1626724" y="510831"/>
                  </a:lnTo>
                  <a:lnTo>
                    <a:pt x="1639204" y="557926"/>
                  </a:lnTo>
                  <a:lnTo>
                    <a:pt x="1649054" y="606053"/>
                  </a:lnTo>
                  <a:lnTo>
                    <a:pt x="1656191" y="655128"/>
                  </a:lnTo>
                  <a:lnTo>
                    <a:pt x="1660533" y="705069"/>
                  </a:lnTo>
                  <a:lnTo>
                    <a:pt x="1661999" y="755793"/>
                  </a:lnTo>
                  <a:lnTo>
                    <a:pt x="1660533" y="806516"/>
                  </a:lnTo>
                  <a:lnTo>
                    <a:pt x="1656191" y="856457"/>
                  </a:lnTo>
                  <a:lnTo>
                    <a:pt x="1649054" y="905532"/>
                  </a:lnTo>
                  <a:lnTo>
                    <a:pt x="1639204" y="953658"/>
                  </a:lnTo>
                  <a:lnTo>
                    <a:pt x="1626724" y="1000753"/>
                  </a:lnTo>
                  <a:lnTo>
                    <a:pt x="1611695" y="1046734"/>
                  </a:lnTo>
                  <a:lnTo>
                    <a:pt x="1594199" y="1091517"/>
                  </a:lnTo>
                  <a:lnTo>
                    <a:pt x="1574319" y="1135019"/>
                  </a:lnTo>
                  <a:lnTo>
                    <a:pt x="1552136" y="1177157"/>
                  </a:lnTo>
                  <a:lnTo>
                    <a:pt x="1527733" y="1217849"/>
                  </a:lnTo>
                  <a:lnTo>
                    <a:pt x="1501190" y="1257012"/>
                  </a:lnTo>
                  <a:lnTo>
                    <a:pt x="1472591" y="1294561"/>
                  </a:lnTo>
                  <a:lnTo>
                    <a:pt x="1442018" y="1330415"/>
                  </a:lnTo>
                  <a:lnTo>
                    <a:pt x="1409551" y="1364491"/>
                  </a:lnTo>
                  <a:lnTo>
                    <a:pt x="1375274" y="1396705"/>
                  </a:lnTo>
                  <a:lnTo>
                    <a:pt x="1339268" y="1426974"/>
                  </a:lnTo>
                  <a:lnTo>
                    <a:pt x="1301616" y="1455215"/>
                  </a:lnTo>
                  <a:lnTo>
                    <a:pt x="1262399" y="1481346"/>
                  </a:lnTo>
                  <a:lnTo>
                    <a:pt x="1221699" y="1505283"/>
                  </a:lnTo>
                  <a:lnTo>
                    <a:pt x="1209269" y="1511586"/>
                  </a:lnTo>
                  <a:lnTo>
                    <a:pt x="4242386" y="1511586"/>
                  </a:lnTo>
                  <a:close/>
                </a:path>
                <a:path w="4988559" h="1511935">
                  <a:moveTo>
                    <a:pt x="1511586" y="755793"/>
                  </a:moveTo>
                  <a:lnTo>
                    <a:pt x="1510099" y="803590"/>
                  </a:lnTo>
                  <a:lnTo>
                    <a:pt x="1505697" y="850598"/>
                  </a:lnTo>
                  <a:lnTo>
                    <a:pt x="1498469" y="896727"/>
                  </a:lnTo>
                  <a:lnTo>
                    <a:pt x="1488503" y="941889"/>
                  </a:lnTo>
                  <a:lnTo>
                    <a:pt x="1475888" y="985995"/>
                  </a:lnTo>
                  <a:lnTo>
                    <a:pt x="1460712" y="1028957"/>
                  </a:lnTo>
                  <a:lnTo>
                    <a:pt x="1443065" y="1070687"/>
                  </a:lnTo>
                  <a:lnTo>
                    <a:pt x="1423033" y="1111095"/>
                  </a:lnTo>
                  <a:lnTo>
                    <a:pt x="1400706" y="1150093"/>
                  </a:lnTo>
                  <a:lnTo>
                    <a:pt x="1376173" y="1187594"/>
                  </a:lnTo>
                  <a:lnTo>
                    <a:pt x="1349522" y="1223507"/>
                  </a:lnTo>
                  <a:lnTo>
                    <a:pt x="1320841" y="1257745"/>
                  </a:lnTo>
                  <a:lnTo>
                    <a:pt x="1290219" y="1290219"/>
                  </a:lnTo>
                  <a:lnTo>
                    <a:pt x="1257745" y="1320841"/>
                  </a:lnTo>
                  <a:lnTo>
                    <a:pt x="1223507" y="1349522"/>
                  </a:lnTo>
                  <a:lnTo>
                    <a:pt x="1187594" y="1376173"/>
                  </a:lnTo>
                  <a:lnTo>
                    <a:pt x="1150093" y="1400706"/>
                  </a:lnTo>
                  <a:lnTo>
                    <a:pt x="1111095" y="1423033"/>
                  </a:lnTo>
                  <a:lnTo>
                    <a:pt x="1070687" y="1443065"/>
                  </a:lnTo>
                  <a:lnTo>
                    <a:pt x="1028957" y="1460712"/>
                  </a:lnTo>
                  <a:lnTo>
                    <a:pt x="985995" y="1475888"/>
                  </a:lnTo>
                  <a:lnTo>
                    <a:pt x="941889" y="1488503"/>
                  </a:lnTo>
                  <a:lnTo>
                    <a:pt x="896727" y="1498469"/>
                  </a:lnTo>
                  <a:lnTo>
                    <a:pt x="850598" y="1505697"/>
                  </a:lnTo>
                  <a:lnTo>
                    <a:pt x="803590" y="1510099"/>
                  </a:lnTo>
                  <a:lnTo>
                    <a:pt x="755793" y="1511586"/>
                  </a:lnTo>
                  <a:lnTo>
                    <a:pt x="707995" y="1510099"/>
                  </a:lnTo>
                  <a:lnTo>
                    <a:pt x="660988" y="1505697"/>
                  </a:lnTo>
                  <a:lnTo>
                    <a:pt x="614859" y="1498469"/>
                  </a:lnTo>
                  <a:lnTo>
                    <a:pt x="569697" y="1488503"/>
                  </a:lnTo>
                  <a:lnTo>
                    <a:pt x="525590" y="1475888"/>
                  </a:lnTo>
                  <a:lnTo>
                    <a:pt x="482628" y="1460712"/>
                  </a:lnTo>
                  <a:lnTo>
                    <a:pt x="440899" y="1443065"/>
                  </a:lnTo>
                  <a:lnTo>
                    <a:pt x="400490" y="1423033"/>
                  </a:lnTo>
                  <a:lnTo>
                    <a:pt x="361492" y="1400706"/>
                  </a:lnTo>
                  <a:lnTo>
                    <a:pt x="323992" y="1376173"/>
                  </a:lnTo>
                  <a:lnTo>
                    <a:pt x="288078" y="1349522"/>
                  </a:lnTo>
                  <a:lnTo>
                    <a:pt x="253840" y="1320841"/>
                  </a:lnTo>
                  <a:lnTo>
                    <a:pt x="221366" y="1290219"/>
                  </a:lnTo>
                  <a:lnTo>
                    <a:pt x="190744" y="1257745"/>
                  </a:lnTo>
                  <a:lnTo>
                    <a:pt x="162064" y="1223507"/>
                  </a:lnTo>
                  <a:lnTo>
                    <a:pt x="135412" y="1187594"/>
                  </a:lnTo>
                  <a:lnTo>
                    <a:pt x="110879" y="1150093"/>
                  </a:lnTo>
                  <a:lnTo>
                    <a:pt x="88552" y="1111095"/>
                  </a:lnTo>
                  <a:lnTo>
                    <a:pt x="68521" y="1070687"/>
                  </a:lnTo>
                  <a:lnTo>
                    <a:pt x="50873" y="1028957"/>
                  </a:lnTo>
                  <a:lnTo>
                    <a:pt x="35697" y="985995"/>
                  </a:lnTo>
                  <a:lnTo>
                    <a:pt x="23082" y="941889"/>
                  </a:lnTo>
                  <a:lnTo>
                    <a:pt x="13116" y="896727"/>
                  </a:lnTo>
                  <a:lnTo>
                    <a:pt x="5888" y="850598"/>
                  </a:lnTo>
                  <a:lnTo>
                    <a:pt x="1486" y="803590"/>
                  </a:lnTo>
                  <a:lnTo>
                    <a:pt x="0" y="755793"/>
                  </a:lnTo>
                  <a:lnTo>
                    <a:pt x="1486" y="707995"/>
                  </a:lnTo>
                  <a:lnTo>
                    <a:pt x="5888" y="660988"/>
                  </a:lnTo>
                  <a:lnTo>
                    <a:pt x="13116" y="614859"/>
                  </a:lnTo>
                  <a:lnTo>
                    <a:pt x="23082" y="569697"/>
                  </a:lnTo>
                  <a:lnTo>
                    <a:pt x="35697" y="525590"/>
                  </a:lnTo>
                  <a:lnTo>
                    <a:pt x="50873" y="482628"/>
                  </a:lnTo>
                  <a:lnTo>
                    <a:pt x="68521" y="440899"/>
                  </a:lnTo>
                  <a:lnTo>
                    <a:pt x="88552" y="400490"/>
                  </a:lnTo>
                  <a:lnTo>
                    <a:pt x="110879" y="361492"/>
                  </a:lnTo>
                  <a:lnTo>
                    <a:pt x="135412" y="323992"/>
                  </a:lnTo>
                  <a:lnTo>
                    <a:pt x="162064" y="288078"/>
                  </a:lnTo>
                  <a:lnTo>
                    <a:pt x="190744" y="253840"/>
                  </a:lnTo>
                  <a:lnTo>
                    <a:pt x="221366" y="221366"/>
                  </a:lnTo>
                  <a:lnTo>
                    <a:pt x="253840" y="190744"/>
                  </a:lnTo>
                  <a:lnTo>
                    <a:pt x="288078" y="162064"/>
                  </a:lnTo>
                  <a:lnTo>
                    <a:pt x="323992" y="135412"/>
                  </a:lnTo>
                  <a:lnTo>
                    <a:pt x="361492" y="110879"/>
                  </a:lnTo>
                  <a:lnTo>
                    <a:pt x="400490" y="88552"/>
                  </a:lnTo>
                  <a:lnTo>
                    <a:pt x="440899" y="68521"/>
                  </a:lnTo>
                  <a:lnTo>
                    <a:pt x="482628" y="50873"/>
                  </a:lnTo>
                  <a:lnTo>
                    <a:pt x="525590" y="35697"/>
                  </a:lnTo>
                  <a:lnTo>
                    <a:pt x="569697" y="23082"/>
                  </a:lnTo>
                  <a:lnTo>
                    <a:pt x="614859" y="13116"/>
                  </a:lnTo>
                  <a:lnTo>
                    <a:pt x="660988" y="5888"/>
                  </a:lnTo>
                  <a:lnTo>
                    <a:pt x="707995" y="1486"/>
                  </a:lnTo>
                  <a:lnTo>
                    <a:pt x="755793" y="0"/>
                  </a:lnTo>
                  <a:lnTo>
                    <a:pt x="803590" y="1486"/>
                  </a:lnTo>
                  <a:lnTo>
                    <a:pt x="850598" y="5888"/>
                  </a:lnTo>
                  <a:lnTo>
                    <a:pt x="896727" y="13116"/>
                  </a:lnTo>
                  <a:lnTo>
                    <a:pt x="941889" y="23082"/>
                  </a:lnTo>
                  <a:lnTo>
                    <a:pt x="985995" y="35697"/>
                  </a:lnTo>
                  <a:lnTo>
                    <a:pt x="1028957" y="50873"/>
                  </a:lnTo>
                  <a:lnTo>
                    <a:pt x="1070687" y="68521"/>
                  </a:lnTo>
                  <a:lnTo>
                    <a:pt x="1111095" y="88552"/>
                  </a:lnTo>
                  <a:lnTo>
                    <a:pt x="1150093" y="110879"/>
                  </a:lnTo>
                  <a:lnTo>
                    <a:pt x="1187594" y="135412"/>
                  </a:lnTo>
                  <a:lnTo>
                    <a:pt x="1223507" y="162064"/>
                  </a:lnTo>
                  <a:lnTo>
                    <a:pt x="1257745" y="190744"/>
                  </a:lnTo>
                  <a:lnTo>
                    <a:pt x="1290219" y="221366"/>
                  </a:lnTo>
                  <a:lnTo>
                    <a:pt x="1320841" y="253840"/>
                  </a:lnTo>
                  <a:lnTo>
                    <a:pt x="1349522" y="288078"/>
                  </a:lnTo>
                  <a:lnTo>
                    <a:pt x="1376173" y="323992"/>
                  </a:lnTo>
                  <a:lnTo>
                    <a:pt x="1400706" y="361492"/>
                  </a:lnTo>
                  <a:lnTo>
                    <a:pt x="1423033" y="400490"/>
                  </a:lnTo>
                  <a:lnTo>
                    <a:pt x="1443065" y="440899"/>
                  </a:lnTo>
                  <a:lnTo>
                    <a:pt x="1460712" y="482628"/>
                  </a:lnTo>
                  <a:lnTo>
                    <a:pt x="1475888" y="525590"/>
                  </a:lnTo>
                  <a:lnTo>
                    <a:pt x="1488503" y="569697"/>
                  </a:lnTo>
                  <a:lnTo>
                    <a:pt x="1498469" y="614859"/>
                  </a:lnTo>
                  <a:lnTo>
                    <a:pt x="1505697" y="660988"/>
                  </a:lnTo>
                  <a:lnTo>
                    <a:pt x="1510099" y="707995"/>
                  </a:lnTo>
                  <a:lnTo>
                    <a:pt x="1511586" y="755793"/>
                  </a:lnTo>
                  <a:close/>
                </a:path>
                <a:path w="4988559" h="1511935">
                  <a:moveTo>
                    <a:pt x="189961" y="755793"/>
                  </a:moveTo>
                  <a:lnTo>
                    <a:pt x="192038" y="804615"/>
                  </a:lnTo>
                  <a:lnTo>
                    <a:pt x="198155" y="852284"/>
                  </a:lnTo>
                  <a:lnTo>
                    <a:pt x="208144" y="898630"/>
                  </a:lnTo>
                  <a:lnTo>
                    <a:pt x="221833" y="943482"/>
                  </a:lnTo>
                  <a:lnTo>
                    <a:pt x="239053" y="986672"/>
                  </a:lnTo>
                  <a:lnTo>
                    <a:pt x="259635" y="1028030"/>
                  </a:lnTo>
                  <a:lnTo>
                    <a:pt x="283408" y="1067385"/>
                  </a:lnTo>
                  <a:lnTo>
                    <a:pt x="310203" y="1104567"/>
                  </a:lnTo>
                  <a:lnTo>
                    <a:pt x="339849" y="1139408"/>
                  </a:lnTo>
                  <a:lnTo>
                    <a:pt x="372178" y="1171736"/>
                  </a:lnTo>
                  <a:lnTo>
                    <a:pt x="407018" y="1201382"/>
                  </a:lnTo>
                  <a:lnTo>
                    <a:pt x="444201" y="1228177"/>
                  </a:lnTo>
                  <a:lnTo>
                    <a:pt x="483556" y="1251950"/>
                  </a:lnTo>
                  <a:lnTo>
                    <a:pt x="524913" y="1272532"/>
                  </a:lnTo>
                  <a:lnTo>
                    <a:pt x="568103" y="1289753"/>
                  </a:lnTo>
                  <a:lnTo>
                    <a:pt x="612956" y="1303442"/>
                  </a:lnTo>
                  <a:lnTo>
                    <a:pt x="659302" y="1313430"/>
                  </a:lnTo>
                  <a:lnTo>
                    <a:pt x="706971" y="1319548"/>
                  </a:lnTo>
                  <a:lnTo>
                    <a:pt x="755793" y="1321625"/>
                  </a:lnTo>
                  <a:lnTo>
                    <a:pt x="804615" y="1319548"/>
                  </a:lnTo>
                  <a:lnTo>
                    <a:pt x="852284" y="1313430"/>
                  </a:lnTo>
                  <a:lnTo>
                    <a:pt x="898630" y="1303442"/>
                  </a:lnTo>
                  <a:lnTo>
                    <a:pt x="943482" y="1289753"/>
                  </a:lnTo>
                  <a:lnTo>
                    <a:pt x="986672" y="1272532"/>
                  </a:lnTo>
                  <a:lnTo>
                    <a:pt x="1028030" y="1251950"/>
                  </a:lnTo>
                  <a:lnTo>
                    <a:pt x="1067385" y="1228177"/>
                  </a:lnTo>
                  <a:lnTo>
                    <a:pt x="1104567" y="1201382"/>
                  </a:lnTo>
                  <a:lnTo>
                    <a:pt x="1139408" y="1171736"/>
                  </a:lnTo>
                  <a:lnTo>
                    <a:pt x="1171736" y="1139408"/>
                  </a:lnTo>
                  <a:lnTo>
                    <a:pt x="1201382" y="1104567"/>
                  </a:lnTo>
                  <a:lnTo>
                    <a:pt x="1228177" y="1067385"/>
                  </a:lnTo>
                  <a:lnTo>
                    <a:pt x="1251950" y="1028030"/>
                  </a:lnTo>
                  <a:lnTo>
                    <a:pt x="1272532" y="986672"/>
                  </a:lnTo>
                  <a:lnTo>
                    <a:pt x="1289753" y="943482"/>
                  </a:lnTo>
                  <a:lnTo>
                    <a:pt x="1303442" y="898630"/>
                  </a:lnTo>
                  <a:lnTo>
                    <a:pt x="1313430" y="852284"/>
                  </a:lnTo>
                  <a:lnTo>
                    <a:pt x="1319548" y="804615"/>
                  </a:lnTo>
                  <a:lnTo>
                    <a:pt x="1321625" y="755793"/>
                  </a:lnTo>
                  <a:lnTo>
                    <a:pt x="1319548" y="706971"/>
                  </a:lnTo>
                  <a:lnTo>
                    <a:pt x="1313430" y="659302"/>
                  </a:lnTo>
                  <a:lnTo>
                    <a:pt x="1303442" y="612956"/>
                  </a:lnTo>
                  <a:lnTo>
                    <a:pt x="1289753" y="568103"/>
                  </a:lnTo>
                  <a:lnTo>
                    <a:pt x="1272532" y="524913"/>
                  </a:lnTo>
                  <a:lnTo>
                    <a:pt x="1251950" y="483556"/>
                  </a:lnTo>
                  <a:lnTo>
                    <a:pt x="1228177" y="444201"/>
                  </a:lnTo>
                  <a:lnTo>
                    <a:pt x="1201382" y="407018"/>
                  </a:lnTo>
                  <a:lnTo>
                    <a:pt x="1171736" y="372178"/>
                  </a:lnTo>
                  <a:lnTo>
                    <a:pt x="1139408" y="339849"/>
                  </a:lnTo>
                  <a:lnTo>
                    <a:pt x="1104567" y="310203"/>
                  </a:lnTo>
                  <a:lnTo>
                    <a:pt x="1067385" y="283408"/>
                  </a:lnTo>
                  <a:lnTo>
                    <a:pt x="1028030" y="259635"/>
                  </a:lnTo>
                  <a:lnTo>
                    <a:pt x="986672" y="239053"/>
                  </a:lnTo>
                  <a:lnTo>
                    <a:pt x="943482" y="221833"/>
                  </a:lnTo>
                  <a:lnTo>
                    <a:pt x="898630" y="208144"/>
                  </a:lnTo>
                  <a:lnTo>
                    <a:pt x="852284" y="198155"/>
                  </a:lnTo>
                  <a:lnTo>
                    <a:pt x="804615" y="192038"/>
                  </a:lnTo>
                  <a:lnTo>
                    <a:pt x="755793" y="189961"/>
                  </a:lnTo>
                  <a:lnTo>
                    <a:pt x="706971" y="192038"/>
                  </a:lnTo>
                  <a:lnTo>
                    <a:pt x="659302" y="198155"/>
                  </a:lnTo>
                  <a:lnTo>
                    <a:pt x="612956" y="208144"/>
                  </a:lnTo>
                  <a:lnTo>
                    <a:pt x="568103" y="221833"/>
                  </a:lnTo>
                  <a:lnTo>
                    <a:pt x="524913" y="239053"/>
                  </a:lnTo>
                  <a:lnTo>
                    <a:pt x="483556" y="259635"/>
                  </a:lnTo>
                  <a:lnTo>
                    <a:pt x="444201" y="283408"/>
                  </a:lnTo>
                  <a:lnTo>
                    <a:pt x="407018" y="310203"/>
                  </a:lnTo>
                  <a:lnTo>
                    <a:pt x="372178" y="339849"/>
                  </a:lnTo>
                  <a:lnTo>
                    <a:pt x="339849" y="372178"/>
                  </a:lnTo>
                  <a:lnTo>
                    <a:pt x="310203" y="407018"/>
                  </a:lnTo>
                  <a:lnTo>
                    <a:pt x="283408" y="444201"/>
                  </a:lnTo>
                  <a:lnTo>
                    <a:pt x="259635" y="483556"/>
                  </a:lnTo>
                  <a:lnTo>
                    <a:pt x="239053" y="524913"/>
                  </a:lnTo>
                  <a:lnTo>
                    <a:pt x="221833" y="568103"/>
                  </a:lnTo>
                  <a:lnTo>
                    <a:pt x="208144" y="612956"/>
                  </a:lnTo>
                  <a:lnTo>
                    <a:pt x="198155" y="659302"/>
                  </a:lnTo>
                  <a:lnTo>
                    <a:pt x="192038" y="706971"/>
                  </a:lnTo>
                  <a:lnTo>
                    <a:pt x="189961" y="755793"/>
                  </a:lnTo>
                  <a:close/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9" name="object 27">
              <a:extLst>
                <a:ext uri="{FF2B5EF4-FFF2-40B4-BE49-F238E27FC236}">
                  <a16:creationId xmlns:a16="http://schemas.microsoft.com/office/drawing/2014/main" id="{A5EC9C86-9BD0-45BD-815A-98144BCA91B2}"/>
                </a:ext>
              </a:extLst>
            </p:cNvPr>
            <p:cNvSpPr/>
            <p:nvPr/>
          </p:nvSpPr>
          <p:spPr>
            <a:xfrm>
              <a:off x="7570529" y="4925252"/>
              <a:ext cx="579755" cy="579755"/>
            </a:xfrm>
            <a:custGeom>
              <a:avLst/>
              <a:gdLst/>
              <a:ahLst/>
              <a:cxnLst/>
              <a:rect l="l" t="t" r="r" b="b"/>
              <a:pathLst>
                <a:path w="579754" h="579754">
                  <a:moveTo>
                    <a:pt x="377896" y="302317"/>
                  </a:moveTo>
                  <a:lnTo>
                    <a:pt x="377896" y="478669"/>
                  </a:lnTo>
                  <a:lnTo>
                    <a:pt x="375916" y="488475"/>
                  </a:lnTo>
                  <a:lnTo>
                    <a:pt x="370517" y="496483"/>
                  </a:lnTo>
                  <a:lnTo>
                    <a:pt x="362509" y="501882"/>
                  </a:lnTo>
                  <a:lnTo>
                    <a:pt x="352703" y="503862"/>
                  </a:lnTo>
                  <a:lnTo>
                    <a:pt x="100772" y="503862"/>
                  </a:lnTo>
                  <a:lnTo>
                    <a:pt x="90966" y="501882"/>
                  </a:lnTo>
                  <a:lnTo>
                    <a:pt x="82958" y="496483"/>
                  </a:lnTo>
                  <a:lnTo>
                    <a:pt x="77559" y="488475"/>
                  </a:lnTo>
                  <a:lnTo>
                    <a:pt x="75579" y="478669"/>
                  </a:lnTo>
                  <a:lnTo>
                    <a:pt x="75579" y="226737"/>
                  </a:lnTo>
                  <a:lnTo>
                    <a:pt x="77559" y="216931"/>
                  </a:lnTo>
                  <a:lnTo>
                    <a:pt x="82958" y="208923"/>
                  </a:lnTo>
                  <a:lnTo>
                    <a:pt x="90966" y="203524"/>
                  </a:lnTo>
                  <a:lnTo>
                    <a:pt x="100772" y="201544"/>
                  </a:lnTo>
                  <a:lnTo>
                    <a:pt x="327510" y="201544"/>
                  </a:lnTo>
                </a:path>
                <a:path w="579754" h="579754">
                  <a:moveTo>
                    <a:pt x="226737" y="503862"/>
                  </a:moveTo>
                  <a:lnTo>
                    <a:pt x="226737" y="579441"/>
                  </a:lnTo>
                </a:path>
                <a:path w="579754" h="579754">
                  <a:moveTo>
                    <a:pt x="327510" y="503862"/>
                  </a:moveTo>
                  <a:lnTo>
                    <a:pt x="327510" y="579441"/>
                  </a:lnTo>
                </a:path>
                <a:path w="579754" h="579754">
                  <a:moveTo>
                    <a:pt x="226737" y="125965"/>
                  </a:moveTo>
                  <a:lnTo>
                    <a:pt x="226737" y="201544"/>
                  </a:lnTo>
                </a:path>
                <a:path w="579754" h="579754">
                  <a:moveTo>
                    <a:pt x="125965" y="503862"/>
                  </a:moveTo>
                  <a:lnTo>
                    <a:pt x="125965" y="579441"/>
                  </a:lnTo>
                </a:path>
                <a:path w="579754" h="579754">
                  <a:moveTo>
                    <a:pt x="125965" y="125965"/>
                  </a:moveTo>
                  <a:lnTo>
                    <a:pt x="125965" y="201544"/>
                  </a:lnTo>
                </a:path>
                <a:path w="579754" h="579754">
                  <a:moveTo>
                    <a:pt x="377896" y="453475"/>
                  </a:moveTo>
                  <a:lnTo>
                    <a:pt x="453475" y="453475"/>
                  </a:lnTo>
                </a:path>
                <a:path w="579754" h="579754">
                  <a:moveTo>
                    <a:pt x="75579" y="352703"/>
                  </a:moveTo>
                  <a:lnTo>
                    <a:pt x="0" y="352703"/>
                  </a:lnTo>
                </a:path>
                <a:path w="579754" h="579754">
                  <a:moveTo>
                    <a:pt x="453475" y="352703"/>
                  </a:moveTo>
                  <a:lnTo>
                    <a:pt x="377896" y="352703"/>
                  </a:lnTo>
                </a:path>
                <a:path w="579754" h="579754">
                  <a:moveTo>
                    <a:pt x="75579" y="251931"/>
                  </a:moveTo>
                  <a:lnTo>
                    <a:pt x="0" y="251931"/>
                  </a:lnTo>
                </a:path>
                <a:path w="579754" h="579754">
                  <a:moveTo>
                    <a:pt x="75579" y="453475"/>
                  </a:moveTo>
                  <a:lnTo>
                    <a:pt x="0" y="453475"/>
                  </a:lnTo>
                </a:path>
                <a:path w="579754" h="579754">
                  <a:moveTo>
                    <a:pt x="125965" y="251931"/>
                  </a:moveTo>
                  <a:lnTo>
                    <a:pt x="327510" y="251931"/>
                  </a:lnTo>
                  <a:lnTo>
                    <a:pt x="327510" y="453475"/>
                  </a:lnTo>
                  <a:lnTo>
                    <a:pt x="125965" y="453475"/>
                  </a:lnTo>
                  <a:lnTo>
                    <a:pt x="125965" y="251931"/>
                  </a:lnTo>
                  <a:close/>
                </a:path>
                <a:path w="579754" h="579754">
                  <a:moveTo>
                    <a:pt x="440879" y="0"/>
                  </a:moveTo>
                  <a:lnTo>
                    <a:pt x="463908" y="26547"/>
                  </a:lnTo>
                  <a:lnTo>
                    <a:pt x="476193" y="58439"/>
                  </a:lnTo>
                  <a:lnTo>
                    <a:pt x="477119" y="92602"/>
                  </a:lnTo>
                  <a:lnTo>
                    <a:pt x="466072" y="125965"/>
                  </a:lnTo>
                  <a:lnTo>
                    <a:pt x="456990" y="118585"/>
                  </a:lnTo>
                  <a:lnTo>
                    <a:pt x="449633" y="109632"/>
                  </a:lnTo>
                  <a:lnTo>
                    <a:pt x="444198" y="99397"/>
                  </a:lnTo>
                  <a:lnTo>
                    <a:pt x="440879" y="88175"/>
                  </a:lnTo>
                  <a:lnTo>
                    <a:pt x="414994" y="101654"/>
                  </a:lnTo>
                  <a:lnTo>
                    <a:pt x="395034" y="122011"/>
                  </a:lnTo>
                  <a:lnTo>
                    <a:pt x="382251" y="147494"/>
                  </a:lnTo>
                  <a:lnTo>
                    <a:pt x="377896" y="176351"/>
                  </a:lnTo>
                  <a:lnTo>
                    <a:pt x="385815" y="215576"/>
                  </a:lnTo>
                  <a:lnTo>
                    <a:pt x="407412" y="247608"/>
                  </a:lnTo>
                  <a:lnTo>
                    <a:pt x="439443" y="269204"/>
                  </a:lnTo>
                  <a:lnTo>
                    <a:pt x="478669" y="277124"/>
                  </a:lnTo>
                  <a:lnTo>
                    <a:pt x="517894" y="269204"/>
                  </a:lnTo>
                  <a:lnTo>
                    <a:pt x="549925" y="247608"/>
                  </a:lnTo>
                  <a:lnTo>
                    <a:pt x="571522" y="215576"/>
                  </a:lnTo>
                  <a:lnTo>
                    <a:pt x="579441" y="176351"/>
                  </a:lnTo>
                  <a:lnTo>
                    <a:pt x="572463" y="127958"/>
                  </a:lnTo>
                  <a:lnTo>
                    <a:pt x="553578" y="84167"/>
                  </a:lnTo>
                  <a:lnTo>
                    <a:pt x="524327" y="46938"/>
                  </a:lnTo>
                  <a:lnTo>
                    <a:pt x="486247" y="18229"/>
                  </a:lnTo>
                  <a:lnTo>
                    <a:pt x="440879" y="0"/>
                  </a:lnTo>
                  <a:close/>
                </a:path>
              </a:pathLst>
            </a:custGeom>
            <a:ln w="25193">
              <a:solidFill>
                <a:srgbClr val="3BC583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68" name="object 28">
            <a:extLst>
              <a:ext uri="{FF2B5EF4-FFF2-40B4-BE49-F238E27FC236}">
                <a16:creationId xmlns:a16="http://schemas.microsoft.com/office/drawing/2014/main" id="{C3402F9E-9124-433D-A71D-E3D7850FDB57}"/>
              </a:ext>
            </a:extLst>
          </p:cNvPr>
          <p:cNvGrpSpPr/>
          <p:nvPr/>
        </p:nvGrpSpPr>
        <p:grpSpPr>
          <a:xfrm>
            <a:off x="5377280" y="1123949"/>
            <a:ext cx="3957766" cy="1110157"/>
            <a:chOff x="7104456" y="2494117"/>
            <a:chExt cx="4988560" cy="1511935"/>
          </a:xfrm>
        </p:grpSpPr>
        <p:sp>
          <p:nvSpPr>
            <p:cNvPr id="85" name="object 29">
              <a:extLst>
                <a:ext uri="{FF2B5EF4-FFF2-40B4-BE49-F238E27FC236}">
                  <a16:creationId xmlns:a16="http://schemas.microsoft.com/office/drawing/2014/main" id="{363047ED-CB96-4E1C-870C-8F51A0E5ABFB}"/>
                </a:ext>
              </a:extLst>
            </p:cNvPr>
            <p:cNvSpPr/>
            <p:nvPr/>
          </p:nvSpPr>
          <p:spPr>
            <a:xfrm>
              <a:off x="7104456" y="2494117"/>
              <a:ext cx="4988560" cy="1511935"/>
            </a:xfrm>
            <a:custGeom>
              <a:avLst/>
              <a:gdLst/>
              <a:ahLst/>
              <a:cxnLst/>
              <a:rect l="l" t="t" r="r" b="b"/>
              <a:pathLst>
                <a:path w="4988559" h="1511935">
                  <a:moveTo>
                    <a:pt x="4242386" y="1511586"/>
                  </a:moveTo>
                  <a:lnTo>
                    <a:pt x="4289599" y="1510099"/>
                  </a:lnTo>
                  <a:lnTo>
                    <a:pt x="4336025" y="1505697"/>
                  </a:lnTo>
                  <a:lnTo>
                    <a:pt x="4381578" y="1498469"/>
                  </a:lnTo>
                  <a:lnTo>
                    <a:pt x="4426170" y="1488503"/>
                  </a:lnTo>
                  <a:lnTo>
                    <a:pt x="4469715" y="1475888"/>
                  </a:lnTo>
                  <a:lnTo>
                    <a:pt x="4512126" y="1460712"/>
                  </a:lnTo>
                  <a:lnTo>
                    <a:pt x="4553315" y="1443065"/>
                  </a:lnTo>
                  <a:lnTo>
                    <a:pt x="4593196" y="1423033"/>
                  </a:lnTo>
                  <a:lnTo>
                    <a:pt x="4631682" y="1400706"/>
                  </a:lnTo>
                  <a:lnTo>
                    <a:pt x="4668686" y="1376173"/>
                  </a:lnTo>
                  <a:lnTo>
                    <a:pt x="4704121" y="1349522"/>
                  </a:lnTo>
                  <a:lnTo>
                    <a:pt x="4737900" y="1320841"/>
                  </a:lnTo>
                  <a:lnTo>
                    <a:pt x="4769935" y="1290219"/>
                  </a:lnTo>
                  <a:lnTo>
                    <a:pt x="4800142" y="1257745"/>
                  </a:lnTo>
                  <a:lnTo>
                    <a:pt x="4828431" y="1223507"/>
                  </a:lnTo>
                  <a:lnTo>
                    <a:pt x="4854716" y="1187594"/>
                  </a:lnTo>
                  <a:lnTo>
                    <a:pt x="4878911" y="1150093"/>
                  </a:lnTo>
                  <a:lnTo>
                    <a:pt x="4900928" y="1111095"/>
                  </a:lnTo>
                  <a:lnTo>
                    <a:pt x="4920680" y="1070687"/>
                  </a:lnTo>
                  <a:lnTo>
                    <a:pt x="4938081" y="1028957"/>
                  </a:lnTo>
                  <a:lnTo>
                    <a:pt x="4953044" y="985995"/>
                  </a:lnTo>
                  <a:lnTo>
                    <a:pt x="4965481" y="941889"/>
                  </a:lnTo>
                  <a:lnTo>
                    <a:pt x="4975305" y="896727"/>
                  </a:lnTo>
                  <a:lnTo>
                    <a:pt x="4982430" y="850598"/>
                  </a:lnTo>
                  <a:lnTo>
                    <a:pt x="4986769" y="803590"/>
                  </a:lnTo>
                  <a:lnTo>
                    <a:pt x="4988235" y="755793"/>
                  </a:lnTo>
                  <a:lnTo>
                    <a:pt x="4986769" y="707995"/>
                  </a:lnTo>
                  <a:lnTo>
                    <a:pt x="4982430" y="660988"/>
                  </a:lnTo>
                  <a:lnTo>
                    <a:pt x="4975305" y="614859"/>
                  </a:lnTo>
                  <a:lnTo>
                    <a:pt x="4965481" y="569697"/>
                  </a:lnTo>
                  <a:lnTo>
                    <a:pt x="4953044" y="525590"/>
                  </a:lnTo>
                  <a:lnTo>
                    <a:pt x="4938081" y="482628"/>
                  </a:lnTo>
                  <a:lnTo>
                    <a:pt x="4920680" y="440899"/>
                  </a:lnTo>
                  <a:lnTo>
                    <a:pt x="4900928" y="400490"/>
                  </a:lnTo>
                  <a:lnTo>
                    <a:pt x="4878911" y="361492"/>
                  </a:lnTo>
                  <a:lnTo>
                    <a:pt x="4854716" y="323992"/>
                  </a:lnTo>
                  <a:lnTo>
                    <a:pt x="4828431" y="288078"/>
                  </a:lnTo>
                  <a:lnTo>
                    <a:pt x="4800142" y="253840"/>
                  </a:lnTo>
                  <a:lnTo>
                    <a:pt x="4769935" y="221366"/>
                  </a:lnTo>
                  <a:lnTo>
                    <a:pt x="4737900" y="190744"/>
                  </a:lnTo>
                  <a:lnTo>
                    <a:pt x="4704121" y="162064"/>
                  </a:lnTo>
                  <a:lnTo>
                    <a:pt x="4668686" y="135412"/>
                  </a:lnTo>
                  <a:lnTo>
                    <a:pt x="4631682" y="110879"/>
                  </a:lnTo>
                  <a:lnTo>
                    <a:pt x="4593196" y="88552"/>
                  </a:lnTo>
                  <a:lnTo>
                    <a:pt x="4553315" y="68521"/>
                  </a:lnTo>
                  <a:lnTo>
                    <a:pt x="4512126" y="50873"/>
                  </a:lnTo>
                  <a:lnTo>
                    <a:pt x="4469715" y="35697"/>
                  </a:lnTo>
                  <a:lnTo>
                    <a:pt x="4426170" y="23082"/>
                  </a:lnTo>
                  <a:lnTo>
                    <a:pt x="4381578" y="13116"/>
                  </a:lnTo>
                  <a:lnTo>
                    <a:pt x="4336025" y="5888"/>
                  </a:lnTo>
                  <a:lnTo>
                    <a:pt x="4289599" y="1486"/>
                  </a:lnTo>
                  <a:lnTo>
                    <a:pt x="4242386" y="0"/>
                  </a:lnTo>
                  <a:lnTo>
                    <a:pt x="1209269" y="0"/>
                  </a:lnTo>
                  <a:lnTo>
                    <a:pt x="1221699" y="6302"/>
                  </a:lnTo>
                  <a:lnTo>
                    <a:pt x="1262399" y="30239"/>
                  </a:lnTo>
                  <a:lnTo>
                    <a:pt x="1301616" y="56369"/>
                  </a:lnTo>
                  <a:lnTo>
                    <a:pt x="1339268" y="84611"/>
                  </a:lnTo>
                  <a:lnTo>
                    <a:pt x="1375274" y="114880"/>
                  </a:lnTo>
                  <a:lnTo>
                    <a:pt x="1409551" y="147093"/>
                  </a:lnTo>
                  <a:lnTo>
                    <a:pt x="1442018" y="181169"/>
                  </a:lnTo>
                  <a:lnTo>
                    <a:pt x="1472591" y="217023"/>
                  </a:lnTo>
                  <a:lnTo>
                    <a:pt x="1501190" y="254573"/>
                  </a:lnTo>
                  <a:lnTo>
                    <a:pt x="1527733" y="293735"/>
                  </a:lnTo>
                  <a:lnTo>
                    <a:pt x="1552136" y="334427"/>
                  </a:lnTo>
                  <a:lnTo>
                    <a:pt x="1574319" y="376566"/>
                  </a:lnTo>
                  <a:lnTo>
                    <a:pt x="1594199" y="420068"/>
                  </a:lnTo>
                  <a:lnTo>
                    <a:pt x="1611695" y="464851"/>
                  </a:lnTo>
                  <a:lnTo>
                    <a:pt x="1626724" y="510831"/>
                  </a:lnTo>
                  <a:lnTo>
                    <a:pt x="1639204" y="557926"/>
                  </a:lnTo>
                  <a:lnTo>
                    <a:pt x="1649054" y="606053"/>
                  </a:lnTo>
                  <a:lnTo>
                    <a:pt x="1656191" y="655128"/>
                  </a:lnTo>
                  <a:lnTo>
                    <a:pt x="1660533" y="705069"/>
                  </a:lnTo>
                  <a:lnTo>
                    <a:pt x="1661999" y="755793"/>
                  </a:lnTo>
                  <a:lnTo>
                    <a:pt x="1660533" y="806516"/>
                  </a:lnTo>
                  <a:lnTo>
                    <a:pt x="1656191" y="856457"/>
                  </a:lnTo>
                  <a:lnTo>
                    <a:pt x="1649054" y="905532"/>
                  </a:lnTo>
                  <a:lnTo>
                    <a:pt x="1639204" y="953658"/>
                  </a:lnTo>
                  <a:lnTo>
                    <a:pt x="1626724" y="1000753"/>
                  </a:lnTo>
                  <a:lnTo>
                    <a:pt x="1611695" y="1046734"/>
                  </a:lnTo>
                  <a:lnTo>
                    <a:pt x="1594199" y="1091517"/>
                  </a:lnTo>
                  <a:lnTo>
                    <a:pt x="1574319" y="1135019"/>
                  </a:lnTo>
                  <a:lnTo>
                    <a:pt x="1552136" y="1177157"/>
                  </a:lnTo>
                  <a:lnTo>
                    <a:pt x="1527733" y="1217849"/>
                  </a:lnTo>
                  <a:lnTo>
                    <a:pt x="1501190" y="1257012"/>
                  </a:lnTo>
                  <a:lnTo>
                    <a:pt x="1472591" y="1294561"/>
                  </a:lnTo>
                  <a:lnTo>
                    <a:pt x="1442018" y="1330415"/>
                  </a:lnTo>
                  <a:lnTo>
                    <a:pt x="1409551" y="1364491"/>
                  </a:lnTo>
                  <a:lnTo>
                    <a:pt x="1375274" y="1396705"/>
                  </a:lnTo>
                  <a:lnTo>
                    <a:pt x="1339268" y="1426974"/>
                  </a:lnTo>
                  <a:lnTo>
                    <a:pt x="1301616" y="1455215"/>
                  </a:lnTo>
                  <a:lnTo>
                    <a:pt x="1262399" y="1481346"/>
                  </a:lnTo>
                  <a:lnTo>
                    <a:pt x="1221699" y="1505283"/>
                  </a:lnTo>
                  <a:lnTo>
                    <a:pt x="1209269" y="1511586"/>
                  </a:lnTo>
                  <a:lnTo>
                    <a:pt x="4242386" y="1511586"/>
                  </a:lnTo>
                  <a:close/>
                </a:path>
                <a:path w="4988559" h="1511935">
                  <a:moveTo>
                    <a:pt x="1511586" y="755793"/>
                  </a:moveTo>
                  <a:lnTo>
                    <a:pt x="1510099" y="803590"/>
                  </a:lnTo>
                  <a:lnTo>
                    <a:pt x="1505697" y="850598"/>
                  </a:lnTo>
                  <a:lnTo>
                    <a:pt x="1498469" y="896727"/>
                  </a:lnTo>
                  <a:lnTo>
                    <a:pt x="1488503" y="941889"/>
                  </a:lnTo>
                  <a:lnTo>
                    <a:pt x="1475888" y="985995"/>
                  </a:lnTo>
                  <a:lnTo>
                    <a:pt x="1460712" y="1028957"/>
                  </a:lnTo>
                  <a:lnTo>
                    <a:pt x="1443065" y="1070687"/>
                  </a:lnTo>
                  <a:lnTo>
                    <a:pt x="1423033" y="1111095"/>
                  </a:lnTo>
                  <a:lnTo>
                    <a:pt x="1400706" y="1150093"/>
                  </a:lnTo>
                  <a:lnTo>
                    <a:pt x="1376173" y="1187594"/>
                  </a:lnTo>
                  <a:lnTo>
                    <a:pt x="1349522" y="1223507"/>
                  </a:lnTo>
                  <a:lnTo>
                    <a:pt x="1320841" y="1257745"/>
                  </a:lnTo>
                  <a:lnTo>
                    <a:pt x="1290219" y="1290219"/>
                  </a:lnTo>
                  <a:lnTo>
                    <a:pt x="1257745" y="1320841"/>
                  </a:lnTo>
                  <a:lnTo>
                    <a:pt x="1223507" y="1349522"/>
                  </a:lnTo>
                  <a:lnTo>
                    <a:pt x="1187594" y="1376173"/>
                  </a:lnTo>
                  <a:lnTo>
                    <a:pt x="1150093" y="1400706"/>
                  </a:lnTo>
                  <a:lnTo>
                    <a:pt x="1111095" y="1423033"/>
                  </a:lnTo>
                  <a:lnTo>
                    <a:pt x="1070687" y="1443065"/>
                  </a:lnTo>
                  <a:lnTo>
                    <a:pt x="1028957" y="1460712"/>
                  </a:lnTo>
                  <a:lnTo>
                    <a:pt x="985995" y="1475888"/>
                  </a:lnTo>
                  <a:lnTo>
                    <a:pt x="941889" y="1488503"/>
                  </a:lnTo>
                  <a:lnTo>
                    <a:pt x="896727" y="1498469"/>
                  </a:lnTo>
                  <a:lnTo>
                    <a:pt x="850598" y="1505697"/>
                  </a:lnTo>
                  <a:lnTo>
                    <a:pt x="803590" y="1510099"/>
                  </a:lnTo>
                  <a:lnTo>
                    <a:pt x="755793" y="1511586"/>
                  </a:lnTo>
                  <a:lnTo>
                    <a:pt x="707995" y="1510099"/>
                  </a:lnTo>
                  <a:lnTo>
                    <a:pt x="660988" y="1505697"/>
                  </a:lnTo>
                  <a:lnTo>
                    <a:pt x="614859" y="1498469"/>
                  </a:lnTo>
                  <a:lnTo>
                    <a:pt x="569697" y="1488503"/>
                  </a:lnTo>
                  <a:lnTo>
                    <a:pt x="525590" y="1475888"/>
                  </a:lnTo>
                  <a:lnTo>
                    <a:pt x="482628" y="1460712"/>
                  </a:lnTo>
                  <a:lnTo>
                    <a:pt x="440899" y="1443065"/>
                  </a:lnTo>
                  <a:lnTo>
                    <a:pt x="400490" y="1423033"/>
                  </a:lnTo>
                  <a:lnTo>
                    <a:pt x="361492" y="1400706"/>
                  </a:lnTo>
                  <a:lnTo>
                    <a:pt x="323992" y="1376173"/>
                  </a:lnTo>
                  <a:lnTo>
                    <a:pt x="288078" y="1349522"/>
                  </a:lnTo>
                  <a:lnTo>
                    <a:pt x="253840" y="1320841"/>
                  </a:lnTo>
                  <a:lnTo>
                    <a:pt x="221366" y="1290219"/>
                  </a:lnTo>
                  <a:lnTo>
                    <a:pt x="190744" y="1257745"/>
                  </a:lnTo>
                  <a:lnTo>
                    <a:pt x="162064" y="1223507"/>
                  </a:lnTo>
                  <a:lnTo>
                    <a:pt x="135412" y="1187594"/>
                  </a:lnTo>
                  <a:lnTo>
                    <a:pt x="110879" y="1150093"/>
                  </a:lnTo>
                  <a:lnTo>
                    <a:pt x="88552" y="1111095"/>
                  </a:lnTo>
                  <a:lnTo>
                    <a:pt x="68521" y="1070687"/>
                  </a:lnTo>
                  <a:lnTo>
                    <a:pt x="50873" y="1028957"/>
                  </a:lnTo>
                  <a:lnTo>
                    <a:pt x="35697" y="985995"/>
                  </a:lnTo>
                  <a:lnTo>
                    <a:pt x="23082" y="941889"/>
                  </a:lnTo>
                  <a:lnTo>
                    <a:pt x="13116" y="896727"/>
                  </a:lnTo>
                  <a:lnTo>
                    <a:pt x="5888" y="850598"/>
                  </a:lnTo>
                  <a:lnTo>
                    <a:pt x="1486" y="803590"/>
                  </a:lnTo>
                  <a:lnTo>
                    <a:pt x="0" y="755793"/>
                  </a:lnTo>
                  <a:lnTo>
                    <a:pt x="1486" y="707995"/>
                  </a:lnTo>
                  <a:lnTo>
                    <a:pt x="5888" y="660988"/>
                  </a:lnTo>
                  <a:lnTo>
                    <a:pt x="13116" y="614859"/>
                  </a:lnTo>
                  <a:lnTo>
                    <a:pt x="23082" y="569697"/>
                  </a:lnTo>
                  <a:lnTo>
                    <a:pt x="35697" y="525590"/>
                  </a:lnTo>
                  <a:lnTo>
                    <a:pt x="50873" y="482628"/>
                  </a:lnTo>
                  <a:lnTo>
                    <a:pt x="68521" y="440899"/>
                  </a:lnTo>
                  <a:lnTo>
                    <a:pt x="88552" y="400490"/>
                  </a:lnTo>
                  <a:lnTo>
                    <a:pt x="110879" y="361492"/>
                  </a:lnTo>
                  <a:lnTo>
                    <a:pt x="135412" y="323992"/>
                  </a:lnTo>
                  <a:lnTo>
                    <a:pt x="162064" y="288078"/>
                  </a:lnTo>
                  <a:lnTo>
                    <a:pt x="190744" y="253840"/>
                  </a:lnTo>
                  <a:lnTo>
                    <a:pt x="221366" y="221366"/>
                  </a:lnTo>
                  <a:lnTo>
                    <a:pt x="253840" y="190744"/>
                  </a:lnTo>
                  <a:lnTo>
                    <a:pt x="288078" y="162064"/>
                  </a:lnTo>
                  <a:lnTo>
                    <a:pt x="323992" y="135412"/>
                  </a:lnTo>
                  <a:lnTo>
                    <a:pt x="361492" y="110879"/>
                  </a:lnTo>
                  <a:lnTo>
                    <a:pt x="400490" y="88552"/>
                  </a:lnTo>
                  <a:lnTo>
                    <a:pt x="440899" y="68521"/>
                  </a:lnTo>
                  <a:lnTo>
                    <a:pt x="482628" y="50873"/>
                  </a:lnTo>
                  <a:lnTo>
                    <a:pt x="525590" y="35697"/>
                  </a:lnTo>
                  <a:lnTo>
                    <a:pt x="569697" y="23082"/>
                  </a:lnTo>
                  <a:lnTo>
                    <a:pt x="614859" y="13116"/>
                  </a:lnTo>
                  <a:lnTo>
                    <a:pt x="660988" y="5888"/>
                  </a:lnTo>
                  <a:lnTo>
                    <a:pt x="707995" y="1486"/>
                  </a:lnTo>
                  <a:lnTo>
                    <a:pt x="755793" y="0"/>
                  </a:lnTo>
                  <a:lnTo>
                    <a:pt x="803590" y="1486"/>
                  </a:lnTo>
                  <a:lnTo>
                    <a:pt x="850598" y="5888"/>
                  </a:lnTo>
                  <a:lnTo>
                    <a:pt x="896727" y="13116"/>
                  </a:lnTo>
                  <a:lnTo>
                    <a:pt x="941889" y="23082"/>
                  </a:lnTo>
                  <a:lnTo>
                    <a:pt x="985995" y="35697"/>
                  </a:lnTo>
                  <a:lnTo>
                    <a:pt x="1028957" y="50873"/>
                  </a:lnTo>
                  <a:lnTo>
                    <a:pt x="1070687" y="68521"/>
                  </a:lnTo>
                  <a:lnTo>
                    <a:pt x="1111095" y="88552"/>
                  </a:lnTo>
                  <a:lnTo>
                    <a:pt x="1150093" y="110879"/>
                  </a:lnTo>
                  <a:lnTo>
                    <a:pt x="1187594" y="135412"/>
                  </a:lnTo>
                  <a:lnTo>
                    <a:pt x="1223507" y="162064"/>
                  </a:lnTo>
                  <a:lnTo>
                    <a:pt x="1257745" y="190744"/>
                  </a:lnTo>
                  <a:lnTo>
                    <a:pt x="1290219" y="221366"/>
                  </a:lnTo>
                  <a:lnTo>
                    <a:pt x="1320841" y="253840"/>
                  </a:lnTo>
                  <a:lnTo>
                    <a:pt x="1349522" y="288078"/>
                  </a:lnTo>
                  <a:lnTo>
                    <a:pt x="1376173" y="323992"/>
                  </a:lnTo>
                  <a:lnTo>
                    <a:pt x="1400706" y="361492"/>
                  </a:lnTo>
                  <a:lnTo>
                    <a:pt x="1423033" y="400490"/>
                  </a:lnTo>
                  <a:lnTo>
                    <a:pt x="1443065" y="440899"/>
                  </a:lnTo>
                  <a:lnTo>
                    <a:pt x="1460712" y="482628"/>
                  </a:lnTo>
                  <a:lnTo>
                    <a:pt x="1475888" y="525590"/>
                  </a:lnTo>
                  <a:lnTo>
                    <a:pt x="1488503" y="569697"/>
                  </a:lnTo>
                  <a:lnTo>
                    <a:pt x="1498469" y="614859"/>
                  </a:lnTo>
                  <a:lnTo>
                    <a:pt x="1505697" y="660988"/>
                  </a:lnTo>
                  <a:lnTo>
                    <a:pt x="1510099" y="707995"/>
                  </a:lnTo>
                  <a:lnTo>
                    <a:pt x="1511586" y="755793"/>
                  </a:lnTo>
                  <a:close/>
                </a:path>
                <a:path w="4988559" h="1511935">
                  <a:moveTo>
                    <a:pt x="189961" y="755793"/>
                  </a:moveTo>
                  <a:lnTo>
                    <a:pt x="192038" y="804615"/>
                  </a:lnTo>
                  <a:lnTo>
                    <a:pt x="198155" y="852284"/>
                  </a:lnTo>
                  <a:lnTo>
                    <a:pt x="208144" y="898630"/>
                  </a:lnTo>
                  <a:lnTo>
                    <a:pt x="221833" y="943482"/>
                  </a:lnTo>
                  <a:lnTo>
                    <a:pt x="239053" y="986672"/>
                  </a:lnTo>
                  <a:lnTo>
                    <a:pt x="259635" y="1028030"/>
                  </a:lnTo>
                  <a:lnTo>
                    <a:pt x="283408" y="1067385"/>
                  </a:lnTo>
                  <a:lnTo>
                    <a:pt x="310203" y="1104567"/>
                  </a:lnTo>
                  <a:lnTo>
                    <a:pt x="339849" y="1139408"/>
                  </a:lnTo>
                  <a:lnTo>
                    <a:pt x="372178" y="1171736"/>
                  </a:lnTo>
                  <a:lnTo>
                    <a:pt x="407018" y="1201382"/>
                  </a:lnTo>
                  <a:lnTo>
                    <a:pt x="444201" y="1228177"/>
                  </a:lnTo>
                  <a:lnTo>
                    <a:pt x="483556" y="1251950"/>
                  </a:lnTo>
                  <a:lnTo>
                    <a:pt x="524913" y="1272532"/>
                  </a:lnTo>
                  <a:lnTo>
                    <a:pt x="568103" y="1289753"/>
                  </a:lnTo>
                  <a:lnTo>
                    <a:pt x="612956" y="1303442"/>
                  </a:lnTo>
                  <a:lnTo>
                    <a:pt x="659302" y="1313430"/>
                  </a:lnTo>
                  <a:lnTo>
                    <a:pt x="706971" y="1319548"/>
                  </a:lnTo>
                  <a:lnTo>
                    <a:pt x="755793" y="1321625"/>
                  </a:lnTo>
                  <a:lnTo>
                    <a:pt x="804615" y="1319548"/>
                  </a:lnTo>
                  <a:lnTo>
                    <a:pt x="852284" y="1313430"/>
                  </a:lnTo>
                  <a:lnTo>
                    <a:pt x="898630" y="1303442"/>
                  </a:lnTo>
                  <a:lnTo>
                    <a:pt x="943482" y="1289753"/>
                  </a:lnTo>
                  <a:lnTo>
                    <a:pt x="986672" y="1272532"/>
                  </a:lnTo>
                  <a:lnTo>
                    <a:pt x="1028030" y="1251950"/>
                  </a:lnTo>
                  <a:lnTo>
                    <a:pt x="1067385" y="1228177"/>
                  </a:lnTo>
                  <a:lnTo>
                    <a:pt x="1104567" y="1201382"/>
                  </a:lnTo>
                  <a:lnTo>
                    <a:pt x="1139408" y="1171736"/>
                  </a:lnTo>
                  <a:lnTo>
                    <a:pt x="1171736" y="1139408"/>
                  </a:lnTo>
                  <a:lnTo>
                    <a:pt x="1201382" y="1104567"/>
                  </a:lnTo>
                  <a:lnTo>
                    <a:pt x="1228177" y="1067385"/>
                  </a:lnTo>
                  <a:lnTo>
                    <a:pt x="1251950" y="1028030"/>
                  </a:lnTo>
                  <a:lnTo>
                    <a:pt x="1272532" y="986672"/>
                  </a:lnTo>
                  <a:lnTo>
                    <a:pt x="1289753" y="943482"/>
                  </a:lnTo>
                  <a:lnTo>
                    <a:pt x="1303442" y="898630"/>
                  </a:lnTo>
                  <a:lnTo>
                    <a:pt x="1313430" y="852284"/>
                  </a:lnTo>
                  <a:lnTo>
                    <a:pt x="1319548" y="804615"/>
                  </a:lnTo>
                  <a:lnTo>
                    <a:pt x="1321625" y="755793"/>
                  </a:lnTo>
                  <a:lnTo>
                    <a:pt x="1319548" y="706971"/>
                  </a:lnTo>
                  <a:lnTo>
                    <a:pt x="1313430" y="659302"/>
                  </a:lnTo>
                  <a:lnTo>
                    <a:pt x="1303442" y="612956"/>
                  </a:lnTo>
                  <a:lnTo>
                    <a:pt x="1289753" y="568103"/>
                  </a:lnTo>
                  <a:lnTo>
                    <a:pt x="1272532" y="524913"/>
                  </a:lnTo>
                  <a:lnTo>
                    <a:pt x="1251950" y="483556"/>
                  </a:lnTo>
                  <a:lnTo>
                    <a:pt x="1228177" y="444201"/>
                  </a:lnTo>
                  <a:lnTo>
                    <a:pt x="1201382" y="407018"/>
                  </a:lnTo>
                  <a:lnTo>
                    <a:pt x="1171736" y="372178"/>
                  </a:lnTo>
                  <a:lnTo>
                    <a:pt x="1139408" y="339849"/>
                  </a:lnTo>
                  <a:lnTo>
                    <a:pt x="1104567" y="310203"/>
                  </a:lnTo>
                  <a:lnTo>
                    <a:pt x="1067385" y="283408"/>
                  </a:lnTo>
                  <a:lnTo>
                    <a:pt x="1028030" y="259635"/>
                  </a:lnTo>
                  <a:lnTo>
                    <a:pt x="986672" y="239053"/>
                  </a:lnTo>
                  <a:lnTo>
                    <a:pt x="943482" y="221833"/>
                  </a:lnTo>
                  <a:lnTo>
                    <a:pt x="898630" y="208144"/>
                  </a:lnTo>
                  <a:lnTo>
                    <a:pt x="852284" y="198155"/>
                  </a:lnTo>
                  <a:lnTo>
                    <a:pt x="804615" y="192038"/>
                  </a:lnTo>
                  <a:lnTo>
                    <a:pt x="755793" y="189961"/>
                  </a:lnTo>
                  <a:lnTo>
                    <a:pt x="706971" y="192038"/>
                  </a:lnTo>
                  <a:lnTo>
                    <a:pt x="659302" y="198155"/>
                  </a:lnTo>
                  <a:lnTo>
                    <a:pt x="612956" y="208144"/>
                  </a:lnTo>
                  <a:lnTo>
                    <a:pt x="568103" y="221833"/>
                  </a:lnTo>
                  <a:lnTo>
                    <a:pt x="524913" y="239053"/>
                  </a:lnTo>
                  <a:lnTo>
                    <a:pt x="483556" y="259635"/>
                  </a:lnTo>
                  <a:lnTo>
                    <a:pt x="444201" y="283408"/>
                  </a:lnTo>
                  <a:lnTo>
                    <a:pt x="407018" y="310203"/>
                  </a:lnTo>
                  <a:lnTo>
                    <a:pt x="372178" y="339849"/>
                  </a:lnTo>
                  <a:lnTo>
                    <a:pt x="339849" y="372178"/>
                  </a:lnTo>
                  <a:lnTo>
                    <a:pt x="310203" y="407018"/>
                  </a:lnTo>
                  <a:lnTo>
                    <a:pt x="283408" y="444201"/>
                  </a:lnTo>
                  <a:lnTo>
                    <a:pt x="259635" y="483556"/>
                  </a:lnTo>
                  <a:lnTo>
                    <a:pt x="239053" y="524913"/>
                  </a:lnTo>
                  <a:lnTo>
                    <a:pt x="221833" y="568103"/>
                  </a:lnTo>
                  <a:lnTo>
                    <a:pt x="208144" y="612956"/>
                  </a:lnTo>
                  <a:lnTo>
                    <a:pt x="198155" y="659302"/>
                  </a:lnTo>
                  <a:lnTo>
                    <a:pt x="192038" y="706971"/>
                  </a:lnTo>
                  <a:lnTo>
                    <a:pt x="189961" y="755793"/>
                  </a:lnTo>
                  <a:close/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6" name="object 30">
              <a:extLst>
                <a:ext uri="{FF2B5EF4-FFF2-40B4-BE49-F238E27FC236}">
                  <a16:creationId xmlns:a16="http://schemas.microsoft.com/office/drawing/2014/main" id="{C6209293-D501-486B-BCBF-A3623ED924C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074" y="3150146"/>
              <a:ext cx="176351" cy="199529"/>
            </a:xfrm>
            <a:prstGeom prst="rect">
              <a:avLst/>
            </a:prstGeom>
          </p:spPr>
        </p:pic>
        <p:sp>
          <p:nvSpPr>
            <p:cNvPr id="87" name="object 31">
              <a:extLst>
                <a:ext uri="{FF2B5EF4-FFF2-40B4-BE49-F238E27FC236}">
                  <a16:creationId xmlns:a16="http://schemas.microsoft.com/office/drawing/2014/main" id="{71387A29-FB12-4779-B7DB-E0319B0A6C5D}"/>
                </a:ext>
              </a:extLst>
            </p:cNvPr>
            <p:cNvSpPr/>
            <p:nvPr/>
          </p:nvSpPr>
          <p:spPr>
            <a:xfrm>
              <a:off x="7608318" y="2960190"/>
              <a:ext cx="504190" cy="579755"/>
            </a:xfrm>
            <a:custGeom>
              <a:avLst/>
              <a:gdLst/>
              <a:ahLst/>
              <a:cxnLst/>
              <a:rect l="l" t="t" r="r" b="b"/>
              <a:pathLst>
                <a:path w="504190" h="579754">
                  <a:moveTo>
                    <a:pt x="100772" y="491265"/>
                  </a:moveTo>
                  <a:lnTo>
                    <a:pt x="0" y="434581"/>
                  </a:lnTo>
                  <a:lnTo>
                    <a:pt x="0" y="144860"/>
                  </a:lnTo>
                  <a:lnTo>
                    <a:pt x="251931" y="0"/>
                  </a:lnTo>
                  <a:lnTo>
                    <a:pt x="503862" y="144860"/>
                  </a:lnTo>
                  <a:lnTo>
                    <a:pt x="503862" y="434581"/>
                  </a:lnTo>
                  <a:lnTo>
                    <a:pt x="251931" y="579441"/>
                  </a:lnTo>
                  <a:lnTo>
                    <a:pt x="176351" y="535857"/>
                  </a:lnTo>
                  <a:lnTo>
                    <a:pt x="176351" y="420724"/>
                  </a:lnTo>
                  <a:lnTo>
                    <a:pt x="251931" y="464308"/>
                  </a:lnTo>
                  <a:lnTo>
                    <a:pt x="403089" y="376888"/>
                  </a:lnTo>
                  <a:lnTo>
                    <a:pt x="403089" y="202552"/>
                  </a:lnTo>
                  <a:lnTo>
                    <a:pt x="251931" y="115132"/>
                  </a:lnTo>
                  <a:lnTo>
                    <a:pt x="100772" y="202552"/>
                  </a:lnTo>
                  <a:lnTo>
                    <a:pt x="100772" y="491265"/>
                  </a:lnTo>
                  <a:close/>
                </a:path>
              </a:pathLst>
            </a:custGeom>
            <a:ln w="25193">
              <a:solidFill>
                <a:srgbClr val="1EABD9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69" name="object 32">
            <a:extLst>
              <a:ext uri="{FF2B5EF4-FFF2-40B4-BE49-F238E27FC236}">
                <a16:creationId xmlns:a16="http://schemas.microsoft.com/office/drawing/2014/main" id="{59862A0E-303D-4C96-AD78-53F201516914}"/>
              </a:ext>
            </a:extLst>
          </p:cNvPr>
          <p:cNvGrpSpPr/>
          <p:nvPr/>
        </p:nvGrpSpPr>
        <p:grpSpPr>
          <a:xfrm>
            <a:off x="1419771" y="1614156"/>
            <a:ext cx="3907539" cy="4458100"/>
            <a:chOff x="2116221" y="3161735"/>
            <a:chExt cx="4925251" cy="6071538"/>
          </a:xfrm>
        </p:grpSpPr>
        <p:sp>
          <p:nvSpPr>
            <p:cNvPr id="70" name="object 33">
              <a:extLst>
                <a:ext uri="{FF2B5EF4-FFF2-40B4-BE49-F238E27FC236}">
                  <a16:creationId xmlns:a16="http://schemas.microsoft.com/office/drawing/2014/main" id="{02F6244E-7146-45A2-BC9F-929A848A10AD}"/>
                </a:ext>
              </a:extLst>
            </p:cNvPr>
            <p:cNvSpPr/>
            <p:nvPr/>
          </p:nvSpPr>
          <p:spPr>
            <a:xfrm>
              <a:off x="2116221" y="4837076"/>
              <a:ext cx="2720975" cy="2853335"/>
            </a:xfrm>
            <a:custGeom>
              <a:avLst/>
              <a:gdLst/>
              <a:ahLst/>
              <a:cxnLst/>
              <a:rect l="l" t="t" r="r" b="b"/>
              <a:pathLst>
                <a:path w="2720975" h="2720975">
                  <a:moveTo>
                    <a:pt x="2720855" y="1360427"/>
                  </a:moveTo>
                  <a:lnTo>
                    <a:pt x="2720032" y="1408188"/>
                  </a:lnTo>
                  <a:lnTo>
                    <a:pt x="2717582" y="1455535"/>
                  </a:lnTo>
                  <a:lnTo>
                    <a:pt x="2713532" y="1502441"/>
                  </a:lnTo>
                  <a:lnTo>
                    <a:pt x="2707908" y="1548881"/>
                  </a:lnTo>
                  <a:lnTo>
                    <a:pt x="2700737" y="1594826"/>
                  </a:lnTo>
                  <a:lnTo>
                    <a:pt x="2692048" y="1640250"/>
                  </a:lnTo>
                  <a:lnTo>
                    <a:pt x="2681865" y="1685125"/>
                  </a:lnTo>
                  <a:lnTo>
                    <a:pt x="2670217" y="1729425"/>
                  </a:lnTo>
                  <a:lnTo>
                    <a:pt x="2657131" y="1773123"/>
                  </a:lnTo>
                  <a:lnTo>
                    <a:pt x="2642633" y="1816192"/>
                  </a:lnTo>
                  <a:lnTo>
                    <a:pt x="2626750" y="1858605"/>
                  </a:lnTo>
                  <a:lnTo>
                    <a:pt x="2609510" y="1900334"/>
                  </a:lnTo>
                  <a:lnTo>
                    <a:pt x="2590939" y="1941354"/>
                  </a:lnTo>
                  <a:lnTo>
                    <a:pt x="2571065" y="1981636"/>
                  </a:lnTo>
                  <a:lnTo>
                    <a:pt x="2549914" y="2021154"/>
                  </a:lnTo>
                  <a:lnTo>
                    <a:pt x="2527513" y="2059881"/>
                  </a:lnTo>
                  <a:lnTo>
                    <a:pt x="2503889" y="2097790"/>
                  </a:lnTo>
                  <a:lnTo>
                    <a:pt x="2479070" y="2134854"/>
                  </a:lnTo>
                  <a:lnTo>
                    <a:pt x="2453082" y="2171046"/>
                  </a:lnTo>
                  <a:lnTo>
                    <a:pt x="2425952" y="2206339"/>
                  </a:lnTo>
                  <a:lnTo>
                    <a:pt x="2397707" y="2240706"/>
                  </a:lnTo>
                  <a:lnTo>
                    <a:pt x="2368375" y="2274120"/>
                  </a:lnTo>
                  <a:lnTo>
                    <a:pt x="2337981" y="2306554"/>
                  </a:lnTo>
                  <a:lnTo>
                    <a:pt x="2306554" y="2337981"/>
                  </a:lnTo>
                  <a:lnTo>
                    <a:pt x="2274120" y="2368375"/>
                  </a:lnTo>
                  <a:lnTo>
                    <a:pt x="2240706" y="2397707"/>
                  </a:lnTo>
                  <a:lnTo>
                    <a:pt x="2206339" y="2425952"/>
                  </a:lnTo>
                  <a:lnTo>
                    <a:pt x="2171046" y="2453082"/>
                  </a:lnTo>
                  <a:lnTo>
                    <a:pt x="2134854" y="2479070"/>
                  </a:lnTo>
                  <a:lnTo>
                    <a:pt x="2097790" y="2503889"/>
                  </a:lnTo>
                  <a:lnTo>
                    <a:pt x="2059881" y="2527513"/>
                  </a:lnTo>
                  <a:lnTo>
                    <a:pt x="2021154" y="2549914"/>
                  </a:lnTo>
                  <a:lnTo>
                    <a:pt x="1981636" y="2571065"/>
                  </a:lnTo>
                  <a:lnTo>
                    <a:pt x="1941354" y="2590939"/>
                  </a:lnTo>
                  <a:lnTo>
                    <a:pt x="1900334" y="2609510"/>
                  </a:lnTo>
                  <a:lnTo>
                    <a:pt x="1858605" y="2626750"/>
                  </a:lnTo>
                  <a:lnTo>
                    <a:pt x="1816192" y="2642633"/>
                  </a:lnTo>
                  <a:lnTo>
                    <a:pt x="1773123" y="2657131"/>
                  </a:lnTo>
                  <a:lnTo>
                    <a:pt x="1729425" y="2670217"/>
                  </a:lnTo>
                  <a:lnTo>
                    <a:pt x="1685125" y="2681865"/>
                  </a:lnTo>
                  <a:lnTo>
                    <a:pt x="1640250" y="2692048"/>
                  </a:lnTo>
                  <a:lnTo>
                    <a:pt x="1594826" y="2700737"/>
                  </a:lnTo>
                  <a:lnTo>
                    <a:pt x="1548881" y="2707908"/>
                  </a:lnTo>
                  <a:lnTo>
                    <a:pt x="1502441" y="2713532"/>
                  </a:lnTo>
                  <a:lnTo>
                    <a:pt x="1455535" y="2717582"/>
                  </a:lnTo>
                  <a:lnTo>
                    <a:pt x="1408188" y="2720032"/>
                  </a:lnTo>
                  <a:lnTo>
                    <a:pt x="1360427" y="2720855"/>
                  </a:lnTo>
                  <a:lnTo>
                    <a:pt x="1312667" y="2720032"/>
                  </a:lnTo>
                  <a:lnTo>
                    <a:pt x="1265320" y="2717582"/>
                  </a:lnTo>
                  <a:lnTo>
                    <a:pt x="1218413" y="2713532"/>
                  </a:lnTo>
                  <a:lnTo>
                    <a:pt x="1171974" y="2707908"/>
                  </a:lnTo>
                  <a:lnTo>
                    <a:pt x="1126029" y="2700737"/>
                  </a:lnTo>
                  <a:lnTo>
                    <a:pt x="1080605" y="2692048"/>
                  </a:lnTo>
                  <a:lnTo>
                    <a:pt x="1035729" y="2681865"/>
                  </a:lnTo>
                  <a:lnTo>
                    <a:pt x="991429" y="2670217"/>
                  </a:lnTo>
                  <a:lnTo>
                    <a:pt x="947731" y="2657131"/>
                  </a:lnTo>
                  <a:lnTo>
                    <a:pt x="904662" y="2642633"/>
                  </a:lnTo>
                  <a:lnTo>
                    <a:pt x="862250" y="2626750"/>
                  </a:lnTo>
                  <a:lnTo>
                    <a:pt x="820520" y="2609510"/>
                  </a:lnTo>
                  <a:lnTo>
                    <a:pt x="779501" y="2590939"/>
                  </a:lnTo>
                  <a:lnTo>
                    <a:pt x="739219" y="2571065"/>
                  </a:lnTo>
                  <a:lnTo>
                    <a:pt x="699701" y="2549914"/>
                  </a:lnTo>
                  <a:lnTo>
                    <a:pt x="660974" y="2527513"/>
                  </a:lnTo>
                  <a:lnTo>
                    <a:pt x="623065" y="2503889"/>
                  </a:lnTo>
                  <a:lnTo>
                    <a:pt x="586001" y="2479070"/>
                  </a:lnTo>
                  <a:lnTo>
                    <a:pt x="549809" y="2453082"/>
                  </a:lnTo>
                  <a:lnTo>
                    <a:pt x="514516" y="2425952"/>
                  </a:lnTo>
                  <a:lnTo>
                    <a:pt x="480149" y="2397707"/>
                  </a:lnTo>
                  <a:lnTo>
                    <a:pt x="446735" y="2368375"/>
                  </a:lnTo>
                  <a:lnTo>
                    <a:pt x="414301" y="2337981"/>
                  </a:lnTo>
                  <a:lnTo>
                    <a:pt x="382873" y="2306554"/>
                  </a:lnTo>
                  <a:lnTo>
                    <a:pt x="352480" y="2274120"/>
                  </a:lnTo>
                  <a:lnTo>
                    <a:pt x="323147" y="2240706"/>
                  </a:lnTo>
                  <a:lnTo>
                    <a:pt x="294903" y="2206339"/>
                  </a:lnTo>
                  <a:lnTo>
                    <a:pt x="267773" y="2171046"/>
                  </a:lnTo>
                  <a:lnTo>
                    <a:pt x="241785" y="2134854"/>
                  </a:lnTo>
                  <a:lnTo>
                    <a:pt x="216965" y="2097790"/>
                  </a:lnTo>
                  <a:lnTo>
                    <a:pt x="193342" y="2059881"/>
                  </a:lnTo>
                  <a:lnTo>
                    <a:pt x="170941" y="2021154"/>
                  </a:lnTo>
                  <a:lnTo>
                    <a:pt x="149790" y="1981636"/>
                  </a:lnTo>
                  <a:lnTo>
                    <a:pt x="129915" y="1941354"/>
                  </a:lnTo>
                  <a:lnTo>
                    <a:pt x="111344" y="1900334"/>
                  </a:lnTo>
                  <a:lnTo>
                    <a:pt x="94104" y="1858605"/>
                  </a:lnTo>
                  <a:lnTo>
                    <a:pt x="78222" y="1816192"/>
                  </a:lnTo>
                  <a:lnTo>
                    <a:pt x="63724" y="1773123"/>
                  </a:lnTo>
                  <a:lnTo>
                    <a:pt x="50637" y="1729425"/>
                  </a:lnTo>
                  <a:lnTo>
                    <a:pt x="38989" y="1685125"/>
                  </a:lnTo>
                  <a:lnTo>
                    <a:pt x="28807" y="1640250"/>
                  </a:lnTo>
                  <a:lnTo>
                    <a:pt x="20117" y="1594826"/>
                  </a:lnTo>
                  <a:lnTo>
                    <a:pt x="12947" y="1548881"/>
                  </a:lnTo>
                  <a:lnTo>
                    <a:pt x="7323" y="1502441"/>
                  </a:lnTo>
                  <a:lnTo>
                    <a:pt x="3272" y="1455535"/>
                  </a:lnTo>
                  <a:lnTo>
                    <a:pt x="822" y="1408188"/>
                  </a:lnTo>
                  <a:lnTo>
                    <a:pt x="0" y="1360427"/>
                  </a:lnTo>
                  <a:lnTo>
                    <a:pt x="822" y="1312667"/>
                  </a:lnTo>
                  <a:lnTo>
                    <a:pt x="3272" y="1265320"/>
                  </a:lnTo>
                  <a:lnTo>
                    <a:pt x="7323" y="1218413"/>
                  </a:lnTo>
                  <a:lnTo>
                    <a:pt x="12947" y="1171974"/>
                  </a:lnTo>
                  <a:lnTo>
                    <a:pt x="20117" y="1126029"/>
                  </a:lnTo>
                  <a:lnTo>
                    <a:pt x="28807" y="1080605"/>
                  </a:lnTo>
                  <a:lnTo>
                    <a:pt x="38989" y="1035729"/>
                  </a:lnTo>
                  <a:lnTo>
                    <a:pt x="50637" y="991429"/>
                  </a:lnTo>
                  <a:lnTo>
                    <a:pt x="63724" y="947731"/>
                  </a:lnTo>
                  <a:lnTo>
                    <a:pt x="78222" y="904662"/>
                  </a:lnTo>
                  <a:lnTo>
                    <a:pt x="94104" y="862250"/>
                  </a:lnTo>
                  <a:lnTo>
                    <a:pt x="111344" y="820520"/>
                  </a:lnTo>
                  <a:lnTo>
                    <a:pt x="129915" y="779501"/>
                  </a:lnTo>
                  <a:lnTo>
                    <a:pt x="149790" y="739219"/>
                  </a:lnTo>
                  <a:lnTo>
                    <a:pt x="170941" y="699701"/>
                  </a:lnTo>
                  <a:lnTo>
                    <a:pt x="193342" y="660974"/>
                  </a:lnTo>
                  <a:lnTo>
                    <a:pt x="216965" y="623065"/>
                  </a:lnTo>
                  <a:lnTo>
                    <a:pt x="241785" y="586001"/>
                  </a:lnTo>
                  <a:lnTo>
                    <a:pt x="267773" y="549809"/>
                  </a:lnTo>
                  <a:lnTo>
                    <a:pt x="294903" y="514516"/>
                  </a:lnTo>
                  <a:lnTo>
                    <a:pt x="323147" y="480149"/>
                  </a:lnTo>
                  <a:lnTo>
                    <a:pt x="352480" y="446735"/>
                  </a:lnTo>
                  <a:lnTo>
                    <a:pt x="382873" y="414301"/>
                  </a:lnTo>
                  <a:lnTo>
                    <a:pt x="414301" y="382873"/>
                  </a:lnTo>
                  <a:lnTo>
                    <a:pt x="446735" y="352480"/>
                  </a:lnTo>
                  <a:lnTo>
                    <a:pt x="480149" y="323147"/>
                  </a:lnTo>
                  <a:lnTo>
                    <a:pt x="514516" y="294903"/>
                  </a:lnTo>
                  <a:lnTo>
                    <a:pt x="549809" y="267773"/>
                  </a:lnTo>
                  <a:lnTo>
                    <a:pt x="586001" y="241785"/>
                  </a:lnTo>
                  <a:lnTo>
                    <a:pt x="623065" y="216965"/>
                  </a:lnTo>
                  <a:lnTo>
                    <a:pt x="660974" y="193342"/>
                  </a:lnTo>
                  <a:lnTo>
                    <a:pt x="699701" y="170941"/>
                  </a:lnTo>
                  <a:lnTo>
                    <a:pt x="739219" y="149790"/>
                  </a:lnTo>
                  <a:lnTo>
                    <a:pt x="779501" y="129915"/>
                  </a:lnTo>
                  <a:lnTo>
                    <a:pt x="820520" y="111344"/>
                  </a:lnTo>
                  <a:lnTo>
                    <a:pt x="862250" y="94104"/>
                  </a:lnTo>
                  <a:lnTo>
                    <a:pt x="904662" y="78222"/>
                  </a:lnTo>
                  <a:lnTo>
                    <a:pt x="947731" y="63724"/>
                  </a:lnTo>
                  <a:lnTo>
                    <a:pt x="991429" y="50637"/>
                  </a:lnTo>
                  <a:lnTo>
                    <a:pt x="1035729" y="38989"/>
                  </a:lnTo>
                  <a:lnTo>
                    <a:pt x="1080605" y="28807"/>
                  </a:lnTo>
                  <a:lnTo>
                    <a:pt x="1126029" y="20117"/>
                  </a:lnTo>
                  <a:lnTo>
                    <a:pt x="1171974" y="12947"/>
                  </a:lnTo>
                  <a:lnTo>
                    <a:pt x="1218413" y="7323"/>
                  </a:lnTo>
                  <a:lnTo>
                    <a:pt x="1265320" y="3272"/>
                  </a:lnTo>
                  <a:lnTo>
                    <a:pt x="1312667" y="822"/>
                  </a:lnTo>
                  <a:lnTo>
                    <a:pt x="1360427" y="0"/>
                  </a:lnTo>
                  <a:lnTo>
                    <a:pt x="1408188" y="822"/>
                  </a:lnTo>
                  <a:lnTo>
                    <a:pt x="1455535" y="3272"/>
                  </a:lnTo>
                  <a:lnTo>
                    <a:pt x="1502441" y="7323"/>
                  </a:lnTo>
                  <a:lnTo>
                    <a:pt x="1548881" y="12947"/>
                  </a:lnTo>
                  <a:lnTo>
                    <a:pt x="1594826" y="20117"/>
                  </a:lnTo>
                  <a:lnTo>
                    <a:pt x="1640250" y="28807"/>
                  </a:lnTo>
                  <a:lnTo>
                    <a:pt x="1685125" y="38989"/>
                  </a:lnTo>
                  <a:lnTo>
                    <a:pt x="1729425" y="50637"/>
                  </a:lnTo>
                  <a:lnTo>
                    <a:pt x="1773123" y="63724"/>
                  </a:lnTo>
                  <a:lnTo>
                    <a:pt x="1816192" y="78222"/>
                  </a:lnTo>
                  <a:lnTo>
                    <a:pt x="1858605" y="94104"/>
                  </a:lnTo>
                  <a:lnTo>
                    <a:pt x="1900334" y="111344"/>
                  </a:lnTo>
                  <a:lnTo>
                    <a:pt x="1941354" y="129915"/>
                  </a:lnTo>
                  <a:lnTo>
                    <a:pt x="1981636" y="149790"/>
                  </a:lnTo>
                  <a:lnTo>
                    <a:pt x="2021154" y="170941"/>
                  </a:lnTo>
                  <a:lnTo>
                    <a:pt x="2059881" y="193342"/>
                  </a:lnTo>
                  <a:lnTo>
                    <a:pt x="2097790" y="216965"/>
                  </a:lnTo>
                  <a:lnTo>
                    <a:pt x="2134854" y="241785"/>
                  </a:lnTo>
                  <a:lnTo>
                    <a:pt x="2171046" y="267773"/>
                  </a:lnTo>
                  <a:lnTo>
                    <a:pt x="2206339" y="294903"/>
                  </a:lnTo>
                  <a:lnTo>
                    <a:pt x="2240706" y="323147"/>
                  </a:lnTo>
                  <a:lnTo>
                    <a:pt x="2274120" y="352480"/>
                  </a:lnTo>
                  <a:lnTo>
                    <a:pt x="2306554" y="382873"/>
                  </a:lnTo>
                  <a:lnTo>
                    <a:pt x="2337981" y="414301"/>
                  </a:lnTo>
                  <a:lnTo>
                    <a:pt x="2368375" y="446735"/>
                  </a:lnTo>
                  <a:lnTo>
                    <a:pt x="2397707" y="480149"/>
                  </a:lnTo>
                  <a:lnTo>
                    <a:pt x="2425952" y="514516"/>
                  </a:lnTo>
                  <a:lnTo>
                    <a:pt x="2453082" y="549809"/>
                  </a:lnTo>
                  <a:lnTo>
                    <a:pt x="2479070" y="586001"/>
                  </a:lnTo>
                  <a:lnTo>
                    <a:pt x="2503889" y="623065"/>
                  </a:lnTo>
                  <a:lnTo>
                    <a:pt x="2527513" y="660974"/>
                  </a:lnTo>
                  <a:lnTo>
                    <a:pt x="2549914" y="699701"/>
                  </a:lnTo>
                  <a:lnTo>
                    <a:pt x="2571065" y="739219"/>
                  </a:lnTo>
                  <a:lnTo>
                    <a:pt x="2590939" y="779501"/>
                  </a:lnTo>
                  <a:lnTo>
                    <a:pt x="2609510" y="820520"/>
                  </a:lnTo>
                  <a:lnTo>
                    <a:pt x="2626750" y="862250"/>
                  </a:lnTo>
                  <a:lnTo>
                    <a:pt x="2642633" y="904662"/>
                  </a:lnTo>
                  <a:lnTo>
                    <a:pt x="2657131" y="947731"/>
                  </a:lnTo>
                  <a:lnTo>
                    <a:pt x="2670217" y="991429"/>
                  </a:lnTo>
                  <a:lnTo>
                    <a:pt x="2681865" y="1035729"/>
                  </a:lnTo>
                  <a:lnTo>
                    <a:pt x="2692048" y="1080605"/>
                  </a:lnTo>
                  <a:lnTo>
                    <a:pt x="2700737" y="1126029"/>
                  </a:lnTo>
                  <a:lnTo>
                    <a:pt x="2707908" y="1171974"/>
                  </a:lnTo>
                  <a:lnTo>
                    <a:pt x="2713532" y="1218413"/>
                  </a:lnTo>
                  <a:lnTo>
                    <a:pt x="2717582" y="1265320"/>
                  </a:lnTo>
                  <a:lnTo>
                    <a:pt x="2720032" y="1312667"/>
                  </a:lnTo>
                  <a:lnTo>
                    <a:pt x="2720855" y="1360427"/>
                  </a:lnTo>
                  <a:close/>
                </a:path>
                <a:path w="2720975" h="2720975">
                  <a:moveTo>
                    <a:pt x="270332" y="1360427"/>
                  </a:moveTo>
                  <a:lnTo>
                    <a:pt x="271394" y="1408984"/>
                  </a:lnTo>
                  <a:lnTo>
                    <a:pt x="274551" y="1456998"/>
                  </a:lnTo>
                  <a:lnTo>
                    <a:pt x="279758" y="1504423"/>
                  </a:lnTo>
                  <a:lnTo>
                    <a:pt x="286971" y="1551215"/>
                  </a:lnTo>
                  <a:lnTo>
                    <a:pt x="296146" y="1597331"/>
                  </a:lnTo>
                  <a:lnTo>
                    <a:pt x="307239" y="1642725"/>
                  </a:lnTo>
                  <a:lnTo>
                    <a:pt x="320205" y="1687355"/>
                  </a:lnTo>
                  <a:lnTo>
                    <a:pt x="334999" y="1731174"/>
                  </a:lnTo>
                  <a:lnTo>
                    <a:pt x="351578" y="1774139"/>
                  </a:lnTo>
                  <a:lnTo>
                    <a:pt x="369898" y="1816206"/>
                  </a:lnTo>
                  <a:lnTo>
                    <a:pt x="389913" y="1857330"/>
                  </a:lnTo>
                  <a:lnTo>
                    <a:pt x="411580" y="1897467"/>
                  </a:lnTo>
                  <a:lnTo>
                    <a:pt x="434854" y="1936573"/>
                  </a:lnTo>
                  <a:lnTo>
                    <a:pt x="459691" y="1974604"/>
                  </a:lnTo>
                  <a:lnTo>
                    <a:pt x="486047" y="2011514"/>
                  </a:lnTo>
                  <a:lnTo>
                    <a:pt x="513878" y="2047260"/>
                  </a:lnTo>
                  <a:lnTo>
                    <a:pt x="543138" y="2081798"/>
                  </a:lnTo>
                  <a:lnTo>
                    <a:pt x="573784" y="2115083"/>
                  </a:lnTo>
                  <a:lnTo>
                    <a:pt x="605772" y="2147070"/>
                  </a:lnTo>
                  <a:lnTo>
                    <a:pt x="639057" y="2177716"/>
                  </a:lnTo>
                  <a:lnTo>
                    <a:pt x="673594" y="2206977"/>
                  </a:lnTo>
                  <a:lnTo>
                    <a:pt x="709340" y="2234807"/>
                  </a:lnTo>
                  <a:lnTo>
                    <a:pt x="746251" y="2261163"/>
                  </a:lnTo>
                  <a:lnTo>
                    <a:pt x="784281" y="2286000"/>
                  </a:lnTo>
                  <a:lnTo>
                    <a:pt x="823387" y="2309275"/>
                  </a:lnTo>
                  <a:lnTo>
                    <a:pt x="863524" y="2330942"/>
                  </a:lnTo>
                  <a:lnTo>
                    <a:pt x="904649" y="2350957"/>
                  </a:lnTo>
                  <a:lnTo>
                    <a:pt x="946715" y="2369276"/>
                  </a:lnTo>
                  <a:lnTo>
                    <a:pt x="989681" y="2385855"/>
                  </a:lnTo>
                  <a:lnTo>
                    <a:pt x="1033500" y="2400650"/>
                  </a:lnTo>
                  <a:lnTo>
                    <a:pt x="1078129" y="2413616"/>
                  </a:lnTo>
                  <a:lnTo>
                    <a:pt x="1123524" y="2424708"/>
                  </a:lnTo>
                  <a:lnTo>
                    <a:pt x="1169639" y="2433883"/>
                  </a:lnTo>
                  <a:lnTo>
                    <a:pt x="1216432" y="2441097"/>
                  </a:lnTo>
                  <a:lnTo>
                    <a:pt x="1263857" y="2446304"/>
                  </a:lnTo>
                  <a:lnTo>
                    <a:pt x="1311870" y="2449461"/>
                  </a:lnTo>
                  <a:lnTo>
                    <a:pt x="1360427" y="2450523"/>
                  </a:lnTo>
                  <a:lnTo>
                    <a:pt x="1408984" y="2449461"/>
                  </a:lnTo>
                  <a:lnTo>
                    <a:pt x="1456998" y="2446304"/>
                  </a:lnTo>
                  <a:lnTo>
                    <a:pt x="1504423" y="2441097"/>
                  </a:lnTo>
                  <a:lnTo>
                    <a:pt x="1551215" y="2433883"/>
                  </a:lnTo>
                  <a:lnTo>
                    <a:pt x="1597331" y="2424708"/>
                  </a:lnTo>
                  <a:lnTo>
                    <a:pt x="1642725" y="2413616"/>
                  </a:lnTo>
                  <a:lnTo>
                    <a:pt x="1687355" y="2400650"/>
                  </a:lnTo>
                  <a:lnTo>
                    <a:pt x="1731174" y="2385855"/>
                  </a:lnTo>
                  <a:lnTo>
                    <a:pt x="1774139" y="2369276"/>
                  </a:lnTo>
                  <a:lnTo>
                    <a:pt x="1816206" y="2350957"/>
                  </a:lnTo>
                  <a:lnTo>
                    <a:pt x="1857330" y="2330942"/>
                  </a:lnTo>
                  <a:lnTo>
                    <a:pt x="1897467" y="2309275"/>
                  </a:lnTo>
                  <a:lnTo>
                    <a:pt x="1936573" y="2286000"/>
                  </a:lnTo>
                  <a:lnTo>
                    <a:pt x="1974604" y="2261163"/>
                  </a:lnTo>
                  <a:lnTo>
                    <a:pt x="2011514" y="2234807"/>
                  </a:lnTo>
                  <a:lnTo>
                    <a:pt x="2047260" y="2206977"/>
                  </a:lnTo>
                  <a:lnTo>
                    <a:pt x="2081798" y="2177716"/>
                  </a:lnTo>
                  <a:lnTo>
                    <a:pt x="2115083" y="2147070"/>
                  </a:lnTo>
                  <a:lnTo>
                    <a:pt x="2147070" y="2115083"/>
                  </a:lnTo>
                  <a:lnTo>
                    <a:pt x="2177716" y="2081798"/>
                  </a:lnTo>
                  <a:lnTo>
                    <a:pt x="2206977" y="2047260"/>
                  </a:lnTo>
                  <a:lnTo>
                    <a:pt x="2234807" y="2011514"/>
                  </a:lnTo>
                  <a:lnTo>
                    <a:pt x="2261163" y="1974604"/>
                  </a:lnTo>
                  <a:lnTo>
                    <a:pt x="2286000" y="1936573"/>
                  </a:lnTo>
                  <a:lnTo>
                    <a:pt x="2309275" y="1897467"/>
                  </a:lnTo>
                  <a:lnTo>
                    <a:pt x="2330942" y="1857330"/>
                  </a:lnTo>
                  <a:lnTo>
                    <a:pt x="2350957" y="1816206"/>
                  </a:lnTo>
                  <a:lnTo>
                    <a:pt x="2369276" y="1774139"/>
                  </a:lnTo>
                  <a:lnTo>
                    <a:pt x="2385855" y="1731174"/>
                  </a:lnTo>
                  <a:lnTo>
                    <a:pt x="2400650" y="1687355"/>
                  </a:lnTo>
                  <a:lnTo>
                    <a:pt x="2413616" y="1642725"/>
                  </a:lnTo>
                  <a:lnTo>
                    <a:pt x="2424708" y="1597331"/>
                  </a:lnTo>
                  <a:lnTo>
                    <a:pt x="2433883" y="1551215"/>
                  </a:lnTo>
                  <a:lnTo>
                    <a:pt x="2441097" y="1504423"/>
                  </a:lnTo>
                  <a:lnTo>
                    <a:pt x="2446304" y="1456998"/>
                  </a:lnTo>
                  <a:lnTo>
                    <a:pt x="2449461" y="1408984"/>
                  </a:lnTo>
                  <a:lnTo>
                    <a:pt x="2450523" y="1360427"/>
                  </a:lnTo>
                  <a:lnTo>
                    <a:pt x="2449461" y="1311870"/>
                  </a:lnTo>
                  <a:lnTo>
                    <a:pt x="2446304" y="1263857"/>
                  </a:lnTo>
                  <a:lnTo>
                    <a:pt x="2441097" y="1216432"/>
                  </a:lnTo>
                  <a:lnTo>
                    <a:pt x="2433883" y="1169639"/>
                  </a:lnTo>
                  <a:lnTo>
                    <a:pt x="2424708" y="1123524"/>
                  </a:lnTo>
                  <a:lnTo>
                    <a:pt x="2413616" y="1078129"/>
                  </a:lnTo>
                  <a:lnTo>
                    <a:pt x="2400650" y="1033500"/>
                  </a:lnTo>
                  <a:lnTo>
                    <a:pt x="2385855" y="989681"/>
                  </a:lnTo>
                  <a:lnTo>
                    <a:pt x="2369276" y="946715"/>
                  </a:lnTo>
                  <a:lnTo>
                    <a:pt x="2350957" y="904649"/>
                  </a:lnTo>
                  <a:lnTo>
                    <a:pt x="2330942" y="863524"/>
                  </a:lnTo>
                  <a:lnTo>
                    <a:pt x="2309275" y="823387"/>
                  </a:lnTo>
                  <a:lnTo>
                    <a:pt x="2286000" y="784281"/>
                  </a:lnTo>
                  <a:lnTo>
                    <a:pt x="2261163" y="746251"/>
                  </a:lnTo>
                  <a:lnTo>
                    <a:pt x="2234807" y="709340"/>
                  </a:lnTo>
                  <a:lnTo>
                    <a:pt x="2206977" y="673594"/>
                  </a:lnTo>
                  <a:lnTo>
                    <a:pt x="2177716" y="639057"/>
                  </a:lnTo>
                  <a:lnTo>
                    <a:pt x="2147070" y="605772"/>
                  </a:lnTo>
                  <a:lnTo>
                    <a:pt x="2115083" y="573784"/>
                  </a:lnTo>
                  <a:lnTo>
                    <a:pt x="2081798" y="543138"/>
                  </a:lnTo>
                  <a:lnTo>
                    <a:pt x="2047260" y="513878"/>
                  </a:lnTo>
                  <a:lnTo>
                    <a:pt x="2011514" y="486047"/>
                  </a:lnTo>
                  <a:lnTo>
                    <a:pt x="1974604" y="459691"/>
                  </a:lnTo>
                  <a:lnTo>
                    <a:pt x="1936573" y="434854"/>
                  </a:lnTo>
                  <a:lnTo>
                    <a:pt x="1897467" y="411580"/>
                  </a:lnTo>
                  <a:lnTo>
                    <a:pt x="1857330" y="389913"/>
                  </a:lnTo>
                  <a:lnTo>
                    <a:pt x="1816206" y="369898"/>
                  </a:lnTo>
                  <a:lnTo>
                    <a:pt x="1774139" y="351578"/>
                  </a:lnTo>
                  <a:lnTo>
                    <a:pt x="1731174" y="334999"/>
                  </a:lnTo>
                  <a:lnTo>
                    <a:pt x="1687355" y="320205"/>
                  </a:lnTo>
                  <a:lnTo>
                    <a:pt x="1642725" y="307239"/>
                  </a:lnTo>
                  <a:lnTo>
                    <a:pt x="1597331" y="296146"/>
                  </a:lnTo>
                  <a:lnTo>
                    <a:pt x="1551215" y="286971"/>
                  </a:lnTo>
                  <a:lnTo>
                    <a:pt x="1504423" y="279758"/>
                  </a:lnTo>
                  <a:lnTo>
                    <a:pt x="1456998" y="274551"/>
                  </a:lnTo>
                  <a:lnTo>
                    <a:pt x="1408984" y="271394"/>
                  </a:lnTo>
                  <a:lnTo>
                    <a:pt x="1360427" y="270332"/>
                  </a:lnTo>
                  <a:lnTo>
                    <a:pt x="1311870" y="271394"/>
                  </a:lnTo>
                  <a:lnTo>
                    <a:pt x="1263857" y="274551"/>
                  </a:lnTo>
                  <a:lnTo>
                    <a:pt x="1216432" y="279758"/>
                  </a:lnTo>
                  <a:lnTo>
                    <a:pt x="1169639" y="286971"/>
                  </a:lnTo>
                  <a:lnTo>
                    <a:pt x="1123524" y="296146"/>
                  </a:lnTo>
                  <a:lnTo>
                    <a:pt x="1078129" y="307239"/>
                  </a:lnTo>
                  <a:lnTo>
                    <a:pt x="1033500" y="320205"/>
                  </a:lnTo>
                  <a:lnTo>
                    <a:pt x="989681" y="334999"/>
                  </a:lnTo>
                  <a:lnTo>
                    <a:pt x="946715" y="351578"/>
                  </a:lnTo>
                  <a:lnTo>
                    <a:pt x="904649" y="369898"/>
                  </a:lnTo>
                  <a:lnTo>
                    <a:pt x="863524" y="389913"/>
                  </a:lnTo>
                  <a:lnTo>
                    <a:pt x="823387" y="411580"/>
                  </a:lnTo>
                  <a:lnTo>
                    <a:pt x="784281" y="434854"/>
                  </a:lnTo>
                  <a:lnTo>
                    <a:pt x="746251" y="459691"/>
                  </a:lnTo>
                  <a:lnTo>
                    <a:pt x="709340" y="486047"/>
                  </a:lnTo>
                  <a:lnTo>
                    <a:pt x="673594" y="513878"/>
                  </a:lnTo>
                  <a:lnTo>
                    <a:pt x="639057" y="543138"/>
                  </a:lnTo>
                  <a:lnTo>
                    <a:pt x="605772" y="573784"/>
                  </a:lnTo>
                  <a:lnTo>
                    <a:pt x="573784" y="605772"/>
                  </a:lnTo>
                  <a:lnTo>
                    <a:pt x="543138" y="639057"/>
                  </a:lnTo>
                  <a:lnTo>
                    <a:pt x="513878" y="673594"/>
                  </a:lnTo>
                  <a:lnTo>
                    <a:pt x="486047" y="709340"/>
                  </a:lnTo>
                  <a:lnTo>
                    <a:pt x="459691" y="746251"/>
                  </a:lnTo>
                  <a:lnTo>
                    <a:pt x="434854" y="784281"/>
                  </a:lnTo>
                  <a:lnTo>
                    <a:pt x="411580" y="823387"/>
                  </a:lnTo>
                  <a:lnTo>
                    <a:pt x="389913" y="863524"/>
                  </a:lnTo>
                  <a:lnTo>
                    <a:pt x="369898" y="904649"/>
                  </a:lnTo>
                  <a:lnTo>
                    <a:pt x="351578" y="946715"/>
                  </a:lnTo>
                  <a:lnTo>
                    <a:pt x="334999" y="989681"/>
                  </a:lnTo>
                  <a:lnTo>
                    <a:pt x="320205" y="1033500"/>
                  </a:lnTo>
                  <a:lnTo>
                    <a:pt x="307239" y="1078129"/>
                  </a:lnTo>
                  <a:lnTo>
                    <a:pt x="296146" y="1123524"/>
                  </a:lnTo>
                  <a:lnTo>
                    <a:pt x="286971" y="1169639"/>
                  </a:lnTo>
                  <a:lnTo>
                    <a:pt x="279758" y="1216432"/>
                  </a:lnTo>
                  <a:lnTo>
                    <a:pt x="274551" y="1263857"/>
                  </a:lnTo>
                  <a:lnTo>
                    <a:pt x="271394" y="1311870"/>
                  </a:lnTo>
                  <a:lnTo>
                    <a:pt x="270332" y="1360427"/>
                  </a:lnTo>
                  <a:close/>
                </a:path>
              </a:pathLst>
            </a:custGeom>
            <a:ln w="25193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1" name="object 34">
              <a:extLst>
                <a:ext uri="{FF2B5EF4-FFF2-40B4-BE49-F238E27FC236}">
                  <a16:creationId xmlns:a16="http://schemas.microsoft.com/office/drawing/2014/main" id="{60C25869-EA5D-401F-801C-B6235C30E28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5121" y="3161735"/>
              <a:ext cx="176351" cy="176351"/>
            </a:xfrm>
            <a:prstGeom prst="rect">
              <a:avLst/>
            </a:prstGeom>
          </p:spPr>
        </p:pic>
        <p:pic>
          <p:nvPicPr>
            <p:cNvPr id="72" name="object 35">
              <a:extLst>
                <a:ext uri="{FF2B5EF4-FFF2-40B4-BE49-F238E27FC236}">
                  <a16:creationId xmlns:a16="http://schemas.microsoft.com/office/drawing/2014/main" id="{F06ABD21-08AF-4F2F-9628-2E662859F8C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3301" y="4842115"/>
              <a:ext cx="176351" cy="176351"/>
            </a:xfrm>
            <a:prstGeom prst="rect">
              <a:avLst/>
            </a:prstGeom>
          </p:spPr>
        </p:pic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1D97E6EC-1E9F-4064-BC4C-882F72CB4827}"/>
                </a:ext>
              </a:extLst>
            </p:cNvPr>
            <p:cNvSpPr/>
            <p:nvPr/>
          </p:nvSpPr>
          <p:spPr>
            <a:xfrm>
              <a:off x="4471776" y="3249910"/>
              <a:ext cx="2406015" cy="1616710"/>
            </a:xfrm>
            <a:custGeom>
              <a:avLst/>
              <a:gdLst/>
              <a:ahLst/>
              <a:cxnLst/>
              <a:rect l="l" t="t" r="r" b="b"/>
              <a:pathLst>
                <a:path w="2406015" h="1616710">
                  <a:moveTo>
                    <a:pt x="2405941" y="0"/>
                  </a:moveTo>
                  <a:lnTo>
                    <a:pt x="1121093" y="0"/>
                  </a:lnTo>
                  <a:lnTo>
                    <a:pt x="0" y="1616137"/>
                  </a:lnTo>
                </a:path>
              </a:pathLst>
            </a:custGeom>
            <a:ln w="25193">
              <a:solidFill>
                <a:srgbClr val="474747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4" name="object 37">
              <a:extLst>
                <a:ext uri="{FF2B5EF4-FFF2-40B4-BE49-F238E27FC236}">
                  <a16:creationId xmlns:a16="http://schemas.microsoft.com/office/drawing/2014/main" id="{6E15D8B3-459D-47FB-9A6C-4D4B36E5B5C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65121" y="5126797"/>
              <a:ext cx="176351" cy="176351"/>
            </a:xfrm>
            <a:prstGeom prst="rect">
              <a:avLst/>
            </a:prstGeom>
          </p:spPr>
        </p:pic>
        <p:pic>
          <p:nvPicPr>
            <p:cNvPr id="75" name="object 38">
              <a:extLst>
                <a:ext uri="{FF2B5EF4-FFF2-40B4-BE49-F238E27FC236}">
                  <a16:creationId xmlns:a16="http://schemas.microsoft.com/office/drawing/2014/main" id="{D8AC15A7-B1F6-4859-9C9C-DBDB4F086B8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5061" y="5455567"/>
              <a:ext cx="176351" cy="176351"/>
            </a:xfrm>
            <a:prstGeom prst="rect">
              <a:avLst/>
            </a:prstGeom>
          </p:spPr>
        </p:pic>
        <p:sp>
          <p:nvSpPr>
            <p:cNvPr id="76" name="object 39">
              <a:extLst>
                <a:ext uri="{FF2B5EF4-FFF2-40B4-BE49-F238E27FC236}">
                  <a16:creationId xmlns:a16="http://schemas.microsoft.com/office/drawing/2014/main" id="{CA563B1F-1154-4D10-B311-0D4AD4B1BB00}"/>
                </a:ext>
              </a:extLst>
            </p:cNvPr>
            <p:cNvSpPr/>
            <p:nvPr/>
          </p:nvSpPr>
          <p:spPr>
            <a:xfrm>
              <a:off x="4990744" y="5214973"/>
              <a:ext cx="1887220" cy="296545"/>
            </a:xfrm>
            <a:custGeom>
              <a:avLst/>
              <a:gdLst/>
              <a:ahLst/>
              <a:cxnLst/>
              <a:rect l="l" t="t" r="r" b="b"/>
              <a:pathLst>
                <a:path w="1887220" h="296545">
                  <a:moveTo>
                    <a:pt x="1886973" y="0"/>
                  </a:moveTo>
                  <a:lnTo>
                    <a:pt x="602125" y="0"/>
                  </a:lnTo>
                  <a:lnTo>
                    <a:pt x="0" y="296019"/>
                  </a:lnTo>
                </a:path>
              </a:pathLst>
            </a:custGeom>
            <a:ln w="25193">
              <a:solidFill>
                <a:srgbClr val="474747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7" name="object 40">
              <a:extLst>
                <a:ext uri="{FF2B5EF4-FFF2-40B4-BE49-F238E27FC236}">
                  <a16:creationId xmlns:a16="http://schemas.microsoft.com/office/drawing/2014/main" id="{678EBC89-63DC-4504-99E9-1591AB2A163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65121" y="7091859"/>
              <a:ext cx="176351" cy="176351"/>
            </a:xfrm>
            <a:prstGeom prst="rect">
              <a:avLst/>
            </a:prstGeom>
          </p:spPr>
        </p:pic>
        <p:pic>
          <p:nvPicPr>
            <p:cNvPr id="78" name="object 41">
              <a:extLst>
                <a:ext uri="{FF2B5EF4-FFF2-40B4-BE49-F238E27FC236}">
                  <a16:creationId xmlns:a16="http://schemas.microsoft.com/office/drawing/2014/main" id="{6791A2E0-34D5-42FE-9C1C-58DA2D7D8CF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34557" y="6764349"/>
              <a:ext cx="176351" cy="176351"/>
            </a:xfrm>
            <a:prstGeom prst="rect">
              <a:avLst/>
            </a:prstGeom>
          </p:spPr>
        </p:pic>
        <p:sp>
          <p:nvSpPr>
            <p:cNvPr id="79" name="object 42">
              <a:extLst>
                <a:ext uri="{FF2B5EF4-FFF2-40B4-BE49-F238E27FC236}">
                  <a16:creationId xmlns:a16="http://schemas.microsoft.com/office/drawing/2014/main" id="{36D5BBF3-A7F5-4475-942A-0CFBABA91A44}"/>
                </a:ext>
              </a:extLst>
            </p:cNvPr>
            <p:cNvSpPr/>
            <p:nvPr/>
          </p:nvSpPr>
          <p:spPr>
            <a:xfrm>
              <a:off x="4988235" y="6887795"/>
              <a:ext cx="1889760" cy="292735"/>
            </a:xfrm>
            <a:custGeom>
              <a:avLst/>
              <a:gdLst/>
              <a:ahLst/>
              <a:cxnLst/>
              <a:rect l="l" t="t" r="r" b="b"/>
              <a:pathLst>
                <a:path w="1889759" h="292734">
                  <a:moveTo>
                    <a:pt x="1889483" y="292240"/>
                  </a:moveTo>
                  <a:lnTo>
                    <a:pt x="604634" y="292240"/>
                  </a:lnTo>
                  <a:lnTo>
                    <a:pt x="0" y="0"/>
                  </a:lnTo>
                </a:path>
              </a:pathLst>
            </a:custGeom>
            <a:ln w="25193">
              <a:solidFill>
                <a:srgbClr val="474747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0" name="object 43">
              <a:extLst>
                <a:ext uri="{FF2B5EF4-FFF2-40B4-BE49-F238E27FC236}">
                  <a16:creationId xmlns:a16="http://schemas.microsoft.com/office/drawing/2014/main" id="{3B05805C-8077-447B-A4D3-3461E6DB5AA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65111" y="9056922"/>
              <a:ext cx="176361" cy="176351"/>
            </a:xfrm>
            <a:prstGeom prst="rect">
              <a:avLst/>
            </a:prstGeom>
          </p:spPr>
        </p:pic>
        <p:pic>
          <p:nvPicPr>
            <p:cNvPr id="81" name="object 44">
              <a:extLst>
                <a:ext uri="{FF2B5EF4-FFF2-40B4-BE49-F238E27FC236}">
                  <a16:creationId xmlns:a16="http://schemas.microsoft.com/office/drawing/2014/main" id="{F5CF66ED-6097-49D8-8F5B-BD959260E91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5811" y="7375282"/>
              <a:ext cx="176351" cy="176351"/>
            </a:xfrm>
            <a:prstGeom prst="rect">
              <a:avLst/>
            </a:prstGeom>
          </p:spPr>
        </p:pic>
        <p:sp>
          <p:nvSpPr>
            <p:cNvPr id="82" name="object 45">
              <a:extLst>
                <a:ext uri="{FF2B5EF4-FFF2-40B4-BE49-F238E27FC236}">
                  <a16:creationId xmlns:a16="http://schemas.microsoft.com/office/drawing/2014/main" id="{4E7F2866-336C-4CBD-AC42-80F49047FD9C}"/>
                </a:ext>
              </a:extLst>
            </p:cNvPr>
            <p:cNvSpPr/>
            <p:nvPr/>
          </p:nvSpPr>
          <p:spPr>
            <a:xfrm>
              <a:off x="4478064" y="7523921"/>
              <a:ext cx="2399665" cy="1621790"/>
            </a:xfrm>
            <a:custGeom>
              <a:avLst/>
              <a:gdLst/>
              <a:ahLst/>
              <a:cxnLst/>
              <a:rect l="l" t="t" r="r" b="b"/>
              <a:pathLst>
                <a:path w="2399665" h="1621790">
                  <a:moveTo>
                    <a:pt x="2399643" y="1621176"/>
                  </a:moveTo>
                  <a:lnTo>
                    <a:pt x="1114805" y="1621176"/>
                  </a:lnTo>
                  <a:lnTo>
                    <a:pt x="0" y="0"/>
                  </a:lnTo>
                </a:path>
              </a:pathLst>
            </a:custGeom>
            <a:ln w="25193">
              <a:solidFill>
                <a:srgbClr val="474747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3" name="object 46">
              <a:extLst>
                <a:ext uri="{FF2B5EF4-FFF2-40B4-BE49-F238E27FC236}">
                  <a16:creationId xmlns:a16="http://schemas.microsoft.com/office/drawing/2014/main" id="{4AE1AEED-BE0D-4D54-A56B-EC263107E02F}"/>
                </a:ext>
              </a:extLst>
            </p:cNvPr>
            <p:cNvSpPr/>
            <p:nvPr/>
          </p:nvSpPr>
          <p:spPr>
            <a:xfrm>
              <a:off x="3114497" y="5306298"/>
              <a:ext cx="724535" cy="724535"/>
            </a:xfrm>
            <a:custGeom>
              <a:avLst/>
              <a:gdLst/>
              <a:ahLst/>
              <a:cxnLst/>
              <a:rect l="l" t="t" r="r" b="b"/>
              <a:pathLst>
                <a:path w="724535" h="724535">
                  <a:moveTo>
                    <a:pt x="31491" y="0"/>
                  </a:moveTo>
                  <a:lnTo>
                    <a:pt x="409387" y="0"/>
                  </a:lnTo>
                  <a:lnTo>
                    <a:pt x="414308" y="492"/>
                  </a:lnTo>
                  <a:lnTo>
                    <a:pt x="425133" y="3936"/>
                  </a:lnTo>
                  <a:lnTo>
                    <a:pt x="435958" y="13285"/>
                  </a:lnTo>
                  <a:lnTo>
                    <a:pt x="440879" y="31491"/>
                  </a:lnTo>
                  <a:lnTo>
                    <a:pt x="440879" y="283422"/>
                  </a:lnTo>
                  <a:lnTo>
                    <a:pt x="440387" y="288342"/>
                  </a:lnTo>
                  <a:lnTo>
                    <a:pt x="436942" y="299168"/>
                  </a:lnTo>
                  <a:lnTo>
                    <a:pt x="427593" y="309993"/>
                  </a:lnTo>
                  <a:lnTo>
                    <a:pt x="409387" y="314913"/>
                  </a:lnTo>
                  <a:lnTo>
                    <a:pt x="31491" y="314913"/>
                  </a:lnTo>
                  <a:lnTo>
                    <a:pt x="26570" y="314421"/>
                  </a:lnTo>
                  <a:lnTo>
                    <a:pt x="15745" y="310977"/>
                  </a:lnTo>
                  <a:lnTo>
                    <a:pt x="4920" y="301628"/>
                  </a:lnTo>
                  <a:lnTo>
                    <a:pt x="0" y="283422"/>
                  </a:lnTo>
                  <a:lnTo>
                    <a:pt x="0" y="31491"/>
                  </a:lnTo>
                  <a:lnTo>
                    <a:pt x="492" y="26570"/>
                  </a:lnTo>
                  <a:lnTo>
                    <a:pt x="3936" y="15745"/>
                  </a:lnTo>
                  <a:lnTo>
                    <a:pt x="13285" y="4920"/>
                  </a:lnTo>
                  <a:lnTo>
                    <a:pt x="31491" y="0"/>
                  </a:lnTo>
                </a:path>
                <a:path w="724535" h="724535">
                  <a:moveTo>
                    <a:pt x="220439" y="314913"/>
                  </a:moveTo>
                  <a:lnTo>
                    <a:pt x="220439" y="409387"/>
                  </a:lnTo>
                </a:path>
                <a:path w="724535" h="724535">
                  <a:moveTo>
                    <a:pt x="110219" y="409387"/>
                  </a:moveTo>
                  <a:lnTo>
                    <a:pt x="330659" y="409387"/>
                  </a:lnTo>
                </a:path>
                <a:path w="724535" h="724535">
                  <a:moveTo>
                    <a:pt x="0" y="236185"/>
                  </a:moveTo>
                  <a:lnTo>
                    <a:pt x="440879" y="236185"/>
                  </a:lnTo>
                </a:path>
                <a:path w="724535" h="724535">
                  <a:moveTo>
                    <a:pt x="535353" y="267676"/>
                  </a:moveTo>
                  <a:lnTo>
                    <a:pt x="535353" y="330659"/>
                  </a:lnTo>
                </a:path>
                <a:path w="724535" h="724535">
                  <a:moveTo>
                    <a:pt x="566844" y="299168"/>
                  </a:moveTo>
                  <a:lnTo>
                    <a:pt x="503862" y="299168"/>
                  </a:lnTo>
                </a:path>
                <a:path w="724535" h="724535">
                  <a:moveTo>
                    <a:pt x="425133" y="377896"/>
                  </a:moveTo>
                  <a:lnTo>
                    <a:pt x="425133" y="440879"/>
                  </a:lnTo>
                </a:path>
                <a:path w="724535" h="724535">
                  <a:moveTo>
                    <a:pt x="456625" y="409387"/>
                  </a:moveTo>
                  <a:lnTo>
                    <a:pt x="393642" y="409387"/>
                  </a:lnTo>
                </a:path>
                <a:path w="724535" h="724535">
                  <a:moveTo>
                    <a:pt x="494729" y="614081"/>
                  </a:moveTo>
                  <a:lnTo>
                    <a:pt x="514032" y="579392"/>
                  </a:lnTo>
                  <a:lnTo>
                    <a:pt x="532243" y="549131"/>
                  </a:lnTo>
                  <a:lnTo>
                    <a:pt x="545789" y="527726"/>
                  </a:lnTo>
                  <a:lnTo>
                    <a:pt x="551099" y="519607"/>
                  </a:lnTo>
                  <a:lnTo>
                    <a:pt x="551099" y="409387"/>
                  </a:lnTo>
                  <a:lnTo>
                    <a:pt x="551099" y="400691"/>
                  </a:lnTo>
                  <a:lnTo>
                    <a:pt x="558148" y="393642"/>
                  </a:lnTo>
                  <a:lnTo>
                    <a:pt x="566844" y="393642"/>
                  </a:lnTo>
                  <a:lnTo>
                    <a:pt x="614081" y="393642"/>
                  </a:lnTo>
                  <a:lnTo>
                    <a:pt x="622778" y="393642"/>
                  </a:lnTo>
                  <a:lnTo>
                    <a:pt x="629827" y="400691"/>
                  </a:lnTo>
                  <a:lnTo>
                    <a:pt x="629827" y="409387"/>
                  </a:lnTo>
                  <a:lnTo>
                    <a:pt x="629827" y="519607"/>
                  </a:lnTo>
                  <a:lnTo>
                    <a:pt x="643949" y="545406"/>
                  </a:lnTo>
                  <a:lnTo>
                    <a:pt x="675017" y="599399"/>
                  </a:lnTo>
                  <a:lnTo>
                    <a:pt x="706086" y="652860"/>
                  </a:lnTo>
                  <a:lnTo>
                    <a:pt x="720207" y="677064"/>
                  </a:lnTo>
                  <a:lnTo>
                    <a:pt x="723366" y="684702"/>
                  </a:lnTo>
                  <a:lnTo>
                    <a:pt x="724427" y="692763"/>
                  </a:lnTo>
                  <a:lnTo>
                    <a:pt x="723390" y="700827"/>
                  </a:lnTo>
                  <a:lnTo>
                    <a:pt x="720255" y="708474"/>
                  </a:lnTo>
                  <a:lnTo>
                    <a:pt x="715240" y="715043"/>
                  </a:lnTo>
                  <a:lnTo>
                    <a:pt x="708804" y="720011"/>
                  </a:lnTo>
                  <a:lnTo>
                    <a:pt x="701311" y="723168"/>
                  </a:lnTo>
                  <a:lnTo>
                    <a:pt x="693125" y="724301"/>
                  </a:lnTo>
                  <a:lnTo>
                    <a:pt x="495674" y="724301"/>
                  </a:lnTo>
                </a:path>
                <a:path w="724535" h="724535">
                  <a:moveTo>
                    <a:pt x="494729" y="614081"/>
                  </a:moveTo>
                  <a:lnTo>
                    <a:pt x="683363" y="614081"/>
                  </a:lnTo>
                </a:path>
              </a:pathLst>
            </a:custGeom>
            <a:ln w="25193">
              <a:solidFill>
                <a:srgbClr val="394454"/>
              </a:solidFill>
            </a:ln>
          </p:spPr>
          <p:txBody>
            <a:bodyPr wrap="square" lIns="0" tIns="0" rIns="0" bIns="0" rtlCol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4" name="object 47">
              <a:extLst>
                <a:ext uri="{FF2B5EF4-FFF2-40B4-BE49-F238E27FC236}">
                  <a16:creationId xmlns:a16="http://schemas.microsoft.com/office/drawing/2014/main" id="{61D4F89E-D6A3-42DD-A0B0-A3457960B8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64052" y="5813309"/>
              <a:ext cx="103921" cy="229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38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4E781-4E78-4110-AD15-81389D65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141"/>
            <a:ext cx="10515600" cy="620658"/>
          </a:xfrm>
        </p:spPr>
        <p:txBody>
          <a:bodyPr>
            <a:normAutofit fontScale="90000"/>
          </a:bodyPr>
          <a:lstStyle/>
          <a:p>
            <a:pPr algn="ctr" rtl="0"/>
            <a:b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자동화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스크립트 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-</a:t>
            </a:r>
            <a:r>
              <a:rPr lang="en-US" altLang="ko-KR" sz="4000" b="1" i="0" u="none" strike="noStrike" kern="1200" baseline="0" dirty="0">
                <a:solidFill>
                  <a:srgbClr val="002060"/>
                </a:solidFill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  <a:t>실험결과 저장 및 공유</a:t>
            </a:r>
            <a:br>
              <a:rPr lang="ko-KR" altLang="en-US" sz="4000" b="1" i="0" u="none" strike="noStrike" kern="1200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2" charset="-127"/>
                <a:ea typeface="나눔고딕" pitchFamily="2" charset="-127"/>
              </a:rPr>
            </a:br>
            <a:endParaRPr lang="ko-KR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EBE0DB-1B21-4F60-B3B4-E594F0DB67FC}"/>
              </a:ext>
            </a:extLst>
          </p:cNvPr>
          <p:cNvGrpSpPr/>
          <p:nvPr/>
        </p:nvGrpSpPr>
        <p:grpSpPr>
          <a:xfrm>
            <a:off x="3248025" y="1800225"/>
            <a:ext cx="5632519" cy="4448381"/>
            <a:chOff x="3248025" y="1800225"/>
            <a:chExt cx="5632519" cy="4448381"/>
          </a:xfrm>
        </p:grpSpPr>
        <p:pic>
          <p:nvPicPr>
            <p:cNvPr id="118" name="object 3">
              <a:extLst>
                <a:ext uri="{FF2B5EF4-FFF2-40B4-BE49-F238E27FC236}">
                  <a16:creationId xmlns:a16="http://schemas.microsoft.com/office/drawing/2014/main" id="{B009FDF6-9475-4709-82B0-B2B17E1D76A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8239" y="1800225"/>
              <a:ext cx="1923225" cy="4447111"/>
            </a:xfrm>
            <a:prstGeom prst="rect">
              <a:avLst/>
            </a:prstGeom>
          </p:spPr>
        </p:pic>
        <p:pic>
          <p:nvPicPr>
            <p:cNvPr id="119" name="object 4">
              <a:extLst>
                <a:ext uri="{FF2B5EF4-FFF2-40B4-BE49-F238E27FC236}">
                  <a16:creationId xmlns:a16="http://schemas.microsoft.com/office/drawing/2014/main" id="{ED90DF4F-8FA3-4A59-A53D-AA569AD9C75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2479" y="1800225"/>
              <a:ext cx="4808065" cy="4447111"/>
            </a:xfrm>
            <a:prstGeom prst="rect">
              <a:avLst/>
            </a:prstGeom>
          </p:spPr>
        </p:pic>
        <p:sp>
          <p:nvSpPr>
            <p:cNvPr id="50" name="object 6">
              <a:extLst>
                <a:ext uri="{FF2B5EF4-FFF2-40B4-BE49-F238E27FC236}">
                  <a16:creationId xmlns:a16="http://schemas.microsoft.com/office/drawing/2014/main" id="{67BD60C1-AE3B-49AF-895A-EBBFFC221AC0}"/>
                </a:ext>
              </a:extLst>
            </p:cNvPr>
            <p:cNvSpPr txBox="1"/>
            <p:nvPr/>
          </p:nvSpPr>
          <p:spPr>
            <a:xfrm>
              <a:off x="4896506" y="2078170"/>
              <a:ext cx="2335481" cy="539989"/>
            </a:xfrm>
            <a:prstGeom prst="rect">
              <a:avLst/>
            </a:prstGeom>
            <a:ln w="25194">
              <a:noFill/>
            </a:ln>
          </p:spPr>
          <p:txBody>
            <a:bodyPr vert="horz" wrap="square" lIns="0" tIns="28448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89940">
                <a:lnSpc>
                  <a:spcPct val="100000"/>
                </a:lnSpc>
                <a:spcBef>
                  <a:spcPts val="2240"/>
                </a:spcBef>
              </a:pPr>
              <a:r>
                <a:rPr sz="1950" spc="30" dirty="0">
                  <a:solidFill>
                    <a:srgbClr val="474747"/>
                  </a:solidFill>
                  <a:latin typeface="Noto Sans KR"/>
                  <a:cs typeface="Noto Sans KR"/>
                </a:rPr>
                <a:t>결과</a:t>
              </a:r>
              <a:r>
                <a:rPr sz="1950" spc="5" dirty="0">
                  <a:solidFill>
                    <a:srgbClr val="474747"/>
                  </a:solidFill>
                  <a:latin typeface="Noto Sans KR"/>
                  <a:cs typeface="Noto Sans KR"/>
                </a:rPr>
                <a:t> </a:t>
              </a:r>
              <a:r>
                <a:rPr sz="1950" spc="30" dirty="0">
                  <a:solidFill>
                    <a:srgbClr val="474747"/>
                  </a:solidFill>
                  <a:latin typeface="Noto Sans KR"/>
                  <a:cs typeface="Noto Sans KR"/>
                </a:rPr>
                <a:t>푸시</a:t>
              </a:r>
              <a:endParaRPr sz="1950" dirty="0">
                <a:latin typeface="Noto Sans KR"/>
                <a:cs typeface="Noto Sans KR"/>
              </a:endParaRPr>
            </a:p>
          </p:txBody>
        </p:sp>
        <p:sp>
          <p:nvSpPr>
            <p:cNvPr id="51" name="object 7">
              <a:extLst>
                <a:ext uri="{FF2B5EF4-FFF2-40B4-BE49-F238E27FC236}">
                  <a16:creationId xmlns:a16="http://schemas.microsoft.com/office/drawing/2014/main" id="{BDA6FB38-7CAF-401A-A9F9-D047FE1E0B98}"/>
                </a:ext>
              </a:extLst>
            </p:cNvPr>
            <p:cNvSpPr txBox="1"/>
            <p:nvPr/>
          </p:nvSpPr>
          <p:spPr>
            <a:xfrm>
              <a:off x="4621760" y="3189948"/>
              <a:ext cx="2884870" cy="539989"/>
            </a:xfrm>
            <a:prstGeom prst="rect">
              <a:avLst/>
            </a:prstGeom>
            <a:ln w="25194">
              <a:noFill/>
            </a:ln>
          </p:spPr>
          <p:txBody>
            <a:bodyPr vert="horz" wrap="square" lIns="0" tIns="28448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0425">
                <a:lnSpc>
                  <a:spcPct val="100000"/>
                </a:lnSpc>
                <a:spcBef>
                  <a:spcPts val="2240"/>
                </a:spcBef>
              </a:pPr>
              <a:r>
                <a:rPr sz="1950" spc="30" dirty="0">
                  <a:solidFill>
                    <a:srgbClr val="474747"/>
                  </a:solidFill>
                  <a:latin typeface="Noto Sans KR"/>
                  <a:cs typeface="Noto Sans KR"/>
                </a:rPr>
                <a:t>변경사항</a:t>
              </a:r>
              <a:r>
                <a:rPr sz="1950" spc="10" dirty="0">
                  <a:solidFill>
                    <a:srgbClr val="474747"/>
                  </a:solidFill>
                  <a:latin typeface="Noto Sans KR"/>
                  <a:cs typeface="Noto Sans KR"/>
                </a:rPr>
                <a:t> </a:t>
              </a:r>
              <a:r>
                <a:rPr sz="1950" spc="30" dirty="0">
                  <a:solidFill>
                    <a:srgbClr val="474747"/>
                  </a:solidFill>
                  <a:latin typeface="Noto Sans KR"/>
                  <a:cs typeface="Noto Sans KR"/>
                </a:rPr>
                <a:t>커밋</a:t>
              </a:r>
              <a:endParaRPr sz="1950">
                <a:latin typeface="Noto Sans KR"/>
                <a:cs typeface="Noto Sans KR"/>
              </a:endParaRPr>
            </a:p>
          </p:txBody>
        </p:sp>
        <p:sp>
          <p:nvSpPr>
            <p:cNvPr id="52" name="object 8">
              <a:extLst>
                <a:ext uri="{FF2B5EF4-FFF2-40B4-BE49-F238E27FC236}">
                  <a16:creationId xmlns:a16="http://schemas.microsoft.com/office/drawing/2014/main" id="{E7143B4E-FB2B-49CD-B2CD-60E9BB46A607}"/>
                </a:ext>
              </a:extLst>
            </p:cNvPr>
            <p:cNvSpPr txBox="1"/>
            <p:nvPr/>
          </p:nvSpPr>
          <p:spPr>
            <a:xfrm>
              <a:off x="4347012" y="4301725"/>
              <a:ext cx="3434836" cy="587340"/>
            </a:xfrm>
            <a:prstGeom prst="rect">
              <a:avLst/>
            </a:prstGeom>
            <a:ln w="25193">
              <a:noFill/>
            </a:ln>
          </p:spPr>
          <p:txBody>
            <a:bodyPr vert="horz" wrap="square" lIns="0" tIns="28448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31570">
                <a:lnSpc>
                  <a:spcPct val="100000"/>
                </a:lnSpc>
                <a:spcBef>
                  <a:spcPts val="2240"/>
                </a:spcBef>
              </a:pPr>
              <a:r>
                <a:rPr sz="1950" spc="30" dirty="0">
                  <a:solidFill>
                    <a:srgbClr val="474747"/>
                  </a:solidFill>
                  <a:latin typeface="Noto Sans KR"/>
                  <a:cs typeface="Noto Sans KR"/>
                </a:rPr>
                <a:t>결과</a:t>
              </a:r>
              <a:r>
                <a:rPr sz="1950" spc="20" dirty="0">
                  <a:solidFill>
                    <a:srgbClr val="474747"/>
                  </a:solidFill>
                  <a:latin typeface="Noto Sans KR"/>
                  <a:cs typeface="Noto Sans KR"/>
                </a:rPr>
                <a:t> </a:t>
              </a:r>
              <a:r>
                <a:rPr sz="1950" spc="30" dirty="0" err="1">
                  <a:solidFill>
                    <a:srgbClr val="474747"/>
                  </a:solidFill>
                  <a:latin typeface="Noto Sans KR"/>
                  <a:cs typeface="Noto Sans KR"/>
                </a:rPr>
                <a:t>파일</a:t>
              </a:r>
              <a:r>
                <a:rPr sz="1950" spc="20" dirty="0">
                  <a:solidFill>
                    <a:srgbClr val="474747"/>
                  </a:solidFill>
                  <a:latin typeface="Noto Sans KR"/>
                  <a:cs typeface="Noto Sans KR"/>
                </a:rPr>
                <a:t> </a:t>
              </a:r>
              <a:r>
                <a:rPr lang="en-US" sz="1950" spc="20" dirty="0">
                  <a:solidFill>
                    <a:srgbClr val="474747"/>
                  </a:solidFill>
                  <a:latin typeface="Noto Sans KR"/>
                  <a:cs typeface="Noto Sans KR"/>
                </a:rPr>
                <a:t>Git </a:t>
              </a:r>
              <a:r>
                <a:rPr sz="1950" spc="30" dirty="0" err="1">
                  <a:solidFill>
                    <a:srgbClr val="474747"/>
                  </a:solidFill>
                  <a:latin typeface="Noto Sans KR"/>
                  <a:cs typeface="Noto Sans KR"/>
                </a:rPr>
                <a:t>추가</a:t>
              </a:r>
              <a:endParaRPr sz="1950" dirty="0">
                <a:latin typeface="Noto Sans KR"/>
                <a:cs typeface="Noto Sans KR"/>
              </a:endParaRPr>
            </a:p>
          </p:txBody>
        </p:sp>
        <p:sp>
          <p:nvSpPr>
            <p:cNvPr id="53" name="object 9">
              <a:extLst>
                <a:ext uri="{FF2B5EF4-FFF2-40B4-BE49-F238E27FC236}">
                  <a16:creationId xmlns:a16="http://schemas.microsoft.com/office/drawing/2014/main" id="{FF7B8DE2-5710-4996-8159-CF212731462C}"/>
                </a:ext>
              </a:extLst>
            </p:cNvPr>
            <p:cNvSpPr txBox="1"/>
            <p:nvPr/>
          </p:nvSpPr>
          <p:spPr>
            <a:xfrm>
              <a:off x="4072265" y="5413503"/>
              <a:ext cx="3984225" cy="587340"/>
            </a:xfrm>
            <a:prstGeom prst="rect">
              <a:avLst/>
            </a:prstGeom>
            <a:ln w="25193">
              <a:noFill/>
            </a:ln>
          </p:spPr>
          <p:txBody>
            <a:bodyPr vert="horz" wrap="square" lIns="0" tIns="284480" rIns="0" bIns="0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2240"/>
                </a:spcBef>
              </a:pPr>
              <a:r>
                <a:rPr lang="en-US" sz="1950" spc="-20" dirty="0">
                  <a:solidFill>
                    <a:srgbClr val="474747"/>
                  </a:solidFill>
                  <a:latin typeface="Gill Sans MT"/>
                  <a:cs typeface="Gill Sans MT"/>
                </a:rPr>
                <a:t>     </a:t>
              </a:r>
              <a:r>
                <a:rPr sz="1950" spc="-20" dirty="0">
                  <a:solidFill>
                    <a:srgbClr val="474747"/>
                  </a:solidFill>
                  <a:latin typeface="Gill Sans MT"/>
                  <a:cs typeface="Gill Sans MT"/>
                </a:rPr>
                <a:t>Git</a:t>
              </a:r>
              <a:r>
                <a:rPr sz="1950" spc="-80" dirty="0">
                  <a:solidFill>
                    <a:srgbClr val="474747"/>
                  </a:solidFill>
                  <a:latin typeface="Gill Sans MT"/>
                  <a:cs typeface="Gill Sans MT"/>
                </a:rPr>
                <a:t> </a:t>
              </a:r>
              <a:r>
                <a:rPr sz="1950" spc="30" dirty="0" err="1">
                  <a:solidFill>
                    <a:srgbClr val="474747"/>
                  </a:solidFill>
                  <a:latin typeface="Noto Sans KR"/>
                  <a:cs typeface="Noto Sans KR"/>
                </a:rPr>
                <a:t>상태</a:t>
              </a:r>
              <a:r>
                <a:rPr sz="1950" spc="25" dirty="0">
                  <a:solidFill>
                    <a:srgbClr val="474747"/>
                  </a:solidFill>
                  <a:latin typeface="Noto Sans KR"/>
                  <a:cs typeface="Noto Sans KR"/>
                </a:rPr>
                <a:t> </a:t>
              </a:r>
              <a:r>
                <a:rPr sz="1950" spc="30" dirty="0" err="1">
                  <a:solidFill>
                    <a:srgbClr val="474747"/>
                  </a:solidFill>
                  <a:latin typeface="Noto Sans KR"/>
                  <a:cs typeface="Noto Sans KR"/>
                </a:rPr>
                <a:t>확인</a:t>
              </a:r>
              <a:endParaRPr sz="1950" dirty="0">
                <a:latin typeface="Noto Sans KR"/>
                <a:cs typeface="Noto Sans KR"/>
              </a:endParaRPr>
            </a:p>
          </p:txBody>
        </p:sp>
        <p:grpSp>
          <p:nvGrpSpPr>
            <p:cNvPr id="54" name="object 10">
              <a:extLst>
                <a:ext uri="{FF2B5EF4-FFF2-40B4-BE49-F238E27FC236}">
                  <a16:creationId xmlns:a16="http://schemas.microsoft.com/office/drawing/2014/main" id="{F21DD515-B026-4260-8B2A-6A44C080588C}"/>
                </a:ext>
              </a:extLst>
            </p:cNvPr>
            <p:cNvGrpSpPr/>
            <p:nvPr/>
          </p:nvGrpSpPr>
          <p:grpSpPr>
            <a:xfrm>
              <a:off x="3248025" y="1800225"/>
              <a:ext cx="5632519" cy="4447436"/>
              <a:chOff x="4005703" y="2494123"/>
              <a:chExt cx="6197739" cy="4837430"/>
            </a:xfrm>
          </p:grpSpPr>
          <p:sp>
            <p:nvSpPr>
              <p:cNvPr id="100" name="object 11">
                <a:extLst>
                  <a:ext uri="{FF2B5EF4-FFF2-40B4-BE49-F238E27FC236}">
                    <a16:creationId xmlns:a16="http://schemas.microsoft.com/office/drawing/2014/main" id="{E5312FEF-AE1D-4291-B44D-1847E70C72F0}"/>
                  </a:ext>
                </a:extLst>
              </p:cNvPr>
              <p:cNvSpPr/>
              <p:nvPr/>
            </p:nvSpPr>
            <p:spPr>
              <a:xfrm>
                <a:off x="4005703" y="2494123"/>
                <a:ext cx="2116455" cy="4837430"/>
              </a:xfrm>
              <a:custGeom>
                <a:avLst/>
                <a:gdLst/>
                <a:ahLst/>
                <a:cxnLst/>
                <a:rect l="l" t="t" r="r" b="b"/>
                <a:pathLst>
                  <a:path w="2116454" h="4837430">
                    <a:moveTo>
                      <a:pt x="0" y="4837076"/>
                    </a:moveTo>
                    <a:lnTo>
                      <a:pt x="0" y="3930124"/>
                    </a:lnTo>
                    <a:lnTo>
                      <a:pt x="906951" y="3930124"/>
                    </a:lnTo>
                    <a:lnTo>
                      <a:pt x="906951" y="4837076"/>
                    </a:lnTo>
                    <a:lnTo>
                      <a:pt x="0" y="4837076"/>
                    </a:lnTo>
                    <a:close/>
                  </a:path>
                  <a:path w="2116454" h="4837430">
                    <a:moveTo>
                      <a:pt x="0" y="3930124"/>
                    </a:moveTo>
                    <a:lnTo>
                      <a:pt x="302317" y="3627807"/>
                    </a:lnTo>
                    <a:lnTo>
                      <a:pt x="1209269" y="3627807"/>
                    </a:lnTo>
                    <a:lnTo>
                      <a:pt x="906951" y="3930124"/>
                    </a:lnTo>
                    <a:lnTo>
                      <a:pt x="0" y="3930124"/>
                    </a:lnTo>
                    <a:close/>
                  </a:path>
                  <a:path w="2116454" h="4837430">
                    <a:moveTo>
                      <a:pt x="302317" y="3627807"/>
                    </a:moveTo>
                    <a:lnTo>
                      <a:pt x="302317" y="2720855"/>
                    </a:lnTo>
                    <a:lnTo>
                      <a:pt x="1209269" y="2720855"/>
                    </a:lnTo>
                    <a:lnTo>
                      <a:pt x="1209269" y="3627807"/>
                    </a:lnTo>
                    <a:lnTo>
                      <a:pt x="302317" y="3627807"/>
                    </a:lnTo>
                    <a:close/>
                  </a:path>
                  <a:path w="2116454" h="4837430">
                    <a:moveTo>
                      <a:pt x="302317" y="2720855"/>
                    </a:moveTo>
                    <a:lnTo>
                      <a:pt x="604634" y="2418538"/>
                    </a:lnTo>
                    <a:lnTo>
                      <a:pt x="1511586" y="2418538"/>
                    </a:lnTo>
                    <a:lnTo>
                      <a:pt x="1209269" y="2720855"/>
                    </a:lnTo>
                    <a:lnTo>
                      <a:pt x="302317" y="2720855"/>
                    </a:lnTo>
                    <a:close/>
                  </a:path>
                  <a:path w="2116454" h="4837430">
                    <a:moveTo>
                      <a:pt x="604634" y="2418538"/>
                    </a:moveTo>
                    <a:lnTo>
                      <a:pt x="604634" y="1511586"/>
                    </a:lnTo>
                    <a:lnTo>
                      <a:pt x="1511586" y="1511586"/>
                    </a:lnTo>
                    <a:lnTo>
                      <a:pt x="1511586" y="2418538"/>
                    </a:lnTo>
                    <a:lnTo>
                      <a:pt x="604634" y="2418538"/>
                    </a:lnTo>
                    <a:close/>
                  </a:path>
                  <a:path w="2116454" h="4837430">
                    <a:moveTo>
                      <a:pt x="604634" y="1511586"/>
                    </a:moveTo>
                    <a:lnTo>
                      <a:pt x="906951" y="1209269"/>
                    </a:lnTo>
                    <a:lnTo>
                      <a:pt x="1813903" y="1209269"/>
                    </a:lnTo>
                    <a:lnTo>
                      <a:pt x="1511586" y="1511586"/>
                    </a:lnTo>
                    <a:lnTo>
                      <a:pt x="604634" y="1511586"/>
                    </a:lnTo>
                    <a:close/>
                  </a:path>
                  <a:path w="2116454" h="4837430">
                    <a:moveTo>
                      <a:pt x="906951" y="1209269"/>
                    </a:moveTo>
                    <a:lnTo>
                      <a:pt x="906951" y="302317"/>
                    </a:lnTo>
                    <a:lnTo>
                      <a:pt x="1813903" y="302317"/>
                    </a:lnTo>
                    <a:lnTo>
                      <a:pt x="1813903" y="1209269"/>
                    </a:lnTo>
                    <a:lnTo>
                      <a:pt x="906951" y="1209269"/>
                    </a:lnTo>
                    <a:close/>
                  </a:path>
                  <a:path w="2116454" h="4837430">
                    <a:moveTo>
                      <a:pt x="906951" y="302317"/>
                    </a:moveTo>
                    <a:lnTo>
                      <a:pt x="1209269" y="0"/>
                    </a:lnTo>
                    <a:lnTo>
                      <a:pt x="2116220" y="0"/>
                    </a:lnTo>
                    <a:lnTo>
                      <a:pt x="1813903" y="302317"/>
                    </a:lnTo>
                    <a:lnTo>
                      <a:pt x="906951" y="302317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01" name="object 12">
                <a:extLst>
                  <a:ext uri="{FF2B5EF4-FFF2-40B4-BE49-F238E27FC236}">
                    <a16:creationId xmlns:a16="http://schemas.microsoft.com/office/drawing/2014/main" id="{4A778C82-2D01-493C-ABDC-BF44C6DF277C}"/>
                  </a:ext>
                </a:extLst>
              </p:cNvPr>
              <p:cNvSpPr/>
              <p:nvPr/>
            </p:nvSpPr>
            <p:spPr>
              <a:xfrm>
                <a:off x="8086987" y="2494123"/>
                <a:ext cx="2116455" cy="4837430"/>
              </a:xfrm>
              <a:custGeom>
                <a:avLst/>
                <a:gdLst/>
                <a:ahLst/>
                <a:cxnLst/>
                <a:rect l="l" t="t" r="r" b="b"/>
                <a:pathLst>
                  <a:path w="2116454" h="4837430">
                    <a:moveTo>
                      <a:pt x="2116220" y="3930124"/>
                    </a:moveTo>
                    <a:lnTo>
                      <a:pt x="2116220" y="4837076"/>
                    </a:lnTo>
                    <a:lnTo>
                      <a:pt x="1209269" y="4837076"/>
                    </a:lnTo>
                    <a:lnTo>
                      <a:pt x="1209269" y="3930124"/>
                    </a:lnTo>
                    <a:lnTo>
                      <a:pt x="2116220" y="3930124"/>
                    </a:lnTo>
                    <a:close/>
                  </a:path>
                  <a:path w="2116454" h="4837430">
                    <a:moveTo>
                      <a:pt x="2116220" y="3930124"/>
                    </a:moveTo>
                    <a:lnTo>
                      <a:pt x="1813903" y="3627807"/>
                    </a:lnTo>
                    <a:lnTo>
                      <a:pt x="906951" y="3627807"/>
                    </a:lnTo>
                    <a:lnTo>
                      <a:pt x="1209269" y="3930124"/>
                    </a:lnTo>
                    <a:lnTo>
                      <a:pt x="2116220" y="3930124"/>
                    </a:lnTo>
                    <a:close/>
                  </a:path>
                  <a:path w="2116454" h="4837430">
                    <a:moveTo>
                      <a:pt x="1813903" y="2720855"/>
                    </a:moveTo>
                    <a:lnTo>
                      <a:pt x="1813903" y="3627807"/>
                    </a:lnTo>
                    <a:lnTo>
                      <a:pt x="906951" y="3627807"/>
                    </a:lnTo>
                    <a:lnTo>
                      <a:pt x="906951" y="2720855"/>
                    </a:lnTo>
                    <a:lnTo>
                      <a:pt x="1813903" y="2720855"/>
                    </a:lnTo>
                    <a:close/>
                  </a:path>
                  <a:path w="2116454" h="4837430">
                    <a:moveTo>
                      <a:pt x="1813903" y="2720855"/>
                    </a:moveTo>
                    <a:lnTo>
                      <a:pt x="1511586" y="2418538"/>
                    </a:lnTo>
                    <a:lnTo>
                      <a:pt x="604634" y="2418538"/>
                    </a:lnTo>
                    <a:lnTo>
                      <a:pt x="906951" y="2720855"/>
                    </a:lnTo>
                    <a:lnTo>
                      <a:pt x="1813903" y="2720855"/>
                    </a:lnTo>
                    <a:close/>
                  </a:path>
                  <a:path w="2116454" h="4837430">
                    <a:moveTo>
                      <a:pt x="1511586" y="1511586"/>
                    </a:moveTo>
                    <a:lnTo>
                      <a:pt x="1511586" y="2418538"/>
                    </a:lnTo>
                    <a:lnTo>
                      <a:pt x="604634" y="2418538"/>
                    </a:lnTo>
                    <a:lnTo>
                      <a:pt x="604634" y="1511586"/>
                    </a:lnTo>
                    <a:lnTo>
                      <a:pt x="1511586" y="1511586"/>
                    </a:lnTo>
                    <a:close/>
                  </a:path>
                  <a:path w="2116454" h="4837430">
                    <a:moveTo>
                      <a:pt x="1511586" y="1511586"/>
                    </a:moveTo>
                    <a:lnTo>
                      <a:pt x="1209269" y="1209269"/>
                    </a:lnTo>
                    <a:lnTo>
                      <a:pt x="302317" y="1209269"/>
                    </a:lnTo>
                    <a:lnTo>
                      <a:pt x="604634" y="1511586"/>
                    </a:lnTo>
                    <a:lnTo>
                      <a:pt x="1511586" y="1511586"/>
                    </a:lnTo>
                    <a:close/>
                  </a:path>
                  <a:path w="2116454" h="4837430">
                    <a:moveTo>
                      <a:pt x="1209269" y="1209269"/>
                    </a:moveTo>
                    <a:lnTo>
                      <a:pt x="1209269" y="302317"/>
                    </a:lnTo>
                    <a:lnTo>
                      <a:pt x="302317" y="302317"/>
                    </a:lnTo>
                    <a:lnTo>
                      <a:pt x="302317" y="1209269"/>
                    </a:lnTo>
                    <a:lnTo>
                      <a:pt x="1209269" y="1209269"/>
                    </a:lnTo>
                    <a:close/>
                  </a:path>
                  <a:path w="2116454" h="4837430">
                    <a:moveTo>
                      <a:pt x="1209269" y="302317"/>
                    </a:moveTo>
                    <a:lnTo>
                      <a:pt x="906951" y="0"/>
                    </a:lnTo>
                    <a:lnTo>
                      <a:pt x="0" y="0"/>
                    </a:lnTo>
                    <a:lnTo>
                      <a:pt x="302317" y="302317"/>
                    </a:lnTo>
                    <a:lnTo>
                      <a:pt x="1209269" y="302317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02" name="object 13">
                <a:extLst>
                  <a:ext uri="{FF2B5EF4-FFF2-40B4-BE49-F238E27FC236}">
                    <a16:creationId xmlns:a16="http://schemas.microsoft.com/office/drawing/2014/main" id="{1A86A2AC-9907-4787-B7DA-F592BFDAD968}"/>
                  </a:ext>
                </a:extLst>
              </p:cNvPr>
              <p:cNvSpPr/>
              <p:nvPr/>
            </p:nvSpPr>
            <p:spPr>
              <a:xfrm>
                <a:off x="4912655" y="6121931"/>
                <a:ext cx="4384040" cy="302895"/>
              </a:xfrm>
              <a:custGeom>
                <a:avLst/>
                <a:gdLst/>
                <a:ahLst/>
                <a:cxnLst/>
                <a:rect l="l" t="t" r="r" b="b"/>
                <a:pathLst>
                  <a:path w="4384040" h="302895">
                    <a:moveTo>
                      <a:pt x="4383600" y="302317"/>
                    </a:moveTo>
                    <a:lnTo>
                      <a:pt x="4081283" y="0"/>
                    </a:lnTo>
                    <a:lnTo>
                      <a:pt x="302317" y="0"/>
                    </a:lnTo>
                    <a:lnTo>
                      <a:pt x="0" y="302317"/>
                    </a:lnTo>
                    <a:lnTo>
                      <a:pt x="4383600" y="302317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03" name="object 14">
                <a:extLst>
                  <a:ext uri="{FF2B5EF4-FFF2-40B4-BE49-F238E27FC236}">
                    <a16:creationId xmlns:a16="http://schemas.microsoft.com/office/drawing/2014/main" id="{8B8C3A08-501C-45D6-8EBA-4F8FBE7E802E}"/>
                  </a:ext>
                </a:extLst>
              </p:cNvPr>
              <p:cNvSpPr/>
              <p:nvPr/>
            </p:nvSpPr>
            <p:spPr>
              <a:xfrm>
                <a:off x="5214973" y="4912662"/>
                <a:ext cx="3779520" cy="302895"/>
              </a:xfrm>
              <a:custGeom>
                <a:avLst/>
                <a:gdLst/>
                <a:ahLst/>
                <a:cxnLst/>
                <a:rect l="l" t="t" r="r" b="b"/>
                <a:pathLst>
                  <a:path w="3779520" h="302895">
                    <a:moveTo>
                      <a:pt x="3778966" y="302317"/>
                    </a:moveTo>
                    <a:lnTo>
                      <a:pt x="3476648" y="0"/>
                    </a:lnTo>
                    <a:lnTo>
                      <a:pt x="302317" y="0"/>
                    </a:lnTo>
                    <a:lnTo>
                      <a:pt x="0" y="302317"/>
                    </a:lnTo>
                    <a:lnTo>
                      <a:pt x="3778966" y="302317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04" name="object 15">
                <a:extLst>
                  <a:ext uri="{FF2B5EF4-FFF2-40B4-BE49-F238E27FC236}">
                    <a16:creationId xmlns:a16="http://schemas.microsoft.com/office/drawing/2014/main" id="{E0D8AD5A-EF57-46CF-8BEC-7F46E883C64B}"/>
                  </a:ext>
                </a:extLst>
              </p:cNvPr>
              <p:cNvSpPr/>
              <p:nvPr/>
            </p:nvSpPr>
            <p:spPr>
              <a:xfrm>
                <a:off x="5517291" y="3703392"/>
                <a:ext cx="3174365" cy="302895"/>
              </a:xfrm>
              <a:custGeom>
                <a:avLst/>
                <a:gdLst/>
                <a:ahLst/>
                <a:cxnLst/>
                <a:rect l="l" t="t" r="r" b="b"/>
                <a:pathLst>
                  <a:path w="3174365" h="302895">
                    <a:moveTo>
                      <a:pt x="3174331" y="302317"/>
                    </a:moveTo>
                    <a:lnTo>
                      <a:pt x="2872014" y="0"/>
                    </a:lnTo>
                    <a:lnTo>
                      <a:pt x="302317" y="0"/>
                    </a:lnTo>
                    <a:lnTo>
                      <a:pt x="0" y="302317"/>
                    </a:lnTo>
                    <a:lnTo>
                      <a:pt x="3174331" y="302317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05" name="object 16">
                <a:extLst>
                  <a:ext uri="{FF2B5EF4-FFF2-40B4-BE49-F238E27FC236}">
                    <a16:creationId xmlns:a16="http://schemas.microsoft.com/office/drawing/2014/main" id="{662B2FD8-C38B-4DB2-AA42-558701687775}"/>
                  </a:ext>
                </a:extLst>
              </p:cNvPr>
              <p:cNvSpPr/>
              <p:nvPr/>
            </p:nvSpPr>
            <p:spPr>
              <a:xfrm>
                <a:off x="5819608" y="2494123"/>
                <a:ext cx="2569845" cy="302895"/>
              </a:xfrm>
              <a:custGeom>
                <a:avLst/>
                <a:gdLst/>
                <a:ahLst/>
                <a:cxnLst/>
                <a:rect l="l" t="t" r="r" b="b"/>
                <a:pathLst>
                  <a:path w="2569845" h="302894">
                    <a:moveTo>
                      <a:pt x="2569696" y="302317"/>
                    </a:moveTo>
                    <a:lnTo>
                      <a:pt x="2267379" y="0"/>
                    </a:lnTo>
                    <a:lnTo>
                      <a:pt x="302317" y="0"/>
                    </a:lnTo>
                    <a:lnTo>
                      <a:pt x="0" y="302317"/>
                    </a:lnTo>
                    <a:lnTo>
                      <a:pt x="2569696" y="302317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06" name="object 17">
                <a:extLst>
                  <a:ext uri="{FF2B5EF4-FFF2-40B4-BE49-F238E27FC236}">
                    <a16:creationId xmlns:a16="http://schemas.microsoft.com/office/drawing/2014/main" id="{7EC0DDB0-1BE8-446B-8206-F34F796FF909}"/>
                  </a:ext>
                </a:extLst>
              </p:cNvPr>
              <p:cNvSpPr/>
              <p:nvPr/>
            </p:nvSpPr>
            <p:spPr>
              <a:xfrm>
                <a:off x="5127707" y="3067912"/>
                <a:ext cx="507365" cy="358140"/>
              </a:xfrm>
              <a:custGeom>
                <a:avLst/>
                <a:gdLst/>
                <a:ahLst/>
                <a:cxnLst/>
                <a:rect l="l" t="t" r="r" b="b"/>
                <a:pathLst>
                  <a:path w="507364" h="358139">
                    <a:moveTo>
                      <a:pt x="0" y="133872"/>
                    </a:moveTo>
                    <a:lnTo>
                      <a:pt x="6374" y="82965"/>
                    </a:lnTo>
                    <a:lnTo>
                      <a:pt x="25331" y="40936"/>
                    </a:lnTo>
                    <a:lnTo>
                      <a:pt x="56621" y="12361"/>
                    </a:lnTo>
                    <a:lnTo>
                      <a:pt x="99996" y="1819"/>
                    </a:lnTo>
                    <a:lnTo>
                      <a:pt x="143372" y="12361"/>
                    </a:lnTo>
                    <a:lnTo>
                      <a:pt x="174663" y="40936"/>
                    </a:lnTo>
                    <a:lnTo>
                      <a:pt x="193620" y="82965"/>
                    </a:lnTo>
                    <a:lnTo>
                      <a:pt x="199994" y="133872"/>
                    </a:lnTo>
                    <a:lnTo>
                      <a:pt x="199994" y="223235"/>
                    </a:lnTo>
                    <a:lnTo>
                      <a:pt x="193394" y="274389"/>
                    </a:lnTo>
                    <a:lnTo>
                      <a:pt x="174061" y="316963"/>
                    </a:lnTo>
                    <a:lnTo>
                      <a:pt x="142695" y="346081"/>
                    </a:lnTo>
                    <a:lnTo>
                      <a:pt x="99996" y="356870"/>
                    </a:lnTo>
                    <a:lnTo>
                      <a:pt x="57298" y="346081"/>
                    </a:lnTo>
                    <a:lnTo>
                      <a:pt x="25932" y="316963"/>
                    </a:lnTo>
                    <a:lnTo>
                      <a:pt x="6599" y="274389"/>
                    </a:lnTo>
                    <a:lnTo>
                      <a:pt x="0" y="223235"/>
                    </a:lnTo>
                    <a:lnTo>
                      <a:pt x="0" y="133872"/>
                    </a:lnTo>
                    <a:close/>
                  </a:path>
                  <a:path w="507364" h="358139">
                    <a:moveTo>
                      <a:pt x="438832" y="358088"/>
                    </a:moveTo>
                    <a:lnTo>
                      <a:pt x="438832" y="0"/>
                    </a:lnTo>
                    <a:lnTo>
                      <a:pt x="267331" y="254283"/>
                    </a:lnTo>
                    <a:lnTo>
                      <a:pt x="506915" y="254283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07" name="object 18">
                <a:extLst>
                  <a:ext uri="{FF2B5EF4-FFF2-40B4-BE49-F238E27FC236}">
                    <a16:creationId xmlns:a16="http://schemas.microsoft.com/office/drawing/2014/main" id="{5E1F064E-AF32-4388-8A6C-2BE683345CFB}"/>
                  </a:ext>
                </a:extLst>
              </p:cNvPr>
              <p:cNvSpPr/>
              <p:nvPr/>
            </p:nvSpPr>
            <p:spPr>
              <a:xfrm>
                <a:off x="8553060" y="3438865"/>
                <a:ext cx="403225" cy="100965"/>
              </a:xfrm>
              <a:custGeom>
                <a:avLst/>
                <a:gdLst/>
                <a:ahLst/>
                <a:cxnLst/>
                <a:rect l="l" t="t" r="r" b="b"/>
                <a:pathLst>
                  <a:path w="403225" h="100964">
                    <a:moveTo>
                      <a:pt x="125965" y="100772"/>
                    </a:moveTo>
                    <a:lnTo>
                      <a:pt x="277124" y="100772"/>
                    </a:lnTo>
                  </a:path>
                  <a:path w="403225" h="100964">
                    <a:moveTo>
                      <a:pt x="201544" y="50386"/>
                    </a:moveTo>
                    <a:lnTo>
                      <a:pt x="201544" y="100218"/>
                    </a:lnTo>
                  </a:path>
                  <a:path w="403225" h="100964">
                    <a:moveTo>
                      <a:pt x="0" y="0"/>
                    </a:moveTo>
                    <a:lnTo>
                      <a:pt x="403089" y="0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08" name="object 19">
                <a:extLst>
                  <a:ext uri="{FF2B5EF4-FFF2-40B4-BE49-F238E27FC236}">
                    <a16:creationId xmlns:a16="http://schemas.microsoft.com/office/drawing/2014/main" id="{276D1B58-CF8A-44C9-BDED-387C7FD28160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691622" y="3048372"/>
                <a:ext cx="214141" cy="176351"/>
              </a:xfrm>
              <a:prstGeom prst="rect">
                <a:avLst/>
              </a:prstGeom>
            </p:spPr>
          </p:pic>
          <p:sp>
            <p:nvSpPr>
              <p:cNvPr id="109" name="object 20">
                <a:extLst>
                  <a:ext uri="{FF2B5EF4-FFF2-40B4-BE49-F238E27FC236}">
                    <a16:creationId xmlns:a16="http://schemas.microsoft.com/office/drawing/2014/main" id="{40AB291E-EA4D-48AC-83D3-70C255E32C1C}"/>
                  </a:ext>
                </a:extLst>
              </p:cNvPr>
              <p:cNvSpPr/>
              <p:nvPr/>
            </p:nvSpPr>
            <p:spPr>
              <a:xfrm>
                <a:off x="8553060" y="2960196"/>
                <a:ext cx="579755" cy="529590"/>
              </a:xfrm>
              <a:custGeom>
                <a:avLst/>
                <a:gdLst/>
                <a:ahLst/>
                <a:cxnLst/>
                <a:rect l="l" t="t" r="r" b="b"/>
                <a:pathLst>
                  <a:path w="579754" h="529589">
                    <a:moveTo>
                      <a:pt x="327510" y="251931"/>
                    </a:moveTo>
                    <a:lnTo>
                      <a:pt x="365300" y="251931"/>
                    </a:lnTo>
                    <a:lnTo>
                      <a:pt x="380009" y="254900"/>
                    </a:lnTo>
                    <a:lnTo>
                      <a:pt x="392021" y="262999"/>
                    </a:lnTo>
                    <a:lnTo>
                      <a:pt x="400120" y="275011"/>
                    </a:lnTo>
                    <a:lnTo>
                      <a:pt x="403089" y="289720"/>
                    </a:lnTo>
                    <a:lnTo>
                      <a:pt x="403089" y="491265"/>
                    </a:lnTo>
                    <a:lnTo>
                      <a:pt x="400120" y="505975"/>
                    </a:lnTo>
                    <a:lnTo>
                      <a:pt x="392021" y="517986"/>
                    </a:lnTo>
                    <a:lnTo>
                      <a:pt x="380009" y="526085"/>
                    </a:lnTo>
                    <a:lnTo>
                      <a:pt x="365300" y="529055"/>
                    </a:lnTo>
                    <a:lnTo>
                      <a:pt x="37789" y="529055"/>
                    </a:lnTo>
                    <a:lnTo>
                      <a:pt x="23080" y="526085"/>
                    </a:lnTo>
                    <a:lnTo>
                      <a:pt x="11068" y="517986"/>
                    </a:lnTo>
                    <a:lnTo>
                      <a:pt x="2969" y="505975"/>
                    </a:lnTo>
                    <a:lnTo>
                      <a:pt x="0" y="491265"/>
                    </a:lnTo>
                    <a:lnTo>
                      <a:pt x="0" y="289720"/>
                    </a:lnTo>
                    <a:lnTo>
                      <a:pt x="2969" y="275011"/>
                    </a:lnTo>
                    <a:lnTo>
                      <a:pt x="11068" y="262999"/>
                    </a:lnTo>
                    <a:lnTo>
                      <a:pt x="23080" y="254900"/>
                    </a:lnTo>
                    <a:lnTo>
                      <a:pt x="37789" y="251931"/>
                    </a:lnTo>
                    <a:lnTo>
                      <a:pt x="75579" y="251931"/>
                    </a:lnTo>
                  </a:path>
                  <a:path w="579754" h="529589">
                    <a:moveTo>
                      <a:pt x="302317" y="62982"/>
                    </a:moveTo>
                    <a:lnTo>
                      <a:pt x="340106" y="100772"/>
                    </a:lnTo>
                    <a:lnTo>
                      <a:pt x="302317" y="138562"/>
                    </a:lnTo>
                  </a:path>
                  <a:path w="579754" h="529589">
                    <a:moveTo>
                      <a:pt x="289720" y="201544"/>
                    </a:moveTo>
                    <a:lnTo>
                      <a:pt x="510437" y="201544"/>
                    </a:lnTo>
                    <a:lnTo>
                      <a:pt x="521219" y="199229"/>
                    </a:lnTo>
                    <a:lnTo>
                      <a:pt x="544939" y="189373"/>
                    </a:lnTo>
                    <a:lnTo>
                      <a:pt x="568659" y="167608"/>
                    </a:lnTo>
                    <a:lnTo>
                      <a:pt x="579441" y="129568"/>
                    </a:lnTo>
                    <a:lnTo>
                      <a:pt x="577438" y="114714"/>
                    </a:lnTo>
                    <a:lnTo>
                      <a:pt x="554960" y="76799"/>
                    </a:lnTo>
                    <a:lnTo>
                      <a:pt x="514987" y="58224"/>
                    </a:lnTo>
                    <a:lnTo>
                      <a:pt x="500007" y="57717"/>
                    </a:lnTo>
                    <a:lnTo>
                      <a:pt x="482610" y="33461"/>
                    </a:lnTo>
                    <a:lnTo>
                      <a:pt x="459693" y="15181"/>
                    </a:lnTo>
                    <a:lnTo>
                      <a:pt x="432704" y="3740"/>
                    </a:lnTo>
                    <a:lnTo>
                      <a:pt x="403089" y="0"/>
                    </a:lnTo>
                    <a:lnTo>
                      <a:pt x="387305" y="1049"/>
                    </a:lnTo>
                    <a:lnTo>
                      <a:pt x="371906" y="4306"/>
                    </a:lnTo>
                    <a:lnTo>
                      <a:pt x="357121" y="9706"/>
                    </a:lnTo>
                    <a:lnTo>
                      <a:pt x="343180" y="17181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10" name="object 21">
                <a:extLst>
                  <a:ext uri="{FF2B5EF4-FFF2-40B4-BE49-F238E27FC236}">
                    <a16:creationId xmlns:a16="http://schemas.microsoft.com/office/drawing/2014/main" id="{F746E850-BE51-4014-85CD-0CC6A7D577E6}"/>
                  </a:ext>
                </a:extLst>
              </p:cNvPr>
              <p:cNvSpPr/>
              <p:nvPr/>
            </p:nvSpPr>
            <p:spPr>
              <a:xfrm>
                <a:off x="4825390" y="4278995"/>
                <a:ext cx="479425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479425" h="355600">
                    <a:moveTo>
                      <a:pt x="0" y="132052"/>
                    </a:moveTo>
                    <a:lnTo>
                      <a:pt x="6374" y="81145"/>
                    </a:lnTo>
                    <a:lnTo>
                      <a:pt x="25331" y="39116"/>
                    </a:lnTo>
                    <a:lnTo>
                      <a:pt x="56621" y="10542"/>
                    </a:lnTo>
                    <a:lnTo>
                      <a:pt x="99996" y="0"/>
                    </a:lnTo>
                    <a:lnTo>
                      <a:pt x="143372" y="10542"/>
                    </a:lnTo>
                    <a:lnTo>
                      <a:pt x="174663" y="39116"/>
                    </a:lnTo>
                    <a:lnTo>
                      <a:pt x="193620" y="81145"/>
                    </a:lnTo>
                    <a:lnTo>
                      <a:pt x="199994" y="132052"/>
                    </a:lnTo>
                    <a:lnTo>
                      <a:pt x="199994" y="221415"/>
                    </a:lnTo>
                    <a:lnTo>
                      <a:pt x="193394" y="272569"/>
                    </a:lnTo>
                    <a:lnTo>
                      <a:pt x="174061" y="315143"/>
                    </a:lnTo>
                    <a:lnTo>
                      <a:pt x="142695" y="344261"/>
                    </a:lnTo>
                    <a:lnTo>
                      <a:pt x="99996" y="355050"/>
                    </a:lnTo>
                    <a:lnTo>
                      <a:pt x="57298" y="344261"/>
                    </a:lnTo>
                    <a:lnTo>
                      <a:pt x="25932" y="315143"/>
                    </a:lnTo>
                    <a:lnTo>
                      <a:pt x="6599" y="272569"/>
                    </a:lnTo>
                    <a:lnTo>
                      <a:pt x="0" y="221415"/>
                    </a:lnTo>
                    <a:lnTo>
                      <a:pt x="0" y="132052"/>
                    </a:lnTo>
                    <a:close/>
                  </a:path>
                  <a:path w="479425" h="355600">
                    <a:moveTo>
                      <a:pt x="277740" y="92872"/>
                    </a:moveTo>
                    <a:lnTo>
                      <a:pt x="281082" y="65588"/>
                    </a:lnTo>
                    <a:lnTo>
                      <a:pt x="296117" y="35149"/>
                    </a:lnTo>
                    <a:lnTo>
                      <a:pt x="326980" y="10400"/>
                    </a:lnTo>
                    <a:lnTo>
                      <a:pt x="377808" y="185"/>
                    </a:lnTo>
                    <a:lnTo>
                      <a:pt x="427686" y="10347"/>
                    </a:lnTo>
                    <a:lnTo>
                      <a:pt x="456354" y="35312"/>
                    </a:lnTo>
                    <a:lnTo>
                      <a:pt x="468936" y="66795"/>
                    </a:lnTo>
                    <a:lnTo>
                      <a:pt x="470555" y="96511"/>
                    </a:lnTo>
                    <a:lnTo>
                      <a:pt x="463386" y="124788"/>
                    </a:lnTo>
                    <a:lnTo>
                      <a:pt x="443077" y="149625"/>
                    </a:lnTo>
                    <a:lnTo>
                      <a:pt x="404300" y="167275"/>
                    </a:lnTo>
                    <a:lnTo>
                      <a:pt x="341724" y="173991"/>
                    </a:lnTo>
                    <a:lnTo>
                      <a:pt x="403151" y="179129"/>
                    </a:lnTo>
                    <a:lnTo>
                      <a:pt x="446020" y="195687"/>
                    </a:lnTo>
                    <a:lnTo>
                      <a:pt x="471145" y="225383"/>
                    </a:lnTo>
                    <a:lnTo>
                      <a:pt x="479339" y="269934"/>
                    </a:lnTo>
                    <a:lnTo>
                      <a:pt x="470210" y="308802"/>
                    </a:lnTo>
                    <a:lnTo>
                      <a:pt x="446457" y="335257"/>
                    </a:lnTo>
                    <a:lnTo>
                      <a:pt x="413532" y="350356"/>
                    </a:lnTo>
                    <a:lnTo>
                      <a:pt x="376887" y="355154"/>
                    </a:lnTo>
                    <a:lnTo>
                      <a:pt x="345578" y="350667"/>
                    </a:lnTo>
                    <a:lnTo>
                      <a:pt x="310972" y="335303"/>
                    </a:lnTo>
                    <a:lnTo>
                      <a:pt x="282957" y="305529"/>
                    </a:lnTo>
                    <a:lnTo>
                      <a:pt x="271422" y="257813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11" name="object 22">
                <a:extLst>
                  <a:ext uri="{FF2B5EF4-FFF2-40B4-BE49-F238E27FC236}">
                    <a16:creationId xmlns:a16="http://schemas.microsoft.com/office/drawing/2014/main" id="{C5E3C49C-8011-423E-99CC-0AA3C9DD4122}"/>
                  </a:ext>
                </a:extLst>
              </p:cNvPr>
              <p:cNvSpPr/>
              <p:nvPr/>
            </p:nvSpPr>
            <p:spPr>
              <a:xfrm>
                <a:off x="8862065" y="4223631"/>
                <a:ext cx="566420" cy="486409"/>
              </a:xfrm>
              <a:custGeom>
                <a:avLst/>
                <a:gdLst/>
                <a:ahLst/>
                <a:cxnLst/>
                <a:rect l="l" t="t" r="r" b="b"/>
                <a:pathLst>
                  <a:path w="566420" h="486410">
                    <a:moveTo>
                      <a:pt x="224967" y="361145"/>
                    </a:moveTo>
                    <a:lnTo>
                      <a:pt x="51133" y="361145"/>
                    </a:lnTo>
                    <a:lnTo>
                      <a:pt x="41056" y="361145"/>
                    </a:lnTo>
                    <a:lnTo>
                      <a:pt x="33499" y="353587"/>
                    </a:lnTo>
                    <a:lnTo>
                      <a:pt x="30979" y="346029"/>
                    </a:lnTo>
                    <a:lnTo>
                      <a:pt x="747" y="237698"/>
                    </a:lnTo>
                    <a:lnTo>
                      <a:pt x="0" y="228054"/>
                    </a:lnTo>
                    <a:lnTo>
                      <a:pt x="4212" y="219119"/>
                    </a:lnTo>
                    <a:lnTo>
                      <a:pt x="11730" y="212545"/>
                    </a:lnTo>
                    <a:lnTo>
                      <a:pt x="20902" y="209986"/>
                    </a:lnTo>
                    <a:lnTo>
                      <a:pt x="164502" y="209986"/>
                    </a:lnTo>
                    <a:lnTo>
                      <a:pt x="174580" y="209986"/>
                    </a:lnTo>
                    <a:lnTo>
                      <a:pt x="182138" y="217544"/>
                    </a:lnTo>
                    <a:lnTo>
                      <a:pt x="184657" y="225102"/>
                    </a:lnTo>
                    <a:lnTo>
                      <a:pt x="224967" y="361145"/>
                    </a:lnTo>
                    <a:close/>
                  </a:path>
                  <a:path w="566420" h="486410">
                    <a:moveTo>
                      <a:pt x="287945" y="361145"/>
                    </a:moveTo>
                    <a:lnTo>
                      <a:pt x="224964" y="361145"/>
                    </a:lnTo>
                  </a:path>
                  <a:path w="566420" h="486410">
                    <a:moveTo>
                      <a:pt x="385631" y="151158"/>
                    </a:moveTo>
                    <a:lnTo>
                      <a:pt x="415051" y="145219"/>
                    </a:lnTo>
                    <a:lnTo>
                      <a:pt x="439074" y="129022"/>
                    </a:lnTo>
                    <a:lnTo>
                      <a:pt x="455271" y="104998"/>
                    </a:lnTo>
                    <a:lnTo>
                      <a:pt x="461210" y="75579"/>
                    </a:lnTo>
                    <a:lnTo>
                      <a:pt x="455271" y="46160"/>
                    </a:lnTo>
                    <a:lnTo>
                      <a:pt x="439074" y="22136"/>
                    </a:lnTo>
                    <a:lnTo>
                      <a:pt x="415051" y="5939"/>
                    </a:lnTo>
                    <a:lnTo>
                      <a:pt x="385631" y="0"/>
                    </a:lnTo>
                    <a:lnTo>
                      <a:pt x="356213" y="5939"/>
                    </a:lnTo>
                    <a:lnTo>
                      <a:pt x="332189" y="22136"/>
                    </a:lnTo>
                    <a:lnTo>
                      <a:pt x="315991" y="46160"/>
                    </a:lnTo>
                    <a:lnTo>
                      <a:pt x="310052" y="75579"/>
                    </a:lnTo>
                    <a:lnTo>
                      <a:pt x="315991" y="104998"/>
                    </a:lnTo>
                    <a:lnTo>
                      <a:pt x="332189" y="129022"/>
                    </a:lnTo>
                    <a:lnTo>
                      <a:pt x="356213" y="145219"/>
                    </a:lnTo>
                    <a:lnTo>
                      <a:pt x="385631" y="151158"/>
                    </a:lnTo>
                    <a:close/>
                  </a:path>
                  <a:path w="566420" h="486410">
                    <a:moveTo>
                      <a:pt x="284859" y="239334"/>
                    </a:moveTo>
                    <a:lnTo>
                      <a:pt x="304501" y="218707"/>
                    </a:lnTo>
                    <a:lnTo>
                      <a:pt x="328632" y="202804"/>
                    </a:lnTo>
                    <a:lnTo>
                      <a:pt x="356069" y="192569"/>
                    </a:lnTo>
                    <a:lnTo>
                      <a:pt x="385631" y="188947"/>
                    </a:lnTo>
                    <a:lnTo>
                      <a:pt x="398241" y="189604"/>
                    </a:lnTo>
                    <a:lnTo>
                      <a:pt x="410596" y="191525"/>
                    </a:lnTo>
                    <a:lnTo>
                      <a:pt x="422608" y="194642"/>
                    </a:lnTo>
                    <a:lnTo>
                      <a:pt x="434191" y="198883"/>
                    </a:lnTo>
                  </a:path>
                  <a:path w="566420" h="486410">
                    <a:moveTo>
                      <a:pt x="503399" y="376261"/>
                    </a:moveTo>
                    <a:lnTo>
                      <a:pt x="527914" y="371311"/>
                    </a:lnTo>
                    <a:lnTo>
                      <a:pt x="547934" y="357813"/>
                    </a:lnTo>
                    <a:lnTo>
                      <a:pt x="561432" y="337793"/>
                    </a:lnTo>
                    <a:lnTo>
                      <a:pt x="566382" y="313278"/>
                    </a:lnTo>
                    <a:lnTo>
                      <a:pt x="561432" y="288762"/>
                    </a:lnTo>
                    <a:lnTo>
                      <a:pt x="547934" y="268742"/>
                    </a:lnTo>
                    <a:lnTo>
                      <a:pt x="527914" y="255245"/>
                    </a:lnTo>
                    <a:lnTo>
                      <a:pt x="503399" y="250295"/>
                    </a:lnTo>
                    <a:lnTo>
                      <a:pt x="478883" y="255245"/>
                    </a:lnTo>
                    <a:lnTo>
                      <a:pt x="458863" y="268742"/>
                    </a:lnTo>
                    <a:lnTo>
                      <a:pt x="445366" y="288762"/>
                    </a:lnTo>
                    <a:lnTo>
                      <a:pt x="440416" y="313278"/>
                    </a:lnTo>
                    <a:lnTo>
                      <a:pt x="445366" y="337793"/>
                    </a:lnTo>
                    <a:lnTo>
                      <a:pt x="458863" y="357813"/>
                    </a:lnTo>
                    <a:lnTo>
                      <a:pt x="478883" y="371311"/>
                    </a:lnTo>
                    <a:lnTo>
                      <a:pt x="503399" y="376261"/>
                    </a:lnTo>
                    <a:close/>
                  </a:path>
                  <a:path w="566420" h="486410">
                    <a:moveTo>
                      <a:pt x="561534" y="337705"/>
                    </a:moveTo>
                    <a:lnTo>
                      <a:pt x="549177" y="379197"/>
                    </a:lnTo>
                    <a:lnTo>
                      <a:pt x="530494" y="413982"/>
                    </a:lnTo>
                    <a:lnTo>
                      <a:pt x="504725" y="443572"/>
                    </a:lnTo>
                    <a:lnTo>
                      <a:pt x="471111" y="469475"/>
                    </a:lnTo>
                    <a:lnTo>
                      <a:pt x="433440" y="485732"/>
                    </a:lnTo>
                    <a:lnTo>
                      <a:pt x="396477" y="486165"/>
                    </a:lnTo>
                    <a:lnTo>
                      <a:pt x="366599" y="471955"/>
                    </a:lnTo>
                    <a:lnTo>
                      <a:pt x="350184" y="444282"/>
                    </a:lnTo>
                    <a:lnTo>
                      <a:pt x="347259" y="409522"/>
                    </a:lnTo>
                    <a:lnTo>
                      <a:pt x="359338" y="374618"/>
                    </a:lnTo>
                    <a:lnTo>
                      <a:pt x="389368" y="341604"/>
                    </a:lnTo>
                    <a:lnTo>
                      <a:pt x="440293" y="312512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12" name="object 23">
                <a:extLst>
                  <a:ext uri="{FF2B5EF4-FFF2-40B4-BE49-F238E27FC236}">
                    <a16:creationId xmlns:a16="http://schemas.microsoft.com/office/drawing/2014/main" id="{2EEE10FB-8AF0-42DA-B624-0FCF0A07B081}"/>
                  </a:ext>
                </a:extLst>
              </p:cNvPr>
              <p:cNvSpPr/>
              <p:nvPr/>
            </p:nvSpPr>
            <p:spPr>
              <a:xfrm>
                <a:off x="4523073" y="5488264"/>
                <a:ext cx="490220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490220" h="355600">
                    <a:moveTo>
                      <a:pt x="0" y="132052"/>
                    </a:moveTo>
                    <a:lnTo>
                      <a:pt x="6374" y="81145"/>
                    </a:lnTo>
                    <a:lnTo>
                      <a:pt x="25331" y="39116"/>
                    </a:lnTo>
                    <a:lnTo>
                      <a:pt x="56621" y="10542"/>
                    </a:lnTo>
                    <a:lnTo>
                      <a:pt x="99996" y="0"/>
                    </a:lnTo>
                    <a:lnTo>
                      <a:pt x="143372" y="10542"/>
                    </a:lnTo>
                    <a:lnTo>
                      <a:pt x="174663" y="39116"/>
                    </a:lnTo>
                    <a:lnTo>
                      <a:pt x="193620" y="81145"/>
                    </a:lnTo>
                    <a:lnTo>
                      <a:pt x="199994" y="132052"/>
                    </a:lnTo>
                    <a:lnTo>
                      <a:pt x="199994" y="221415"/>
                    </a:lnTo>
                    <a:lnTo>
                      <a:pt x="193394" y="272569"/>
                    </a:lnTo>
                    <a:lnTo>
                      <a:pt x="174061" y="315143"/>
                    </a:lnTo>
                    <a:lnTo>
                      <a:pt x="142695" y="344261"/>
                    </a:lnTo>
                    <a:lnTo>
                      <a:pt x="99996" y="355050"/>
                    </a:lnTo>
                    <a:lnTo>
                      <a:pt x="57298" y="344261"/>
                    </a:lnTo>
                    <a:lnTo>
                      <a:pt x="25932" y="315143"/>
                    </a:lnTo>
                    <a:lnTo>
                      <a:pt x="6599" y="272569"/>
                    </a:lnTo>
                    <a:lnTo>
                      <a:pt x="0" y="221415"/>
                    </a:lnTo>
                    <a:lnTo>
                      <a:pt x="0" y="132052"/>
                    </a:lnTo>
                    <a:close/>
                  </a:path>
                  <a:path w="490220" h="355600">
                    <a:moveTo>
                      <a:pt x="274091" y="98507"/>
                    </a:moveTo>
                    <a:lnTo>
                      <a:pt x="281300" y="58562"/>
                    </a:lnTo>
                    <a:lnTo>
                      <a:pt x="301298" y="27429"/>
                    </a:lnTo>
                    <a:lnTo>
                      <a:pt x="331646" y="7208"/>
                    </a:lnTo>
                    <a:lnTo>
                      <a:pt x="369901" y="0"/>
                    </a:lnTo>
                    <a:lnTo>
                      <a:pt x="410513" y="6987"/>
                    </a:lnTo>
                    <a:lnTo>
                      <a:pt x="440210" y="26109"/>
                    </a:lnTo>
                    <a:lnTo>
                      <a:pt x="458133" y="54611"/>
                    </a:lnTo>
                    <a:lnTo>
                      <a:pt x="463425" y="89736"/>
                    </a:lnTo>
                    <a:lnTo>
                      <a:pt x="455227" y="128729"/>
                    </a:lnTo>
                    <a:lnTo>
                      <a:pt x="432679" y="168833"/>
                    </a:lnTo>
                    <a:lnTo>
                      <a:pt x="280370" y="349204"/>
                    </a:lnTo>
                    <a:lnTo>
                      <a:pt x="489734" y="349204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13" name="object 24">
                <a:extLst>
                  <a:ext uri="{FF2B5EF4-FFF2-40B4-BE49-F238E27FC236}">
                    <a16:creationId xmlns:a16="http://schemas.microsoft.com/office/drawing/2014/main" id="{0AC8475A-B57F-40D0-959B-EDA930C388A7}"/>
                  </a:ext>
                </a:extLst>
              </p:cNvPr>
              <p:cNvSpPr/>
              <p:nvPr/>
            </p:nvSpPr>
            <p:spPr>
              <a:xfrm>
                <a:off x="9182075" y="5521466"/>
                <a:ext cx="364490" cy="415925"/>
              </a:xfrm>
              <a:custGeom>
                <a:avLst/>
                <a:gdLst/>
                <a:ahLst/>
                <a:cxnLst/>
                <a:rect l="l" t="t" r="r" b="b"/>
                <a:pathLst>
                  <a:path w="364490" h="415925">
                    <a:moveTo>
                      <a:pt x="338437" y="415698"/>
                    </a:moveTo>
                    <a:lnTo>
                      <a:pt x="348582" y="413655"/>
                    </a:lnTo>
                    <a:lnTo>
                      <a:pt x="356855" y="408082"/>
                    </a:lnTo>
                    <a:lnTo>
                      <a:pt x="362427" y="399808"/>
                    </a:lnTo>
                    <a:lnTo>
                      <a:pt x="364469" y="389663"/>
                    </a:lnTo>
                    <a:lnTo>
                      <a:pt x="364469" y="76017"/>
                    </a:lnTo>
                    <a:lnTo>
                      <a:pt x="364469" y="69075"/>
                    </a:lnTo>
                    <a:lnTo>
                      <a:pt x="361693" y="62307"/>
                    </a:lnTo>
                    <a:lnTo>
                      <a:pt x="356659" y="57447"/>
                    </a:lnTo>
                    <a:lnTo>
                      <a:pt x="304592" y="7462"/>
                    </a:lnTo>
                    <a:lnTo>
                      <a:pt x="299733" y="2603"/>
                    </a:lnTo>
                    <a:lnTo>
                      <a:pt x="293137" y="0"/>
                    </a:lnTo>
                    <a:lnTo>
                      <a:pt x="286370" y="0"/>
                    </a:lnTo>
                    <a:lnTo>
                      <a:pt x="26033" y="0"/>
                    </a:lnTo>
                    <a:lnTo>
                      <a:pt x="15888" y="2042"/>
                    </a:lnTo>
                    <a:lnTo>
                      <a:pt x="7614" y="7614"/>
                    </a:lnTo>
                    <a:lnTo>
                      <a:pt x="2042" y="15888"/>
                    </a:lnTo>
                    <a:lnTo>
                      <a:pt x="0" y="26033"/>
                    </a:lnTo>
                    <a:lnTo>
                      <a:pt x="0" y="389663"/>
                    </a:lnTo>
                    <a:lnTo>
                      <a:pt x="2042" y="399808"/>
                    </a:lnTo>
                    <a:lnTo>
                      <a:pt x="7614" y="408082"/>
                    </a:lnTo>
                    <a:lnTo>
                      <a:pt x="15888" y="413655"/>
                    </a:lnTo>
                    <a:lnTo>
                      <a:pt x="26033" y="415698"/>
                    </a:lnTo>
                    <a:lnTo>
                      <a:pt x="338437" y="415698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pic>
            <p:nvPicPr>
              <p:cNvPr id="114" name="object 25">
                <a:extLst>
                  <a:ext uri="{FF2B5EF4-FFF2-40B4-BE49-F238E27FC236}">
                    <a16:creationId xmlns:a16="http://schemas.microsoft.com/office/drawing/2014/main" id="{CDAAFE8C-54CF-4153-BF9C-167C923C8AED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499303" y="5387160"/>
                <a:ext cx="226024" cy="227398"/>
              </a:xfrm>
              <a:prstGeom prst="rect">
                <a:avLst/>
              </a:prstGeom>
            </p:spPr>
          </p:pic>
          <p:sp>
            <p:nvSpPr>
              <p:cNvPr id="115" name="object 26">
                <a:extLst>
                  <a:ext uri="{FF2B5EF4-FFF2-40B4-BE49-F238E27FC236}">
                    <a16:creationId xmlns:a16="http://schemas.microsoft.com/office/drawing/2014/main" id="{6C37000A-636C-4A35-9685-5E63D3C6E191}"/>
                  </a:ext>
                </a:extLst>
              </p:cNvPr>
              <p:cNvSpPr/>
              <p:nvPr/>
            </p:nvSpPr>
            <p:spPr>
              <a:xfrm>
                <a:off x="9266216" y="5623198"/>
                <a:ext cx="196215" cy="106680"/>
              </a:xfrm>
              <a:custGeom>
                <a:avLst/>
                <a:gdLst/>
                <a:ahLst/>
                <a:cxnLst/>
                <a:rect l="l" t="t" r="r" b="b"/>
                <a:pathLst>
                  <a:path w="196215" h="106679">
                    <a:moveTo>
                      <a:pt x="0" y="0"/>
                    </a:moveTo>
                    <a:lnTo>
                      <a:pt x="151468" y="0"/>
                    </a:lnTo>
                  </a:path>
                  <a:path w="196215" h="106679">
                    <a:moveTo>
                      <a:pt x="0" y="106110"/>
                    </a:moveTo>
                    <a:lnTo>
                      <a:pt x="196180" y="106110"/>
                    </a:lnTo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16" name="object 27">
                <a:extLst>
                  <a:ext uri="{FF2B5EF4-FFF2-40B4-BE49-F238E27FC236}">
                    <a16:creationId xmlns:a16="http://schemas.microsoft.com/office/drawing/2014/main" id="{B691C95A-CD85-41C2-9A21-0933DF6DA20E}"/>
                  </a:ext>
                </a:extLst>
              </p:cNvPr>
              <p:cNvSpPr/>
              <p:nvPr/>
            </p:nvSpPr>
            <p:spPr>
              <a:xfrm>
                <a:off x="4220755" y="6697533"/>
                <a:ext cx="393700" cy="356235"/>
              </a:xfrm>
              <a:custGeom>
                <a:avLst/>
                <a:gdLst/>
                <a:ahLst/>
                <a:cxnLst/>
                <a:rect l="l" t="t" r="r" b="b"/>
                <a:pathLst>
                  <a:path w="393700" h="356234">
                    <a:moveTo>
                      <a:pt x="286817" y="46382"/>
                    </a:moveTo>
                    <a:lnTo>
                      <a:pt x="393322" y="6151"/>
                    </a:lnTo>
                    <a:lnTo>
                      <a:pt x="393322" y="355925"/>
                    </a:lnTo>
                  </a:path>
                  <a:path w="393700" h="356234">
                    <a:moveTo>
                      <a:pt x="0" y="132052"/>
                    </a:moveTo>
                    <a:lnTo>
                      <a:pt x="6374" y="81145"/>
                    </a:lnTo>
                    <a:lnTo>
                      <a:pt x="25331" y="39116"/>
                    </a:lnTo>
                    <a:lnTo>
                      <a:pt x="56621" y="10542"/>
                    </a:lnTo>
                    <a:lnTo>
                      <a:pt x="99996" y="0"/>
                    </a:lnTo>
                    <a:lnTo>
                      <a:pt x="143372" y="10542"/>
                    </a:lnTo>
                    <a:lnTo>
                      <a:pt x="174663" y="39116"/>
                    </a:lnTo>
                    <a:lnTo>
                      <a:pt x="193620" y="81145"/>
                    </a:lnTo>
                    <a:lnTo>
                      <a:pt x="199994" y="132052"/>
                    </a:lnTo>
                    <a:lnTo>
                      <a:pt x="199994" y="221415"/>
                    </a:lnTo>
                    <a:lnTo>
                      <a:pt x="193394" y="272569"/>
                    </a:lnTo>
                    <a:lnTo>
                      <a:pt x="174061" y="315143"/>
                    </a:lnTo>
                    <a:lnTo>
                      <a:pt x="142695" y="344261"/>
                    </a:lnTo>
                    <a:lnTo>
                      <a:pt x="99996" y="355050"/>
                    </a:lnTo>
                    <a:lnTo>
                      <a:pt x="57298" y="344261"/>
                    </a:lnTo>
                    <a:lnTo>
                      <a:pt x="25932" y="315143"/>
                    </a:lnTo>
                    <a:lnTo>
                      <a:pt x="6599" y="272569"/>
                    </a:lnTo>
                    <a:lnTo>
                      <a:pt x="0" y="221415"/>
                    </a:lnTo>
                    <a:lnTo>
                      <a:pt x="0" y="132052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  <p:sp>
            <p:nvSpPr>
              <p:cNvPr id="117" name="object 28">
                <a:extLst>
                  <a:ext uri="{FF2B5EF4-FFF2-40B4-BE49-F238E27FC236}">
                    <a16:creationId xmlns:a16="http://schemas.microsoft.com/office/drawing/2014/main" id="{25EF3AA9-6B90-465E-82AD-1617980D07FE}"/>
                  </a:ext>
                </a:extLst>
              </p:cNvPr>
              <p:cNvSpPr/>
              <p:nvPr/>
            </p:nvSpPr>
            <p:spPr>
              <a:xfrm>
                <a:off x="9468828" y="6595247"/>
                <a:ext cx="561975" cy="565150"/>
              </a:xfrm>
              <a:custGeom>
                <a:avLst/>
                <a:gdLst/>
                <a:ahLst/>
                <a:cxnLst/>
                <a:rect l="l" t="t" r="r" b="b"/>
                <a:pathLst>
                  <a:path w="561975" h="565150">
                    <a:moveTo>
                      <a:pt x="209103" y="83137"/>
                    </a:moveTo>
                    <a:lnTo>
                      <a:pt x="209103" y="25193"/>
                    </a:lnTo>
                    <a:lnTo>
                      <a:pt x="210914" y="14879"/>
                    </a:lnTo>
                    <a:lnTo>
                      <a:pt x="216031" y="6928"/>
                    </a:lnTo>
                    <a:lnTo>
                      <a:pt x="223983" y="1810"/>
                    </a:lnTo>
                    <a:lnTo>
                      <a:pt x="234296" y="0"/>
                    </a:lnTo>
                    <a:lnTo>
                      <a:pt x="476150" y="0"/>
                    </a:lnTo>
                    <a:lnTo>
                      <a:pt x="481188" y="0"/>
                    </a:lnTo>
                    <a:lnTo>
                      <a:pt x="488746" y="2519"/>
                    </a:lnTo>
                    <a:lnTo>
                      <a:pt x="491266" y="5038"/>
                    </a:lnTo>
                    <a:lnTo>
                      <a:pt x="551729" y="55424"/>
                    </a:lnTo>
                    <a:lnTo>
                      <a:pt x="556768" y="60463"/>
                    </a:lnTo>
                    <a:lnTo>
                      <a:pt x="561806" y="68021"/>
                    </a:lnTo>
                    <a:lnTo>
                      <a:pt x="561806" y="75579"/>
                    </a:lnTo>
                    <a:lnTo>
                      <a:pt x="561806" y="390493"/>
                    </a:lnTo>
                    <a:lnTo>
                      <a:pt x="559996" y="400806"/>
                    </a:lnTo>
                    <a:lnTo>
                      <a:pt x="554878" y="408758"/>
                    </a:lnTo>
                    <a:lnTo>
                      <a:pt x="546927" y="413875"/>
                    </a:lnTo>
                    <a:lnTo>
                      <a:pt x="536613" y="415686"/>
                    </a:lnTo>
                    <a:lnTo>
                      <a:pt x="347665" y="415686"/>
                    </a:lnTo>
                  </a:path>
                  <a:path w="561975" h="565150">
                    <a:moveTo>
                      <a:pt x="309875" y="105810"/>
                    </a:moveTo>
                    <a:lnTo>
                      <a:pt x="272086" y="143600"/>
                    </a:lnTo>
                    <a:lnTo>
                      <a:pt x="309875" y="181389"/>
                    </a:lnTo>
                  </a:path>
                  <a:path w="561975" h="565150">
                    <a:moveTo>
                      <a:pt x="461034" y="105810"/>
                    </a:moveTo>
                    <a:lnTo>
                      <a:pt x="498824" y="143600"/>
                    </a:lnTo>
                    <a:lnTo>
                      <a:pt x="461034" y="181389"/>
                    </a:lnTo>
                  </a:path>
                  <a:path w="561975" h="565150">
                    <a:moveTo>
                      <a:pt x="360262" y="193987"/>
                    </a:moveTo>
                    <a:lnTo>
                      <a:pt x="410648" y="80618"/>
                    </a:lnTo>
                  </a:path>
                  <a:path w="561975" h="565150">
                    <a:moveTo>
                      <a:pt x="319953" y="564955"/>
                    </a:moveTo>
                    <a:lnTo>
                      <a:pt x="295862" y="519607"/>
                    </a:lnTo>
                    <a:lnTo>
                      <a:pt x="259489" y="483707"/>
                    </a:lnTo>
                    <a:lnTo>
                      <a:pt x="213669" y="460088"/>
                    </a:lnTo>
                    <a:lnTo>
                      <a:pt x="161236" y="451586"/>
                    </a:lnTo>
                    <a:lnTo>
                      <a:pt x="108409" y="460088"/>
                    </a:lnTo>
                    <a:lnTo>
                      <a:pt x="61723" y="483707"/>
                    </a:lnTo>
                    <a:lnTo>
                      <a:pt x="24484" y="519607"/>
                    </a:lnTo>
                    <a:lnTo>
                      <a:pt x="0" y="564955"/>
                    </a:lnTo>
                  </a:path>
                  <a:path w="561975" h="565150">
                    <a:moveTo>
                      <a:pt x="158717" y="224848"/>
                    </a:moveTo>
                    <a:lnTo>
                      <a:pt x="158717" y="149268"/>
                    </a:lnTo>
                  </a:path>
                  <a:path w="561975" h="565150">
                    <a:moveTo>
                      <a:pt x="20152" y="297908"/>
                    </a:moveTo>
                    <a:lnTo>
                      <a:pt x="297276" y="297908"/>
                    </a:lnTo>
                  </a:path>
                  <a:path w="561975" h="565150">
                    <a:moveTo>
                      <a:pt x="55422" y="325620"/>
                    </a:moveTo>
                    <a:lnTo>
                      <a:pt x="64830" y="364748"/>
                    </a:lnTo>
                    <a:lnTo>
                      <a:pt x="87229" y="396791"/>
                    </a:lnTo>
                    <a:lnTo>
                      <a:pt x="119547" y="418441"/>
                    </a:lnTo>
                    <a:lnTo>
                      <a:pt x="158714" y="426393"/>
                    </a:lnTo>
                    <a:lnTo>
                      <a:pt x="199299" y="418402"/>
                    </a:lnTo>
                    <a:lnTo>
                      <a:pt x="232089" y="396476"/>
                    </a:lnTo>
                    <a:lnTo>
                      <a:pt x="254015" y="363685"/>
                    </a:lnTo>
                    <a:lnTo>
                      <a:pt x="262006" y="323101"/>
                    </a:lnTo>
                    <a:lnTo>
                      <a:pt x="262006" y="277753"/>
                    </a:lnTo>
                    <a:lnTo>
                      <a:pt x="254015" y="237169"/>
                    </a:lnTo>
                    <a:lnTo>
                      <a:pt x="232089" y="204378"/>
                    </a:lnTo>
                    <a:lnTo>
                      <a:pt x="199299" y="182452"/>
                    </a:lnTo>
                    <a:lnTo>
                      <a:pt x="158714" y="174461"/>
                    </a:lnTo>
                    <a:lnTo>
                      <a:pt x="119547" y="182413"/>
                    </a:lnTo>
                    <a:lnTo>
                      <a:pt x="87229" y="204063"/>
                    </a:lnTo>
                    <a:lnTo>
                      <a:pt x="64830" y="236106"/>
                    </a:lnTo>
                    <a:lnTo>
                      <a:pt x="55422" y="275234"/>
                    </a:lnTo>
                    <a:lnTo>
                      <a:pt x="55422" y="325620"/>
                    </a:lnTo>
                    <a:close/>
                  </a:path>
                </a:pathLst>
              </a:custGeom>
              <a:ln w="25193">
                <a:solidFill>
                  <a:srgbClr val="474747"/>
                </a:solidFill>
              </a:ln>
            </p:spPr>
            <p:txBody>
              <a:bodyPr wrap="square" lIns="0" tIns="0" rIns="0" bIns="0" rtlCol="0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/>
              </a:p>
            </p:txBody>
          </p: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BFC60D9-2E07-4A36-88F3-B53695106530}"/>
                </a:ext>
              </a:extLst>
            </p:cNvPr>
            <p:cNvCxnSpPr/>
            <p:nvPr/>
          </p:nvCxnSpPr>
          <p:spPr>
            <a:xfrm>
              <a:off x="4072265" y="6248606"/>
              <a:ext cx="3984225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895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</TotalTime>
  <Words>1106</Words>
  <Application>Microsoft Office PowerPoint</Application>
  <PresentationFormat>와이드스크린</PresentationFormat>
  <Paragraphs>273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7" baseType="lpstr">
      <vt:lpstr>Noto Sans KR</vt:lpstr>
      <vt:lpstr>NanumGothic</vt:lpstr>
      <vt:lpstr>NanumGothic</vt:lpstr>
      <vt:lpstr>맑은 고딕</vt:lpstr>
      <vt:lpstr>함초롬바탕</vt:lpstr>
      <vt:lpstr>Arial</vt:lpstr>
      <vt:lpstr>Bookman Old Style</vt:lpstr>
      <vt:lpstr>Calibri</vt:lpstr>
      <vt:lpstr>Cambria Math</vt:lpstr>
      <vt:lpstr>Century</vt:lpstr>
      <vt:lpstr>Gill Sans MT</vt:lpstr>
      <vt:lpstr>Lucida Sans Unicode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클라우드 개발 환경의 구축 </vt:lpstr>
      <vt:lpstr>자동화 스크립트 - Git 브랜치 관리</vt:lpstr>
      <vt:lpstr>자동화 스크립트 - Python 실험 및 테스트 프로세스</vt:lpstr>
      <vt:lpstr> 자동화 스크립트 - 실험결과 저장 및 공유 </vt:lpstr>
      <vt:lpstr>  자동화 스크립트 - 실험 워크플로우의 진행 과정  </vt:lpstr>
      <vt:lpstr> AI 개발을 위한 워크플로우의 장점 </vt:lpstr>
      <vt:lpstr>강화 학습이란</vt:lpstr>
      <vt:lpstr>PowerPoint 프레젠테이션</vt:lpstr>
      <vt:lpstr>    액터-평론가 방법</vt:lpstr>
      <vt:lpstr>    Proximal Policy Optimization (PPO) - 개념</vt:lpstr>
      <vt:lpstr>       PPO의 직관적 설명</vt:lpstr>
      <vt:lpstr>액터평론가-PPO 동작의 개요</vt:lpstr>
      <vt:lpstr> 3D Bin Packing 코드 전체의 구조  </vt:lpstr>
      <vt:lpstr> 실행 파이프라인 및 데이터 흐름  </vt:lpstr>
      <vt:lpstr> 실행 파이프라인 및 데이터 흐름 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박정우</dc:creator>
  <cp:lastModifiedBy>박정우</cp:lastModifiedBy>
  <cp:revision>136</cp:revision>
  <dcterms:created xsi:type="dcterms:W3CDTF">2025-04-22T05:17:23Z</dcterms:created>
  <dcterms:modified xsi:type="dcterms:W3CDTF">2025-08-25T09:12:46Z</dcterms:modified>
</cp:coreProperties>
</file>