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400299" y="1974055"/>
            <a:ext cx="5029202" cy="914499"/>
            <a:chOff x="914400" y="1426619"/>
            <a:chExt cx="5029202" cy="914499"/>
          </a:xfrm>
        </p:grpSpPr>
        <p:sp>
          <p:nvSpPr>
            <p:cNvPr id="2" name="Rounded Rectangle 1"/>
            <p:cNvSpPr/>
            <p:nvPr/>
          </p:nvSpPr>
          <p:spPr>
            <a:xfrm>
              <a:off x="914400" y="1426619"/>
              <a:ext cx="5029200" cy="914499"/>
            </a:xfrm>
            <a:custGeom>
              <a:avLst/>
              <a:gdLst/>
              <a:ahLst/>
              <a:cxnLst/>
              <a:rect l="0" t="0" r="0" b="0"/>
              <a:pathLst>
                <a:path w="50292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029200" y="0"/>
                  </a:lnTo>
                  <a:lnTo>
                    <a:pt x="50292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14400" y="1426619"/>
              <a:ext cx="5029202" cy="914403"/>
            </a:xfrm>
            <a:custGeom>
              <a:avLst/>
              <a:gdLst/>
              <a:ahLst/>
              <a:cxnLst/>
              <a:rect l="0" t="0" r="0" b="0"/>
              <a:pathLst>
                <a:path w="50292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18716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4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3" y="0"/>
                  </a:moveTo>
                  <a:lnTo>
                    <a:pt x="5029202" y="0"/>
                  </a:lnTo>
                  <a:lnTo>
                    <a:pt x="5029202" y="914400"/>
                  </a:lnTo>
                  <a:lnTo>
                    <a:pt x="1873025" y="9144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130412" y="1974055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171699" y="2888454"/>
            <a:ext cx="5257802" cy="914499"/>
            <a:chOff x="685800" y="2341018"/>
            <a:chExt cx="5257802" cy="914499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341018"/>
              <a:ext cx="5257800" cy="914499"/>
            </a:xfrm>
            <a:custGeom>
              <a:avLst/>
              <a:gdLst/>
              <a:ahLst/>
              <a:cxnLst/>
              <a:rect l="0" t="0" r="0" b="0"/>
              <a:pathLst>
                <a:path w="52578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257800" y="0"/>
                  </a:lnTo>
                  <a:lnTo>
                    <a:pt x="52578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2341018"/>
              <a:ext cx="5257802" cy="914403"/>
            </a:xfrm>
            <a:custGeom>
              <a:avLst/>
              <a:gdLst/>
              <a:ahLst/>
              <a:cxnLst/>
              <a:rect l="0" t="0" r="0" b="0"/>
              <a:pathLst>
                <a:path w="52578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4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3" y="0"/>
                  </a:moveTo>
                  <a:lnTo>
                    <a:pt x="5257802" y="0"/>
                  </a:lnTo>
                  <a:lnTo>
                    <a:pt x="5257802" y="914400"/>
                  </a:lnTo>
                  <a:lnTo>
                    <a:pt x="1873025" y="9144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901812" y="2888454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2" name="Group 11"/>
          <p:cNvGrpSpPr/>
          <p:nvPr/>
        </p:nvGrpSpPr>
        <p:grpSpPr>
          <a:xfrm>
            <a:off x="1943099" y="3802854"/>
            <a:ext cx="5486402" cy="914499"/>
            <a:chOff x="457200" y="3255418"/>
            <a:chExt cx="5486402" cy="914499"/>
          </a:xfrm>
        </p:grpSpPr>
        <p:sp>
          <p:nvSpPr>
            <p:cNvPr id="10" name="Rounded Rectangle 9"/>
            <p:cNvSpPr/>
            <p:nvPr/>
          </p:nvSpPr>
          <p:spPr>
            <a:xfrm>
              <a:off x="457200" y="3255418"/>
              <a:ext cx="5486400" cy="914499"/>
            </a:xfrm>
            <a:custGeom>
              <a:avLst/>
              <a:gdLst/>
              <a:ahLst/>
              <a:cxnLst/>
              <a:rect l="0" t="0" r="0" b="0"/>
              <a:pathLst>
                <a:path w="54864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486400" y="0"/>
                  </a:lnTo>
                  <a:lnTo>
                    <a:pt x="54864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3255418"/>
              <a:ext cx="5486402" cy="914403"/>
            </a:xfrm>
            <a:custGeom>
              <a:avLst/>
              <a:gdLst/>
              <a:ahLst/>
              <a:cxnLst/>
              <a:rect l="0" t="0" r="0" b="0"/>
              <a:pathLst>
                <a:path w="54864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5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4" y="0"/>
                  </a:moveTo>
                  <a:lnTo>
                    <a:pt x="5486402" y="0"/>
                  </a:lnTo>
                  <a:lnTo>
                    <a:pt x="5486402" y="914400"/>
                  </a:lnTo>
                  <a:lnTo>
                    <a:pt x="1873026" y="9144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673212" y="3802854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6" name="Group 15"/>
          <p:cNvGrpSpPr/>
          <p:nvPr/>
        </p:nvGrpSpPr>
        <p:grpSpPr>
          <a:xfrm>
            <a:off x="1714498" y="4717254"/>
            <a:ext cx="5715000" cy="914403"/>
            <a:chOff x="228599" y="4169818"/>
            <a:chExt cx="5715000" cy="914403"/>
          </a:xfrm>
        </p:grpSpPr>
        <p:sp>
          <p:nvSpPr>
            <p:cNvPr id="14" name="Rounded Rectangle 13"/>
            <p:cNvSpPr/>
            <p:nvPr/>
          </p:nvSpPr>
          <p:spPr>
            <a:xfrm>
              <a:off x="228599" y="4169818"/>
              <a:ext cx="5715000" cy="914403"/>
            </a:xfrm>
            <a:custGeom>
              <a:avLst/>
              <a:gdLst/>
              <a:ahLst/>
              <a:cxnLst/>
              <a:rect l="0" t="0" r="0" b="0"/>
              <a:pathLst>
                <a:path w="5715000" h="914403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5715000" y="0"/>
                  </a:lnTo>
                  <a:lnTo>
                    <a:pt x="5715000" y="447675"/>
                  </a:lnTo>
                  <a:close/>
                  <a:moveTo>
                    <a:pt x="0" y="447488"/>
                  </a:moveTo>
                  <a:lnTo>
                    <a:pt x="5715000" y="447488"/>
                  </a:lnTo>
                  <a:lnTo>
                    <a:pt x="5715000" y="466724"/>
                  </a:lnTo>
                  <a:lnTo>
                    <a:pt x="0" y="466724"/>
                  </a:lnTo>
                  <a:close/>
                  <a:moveTo>
                    <a:pt x="0" y="466725"/>
                  </a:moveTo>
                  <a:lnTo>
                    <a:pt x="5715000" y="466725"/>
                  </a:lnTo>
                  <a:cubicBezTo>
                    <a:pt x="5715000" y="713971"/>
                    <a:pt x="5522276" y="914403"/>
                    <a:pt x="5284539" y="914403"/>
                  </a:cubicBezTo>
                  <a:lnTo>
                    <a:pt x="430459" y="914403"/>
                  </a:lnTo>
                  <a:cubicBezTo>
                    <a:pt x="192723" y="914403"/>
                    <a:pt x="0" y="713971"/>
                    <a:pt x="0" y="466725"/>
                  </a:cubicBezTo>
                  <a:close/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8599" y="4169818"/>
              <a:ext cx="5715000" cy="914403"/>
            </a:xfrm>
            <a:custGeom>
              <a:avLst/>
              <a:gdLst/>
              <a:ahLst/>
              <a:cxnLst/>
              <a:rect l="0" t="0" r="0" b="0"/>
              <a:pathLst>
                <a:path w="5715000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1873020" y="0"/>
                  </a:moveTo>
                  <a:lnTo>
                    <a:pt x="5714998" y="0"/>
                  </a:lnTo>
                  <a:lnTo>
                    <a:pt x="5714998" y="447675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5715000" y="447488"/>
                  </a:moveTo>
                  <a:lnTo>
                    <a:pt x="5715000" y="466724"/>
                  </a:lnTo>
                  <a:moveTo>
                    <a:pt x="5715000" y="466725"/>
                  </a:moveTo>
                  <a:cubicBezTo>
                    <a:pt x="5715000" y="713971"/>
                    <a:pt x="5522276" y="914403"/>
                    <a:pt x="5284539" y="914403"/>
                  </a:cubicBezTo>
                  <a:lnTo>
                    <a:pt x="430459" y="914403"/>
                  </a:lnTo>
                  <a:cubicBezTo>
                    <a:pt x="192723" y="914403"/>
                    <a:pt x="0" y="713971"/>
                    <a:pt x="0" y="4667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628899" y="4717254"/>
            <a:ext cx="958615" cy="914392"/>
          </a:xfrm>
          <a:custGeom>
            <a:avLst/>
            <a:gdLst/>
            <a:ahLst/>
            <a:cxnLst/>
            <a:rect l="0" t="0" r="0" b="0"/>
            <a:pathLst>
              <a:path w="958615" h="914392">
                <a:moveTo>
                  <a:pt x="0" y="127791"/>
                </a:moveTo>
                <a:cubicBezTo>
                  <a:pt x="0" y="80570"/>
                  <a:pt x="16086" y="35791"/>
                  <a:pt x="44215" y="0"/>
                </a:cubicBezTo>
                <a:moveTo>
                  <a:pt x="914400" y="127791"/>
                </a:moveTo>
                <a:cubicBezTo>
                  <a:pt x="914400" y="80569"/>
                  <a:pt x="930486" y="35791"/>
                  <a:pt x="958615" y="0"/>
                </a:cubicBezTo>
                <a:moveTo>
                  <a:pt x="914400" y="123825"/>
                </a:moveTo>
                <a:lnTo>
                  <a:pt x="914400" y="476250"/>
                </a:lnTo>
                <a:moveTo>
                  <a:pt x="0" y="476250"/>
                </a:moveTo>
                <a:lnTo>
                  <a:pt x="0" y="123825"/>
                </a:lnTo>
                <a:moveTo>
                  <a:pt x="914400" y="473868"/>
                </a:moveTo>
                <a:cubicBezTo>
                  <a:pt x="914400" y="717162"/>
                  <a:pt x="717170" y="914392"/>
                  <a:pt x="473876" y="914392"/>
                </a:cubicBezTo>
                <a:lnTo>
                  <a:pt x="440523" y="914392"/>
                </a:lnTo>
                <a:cubicBezTo>
                  <a:pt x="197229" y="914392"/>
                  <a:pt x="0" y="717162"/>
                  <a:pt x="0" y="473868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476749" y="2445542"/>
            <a:ext cx="1900237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실제 LIMO 차량에서 시스템을 테스트하고 검
증한다.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149" y="3019423"/>
            <a:ext cx="10001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Roboto"/>
              </a:rPr>
              <a:t>추종 알고리즘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0509" y="3221829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48149" y="3359942"/>
            <a:ext cx="1857375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라이다 데이터를 기반으로 추종 알고리즘을 개발
한다.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9109" y="2307429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6749" y="2105024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Roboto"/>
              </a:rPr>
              <a:t>실제 차량 테스트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549" y="3933823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Roboto"/>
              </a:rPr>
              <a:t>라이다 센서 통합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1909" y="4136229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19549" y="4274342"/>
            <a:ext cx="177165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라이다 센서를 통합하여 환경 인식을 향상시킨
다.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0949" y="5188742"/>
            <a:ext cx="2257425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ROS 프레임워크를 활용하여 자율 주행 시스템을 구축한
다.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0949" y="4848223"/>
            <a:ext cx="13716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Roboto"/>
              </a:rPr>
              <a:t>ROS 기반 시스템 개발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03309" y="5050629"/>
            <a:ext cx="14287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32937" y="1226343"/>
            <a:ext cx="257175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Follow-Me 자율주행 시스템 개발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28986" y="3126579"/>
            <a:ext cx="428625" cy="438150"/>
          </a:xfrm>
          <a:custGeom>
            <a:avLst/>
            <a:gdLst/>
            <a:ahLst/>
            <a:cxnLst/>
            <a:rect l="0" t="0" r="0" b="0"/>
            <a:pathLst>
              <a:path w="428625" h="438150">
                <a:moveTo>
                  <a:pt x="128587" y="323850"/>
                </a:moveTo>
                <a:lnTo>
                  <a:pt x="128587" y="323850"/>
                </a:lnTo>
                <a:cubicBezTo>
                  <a:pt x="118066" y="323850"/>
                  <a:pt x="109537" y="315321"/>
                  <a:pt x="109537" y="304800"/>
                </a:cubicBezTo>
                <a:lnTo>
                  <a:pt x="109537" y="285750"/>
                </a:lnTo>
                <a:lnTo>
                  <a:pt x="147637" y="285750"/>
                </a:lnTo>
                <a:lnTo>
                  <a:pt x="147637" y="304800"/>
                </a:lnTo>
                <a:cubicBezTo>
                  <a:pt x="147637" y="315321"/>
                  <a:pt x="139108" y="323850"/>
                  <a:pt x="128587" y="323850"/>
                </a:cubicBezTo>
                <a:close/>
                <a:moveTo>
                  <a:pt x="300037" y="323850"/>
                </a:moveTo>
                <a:lnTo>
                  <a:pt x="300037" y="323850"/>
                </a:lnTo>
                <a:cubicBezTo>
                  <a:pt x="289516" y="323850"/>
                  <a:pt x="280987" y="315321"/>
                  <a:pt x="280987" y="304800"/>
                </a:cubicBezTo>
                <a:lnTo>
                  <a:pt x="280987" y="285750"/>
                </a:lnTo>
                <a:lnTo>
                  <a:pt x="319087" y="285750"/>
                </a:lnTo>
                <a:lnTo>
                  <a:pt x="319087" y="304800"/>
                </a:lnTo>
                <a:cubicBezTo>
                  <a:pt x="319087" y="315321"/>
                  <a:pt x="310558" y="323850"/>
                  <a:pt x="300037" y="323850"/>
                </a:cubicBezTo>
                <a:close/>
                <a:moveTo>
                  <a:pt x="109670" y="285750"/>
                </a:moveTo>
                <a:cubicBezTo>
                  <a:pt x="99149" y="285750"/>
                  <a:pt x="90620" y="277221"/>
                  <a:pt x="90620" y="266700"/>
                </a:cubicBezTo>
                <a:lnTo>
                  <a:pt x="90620" y="236486"/>
                </a:lnTo>
                <a:cubicBezTo>
                  <a:pt x="90621" y="231434"/>
                  <a:pt x="92629" y="226590"/>
                  <a:pt x="96202" y="223018"/>
                </a:cubicBezTo>
                <a:lnTo>
                  <a:pt x="128587" y="190500"/>
                </a:lnTo>
                <a:lnTo>
                  <a:pt x="300037" y="190500"/>
                </a:lnTo>
                <a:lnTo>
                  <a:pt x="332574" y="223018"/>
                </a:lnTo>
                <a:cubicBezTo>
                  <a:pt x="336140" y="226593"/>
                  <a:pt x="338141" y="231437"/>
                  <a:pt x="338137" y="236486"/>
                </a:cubicBezTo>
                <a:lnTo>
                  <a:pt x="338137" y="266700"/>
                </a:lnTo>
                <a:cubicBezTo>
                  <a:pt x="338137" y="277221"/>
                  <a:pt x="329608" y="285750"/>
                  <a:pt x="319087" y="285750"/>
                </a:cubicBezTo>
                <a:close/>
                <a:moveTo>
                  <a:pt x="300037" y="190500"/>
                </a:moveTo>
                <a:lnTo>
                  <a:pt x="128587" y="190500"/>
                </a:lnTo>
                <a:lnTo>
                  <a:pt x="144094" y="128720"/>
                </a:lnTo>
                <a:cubicBezTo>
                  <a:pt x="146217" y="120244"/>
                  <a:pt x="153834" y="114300"/>
                  <a:pt x="162572" y="114300"/>
                </a:cubicBezTo>
                <a:lnTo>
                  <a:pt x="266185" y="114300"/>
                </a:lnTo>
                <a:cubicBezTo>
                  <a:pt x="274923" y="114300"/>
                  <a:pt x="282540" y="120244"/>
                  <a:pt x="284664" y="128720"/>
                </a:cubicBezTo>
                <a:close/>
                <a:moveTo>
                  <a:pt x="90544" y="247650"/>
                </a:moveTo>
                <a:lnTo>
                  <a:pt x="138169" y="247650"/>
                </a:lnTo>
                <a:moveTo>
                  <a:pt x="338194" y="247650"/>
                </a:moveTo>
                <a:lnTo>
                  <a:pt x="290569" y="247650"/>
                </a:lnTo>
                <a:moveTo>
                  <a:pt x="233419" y="57150"/>
                </a:moveTo>
                <a:lnTo>
                  <a:pt x="195319" y="28575"/>
                </a:lnTo>
                <a:lnTo>
                  <a:pt x="233419" y="0"/>
                </a:lnTo>
                <a:moveTo>
                  <a:pt x="138112" y="23812"/>
                </a:moveTo>
                <a:cubicBezTo>
                  <a:pt x="140742" y="23812"/>
                  <a:pt x="142875" y="25944"/>
                  <a:pt x="142875" y="28575"/>
                </a:cubicBezTo>
                <a:cubicBezTo>
                  <a:pt x="142875" y="31205"/>
                  <a:pt x="140742" y="33337"/>
                  <a:pt x="138112" y="33337"/>
                </a:cubicBezTo>
                <a:cubicBezTo>
                  <a:pt x="135482" y="33337"/>
                  <a:pt x="133350" y="31205"/>
                  <a:pt x="133350" y="28575"/>
                </a:cubicBezTo>
                <a:cubicBezTo>
                  <a:pt x="133350" y="25944"/>
                  <a:pt x="135482" y="23812"/>
                  <a:pt x="138112" y="23812"/>
                </a:cubicBezTo>
                <a:moveTo>
                  <a:pt x="71437" y="23812"/>
                </a:moveTo>
                <a:cubicBezTo>
                  <a:pt x="74067" y="23812"/>
                  <a:pt x="76200" y="25944"/>
                  <a:pt x="76200" y="28575"/>
                </a:cubicBezTo>
                <a:cubicBezTo>
                  <a:pt x="76200" y="31205"/>
                  <a:pt x="74067" y="33337"/>
                  <a:pt x="71437" y="33337"/>
                </a:cubicBezTo>
                <a:cubicBezTo>
                  <a:pt x="68807" y="33337"/>
                  <a:pt x="66675" y="31205"/>
                  <a:pt x="66675" y="28575"/>
                </a:cubicBezTo>
                <a:cubicBezTo>
                  <a:pt x="66675" y="25944"/>
                  <a:pt x="68807" y="23812"/>
                  <a:pt x="71437" y="23812"/>
                </a:cubicBezTo>
                <a:moveTo>
                  <a:pt x="4762" y="23812"/>
                </a:moveTo>
                <a:cubicBezTo>
                  <a:pt x="7392" y="23812"/>
                  <a:pt x="9525" y="25944"/>
                  <a:pt x="9525" y="28575"/>
                </a:cubicBezTo>
                <a:cubicBezTo>
                  <a:pt x="9525" y="31205"/>
                  <a:pt x="7392" y="33337"/>
                  <a:pt x="4762" y="33337"/>
                </a:cubicBezTo>
                <a:cubicBezTo>
                  <a:pt x="2132" y="33337"/>
                  <a:pt x="0" y="31205"/>
                  <a:pt x="0" y="28575"/>
                </a:cubicBezTo>
                <a:cubicBezTo>
                  <a:pt x="0" y="25944"/>
                  <a:pt x="2132" y="23812"/>
                  <a:pt x="4762" y="23812"/>
                </a:cubicBezTo>
                <a:moveTo>
                  <a:pt x="0" y="85725"/>
                </a:moveTo>
                <a:cubicBezTo>
                  <a:pt x="0" y="83094"/>
                  <a:pt x="2132" y="80962"/>
                  <a:pt x="4762" y="80962"/>
                </a:cubicBezTo>
                <a:cubicBezTo>
                  <a:pt x="7392" y="80962"/>
                  <a:pt x="9525" y="83094"/>
                  <a:pt x="9525" y="85725"/>
                </a:cubicBezTo>
                <a:cubicBezTo>
                  <a:pt x="9525" y="88355"/>
                  <a:pt x="7392" y="90487"/>
                  <a:pt x="4762" y="90487"/>
                </a:cubicBezTo>
                <a:cubicBezTo>
                  <a:pt x="2132" y="90487"/>
                  <a:pt x="0" y="88355"/>
                  <a:pt x="0" y="85725"/>
                </a:cubicBezTo>
                <a:moveTo>
                  <a:pt x="0" y="152400"/>
                </a:moveTo>
                <a:cubicBezTo>
                  <a:pt x="0" y="149769"/>
                  <a:pt x="2132" y="147637"/>
                  <a:pt x="4762" y="147637"/>
                </a:cubicBezTo>
                <a:cubicBezTo>
                  <a:pt x="7392" y="147637"/>
                  <a:pt x="9525" y="149769"/>
                  <a:pt x="9525" y="152400"/>
                </a:cubicBezTo>
                <a:cubicBezTo>
                  <a:pt x="9525" y="155030"/>
                  <a:pt x="7392" y="157162"/>
                  <a:pt x="4762" y="157162"/>
                </a:cubicBezTo>
                <a:cubicBezTo>
                  <a:pt x="2132" y="157162"/>
                  <a:pt x="0" y="155030"/>
                  <a:pt x="0" y="152400"/>
                </a:cubicBezTo>
                <a:moveTo>
                  <a:pt x="0" y="219075"/>
                </a:moveTo>
                <a:cubicBezTo>
                  <a:pt x="0" y="216444"/>
                  <a:pt x="2132" y="214312"/>
                  <a:pt x="4762" y="214312"/>
                </a:cubicBezTo>
                <a:cubicBezTo>
                  <a:pt x="7392" y="214312"/>
                  <a:pt x="9525" y="216444"/>
                  <a:pt x="9525" y="219075"/>
                </a:cubicBezTo>
                <a:cubicBezTo>
                  <a:pt x="9525" y="221705"/>
                  <a:pt x="7392" y="223837"/>
                  <a:pt x="4762" y="223837"/>
                </a:cubicBezTo>
                <a:cubicBezTo>
                  <a:pt x="2132" y="223837"/>
                  <a:pt x="0" y="221705"/>
                  <a:pt x="0" y="219075"/>
                </a:cubicBezTo>
                <a:moveTo>
                  <a:pt x="0" y="285750"/>
                </a:moveTo>
                <a:cubicBezTo>
                  <a:pt x="0" y="283119"/>
                  <a:pt x="2132" y="280987"/>
                  <a:pt x="4762" y="280987"/>
                </a:cubicBezTo>
                <a:cubicBezTo>
                  <a:pt x="7392" y="280987"/>
                  <a:pt x="9525" y="283119"/>
                  <a:pt x="9525" y="285750"/>
                </a:cubicBezTo>
                <a:cubicBezTo>
                  <a:pt x="9525" y="288380"/>
                  <a:pt x="7392" y="290512"/>
                  <a:pt x="4762" y="290512"/>
                </a:cubicBezTo>
                <a:cubicBezTo>
                  <a:pt x="2132" y="290512"/>
                  <a:pt x="0" y="288380"/>
                  <a:pt x="0" y="285750"/>
                </a:cubicBezTo>
                <a:moveTo>
                  <a:pt x="0" y="352425"/>
                </a:moveTo>
                <a:cubicBezTo>
                  <a:pt x="0" y="349794"/>
                  <a:pt x="2132" y="347662"/>
                  <a:pt x="4762" y="347662"/>
                </a:cubicBezTo>
                <a:cubicBezTo>
                  <a:pt x="7392" y="347662"/>
                  <a:pt x="9525" y="349794"/>
                  <a:pt x="9525" y="352425"/>
                </a:cubicBezTo>
                <a:cubicBezTo>
                  <a:pt x="9525" y="355055"/>
                  <a:pt x="7392" y="357187"/>
                  <a:pt x="4762" y="357187"/>
                </a:cubicBezTo>
                <a:cubicBezTo>
                  <a:pt x="2132" y="357187"/>
                  <a:pt x="0" y="355055"/>
                  <a:pt x="0" y="352425"/>
                </a:cubicBezTo>
                <a:moveTo>
                  <a:pt x="4762" y="404812"/>
                </a:moveTo>
                <a:cubicBezTo>
                  <a:pt x="7392" y="404812"/>
                  <a:pt x="9525" y="406944"/>
                  <a:pt x="9525" y="409575"/>
                </a:cubicBezTo>
                <a:cubicBezTo>
                  <a:pt x="9525" y="412205"/>
                  <a:pt x="7392" y="414337"/>
                  <a:pt x="4762" y="414337"/>
                </a:cubicBezTo>
                <a:cubicBezTo>
                  <a:pt x="2132" y="414337"/>
                  <a:pt x="0" y="412205"/>
                  <a:pt x="0" y="409575"/>
                </a:cubicBezTo>
                <a:cubicBezTo>
                  <a:pt x="0" y="406944"/>
                  <a:pt x="2132" y="404812"/>
                  <a:pt x="4762" y="404812"/>
                </a:cubicBezTo>
                <a:moveTo>
                  <a:pt x="71437" y="404812"/>
                </a:moveTo>
                <a:cubicBezTo>
                  <a:pt x="74067" y="404812"/>
                  <a:pt x="76200" y="406944"/>
                  <a:pt x="76200" y="409575"/>
                </a:cubicBezTo>
                <a:cubicBezTo>
                  <a:pt x="76200" y="412205"/>
                  <a:pt x="74067" y="414337"/>
                  <a:pt x="71437" y="414337"/>
                </a:cubicBezTo>
                <a:cubicBezTo>
                  <a:pt x="68807" y="414337"/>
                  <a:pt x="66675" y="412205"/>
                  <a:pt x="66675" y="409575"/>
                </a:cubicBezTo>
                <a:cubicBezTo>
                  <a:pt x="66675" y="406944"/>
                  <a:pt x="68807" y="404812"/>
                  <a:pt x="71437" y="404812"/>
                </a:cubicBezTo>
                <a:moveTo>
                  <a:pt x="138112" y="404812"/>
                </a:moveTo>
                <a:cubicBezTo>
                  <a:pt x="140742" y="404812"/>
                  <a:pt x="142875" y="406944"/>
                  <a:pt x="142875" y="409575"/>
                </a:cubicBezTo>
                <a:cubicBezTo>
                  <a:pt x="142875" y="412205"/>
                  <a:pt x="140742" y="414337"/>
                  <a:pt x="138112" y="414337"/>
                </a:cubicBezTo>
                <a:cubicBezTo>
                  <a:pt x="135482" y="414337"/>
                  <a:pt x="133350" y="412205"/>
                  <a:pt x="133350" y="409575"/>
                </a:cubicBezTo>
                <a:cubicBezTo>
                  <a:pt x="133350" y="406944"/>
                  <a:pt x="135482" y="404812"/>
                  <a:pt x="138112" y="404812"/>
                </a:cubicBezTo>
                <a:moveTo>
                  <a:pt x="195319" y="381000"/>
                </a:moveTo>
                <a:lnTo>
                  <a:pt x="233419" y="409575"/>
                </a:lnTo>
                <a:lnTo>
                  <a:pt x="195319" y="438150"/>
                </a:lnTo>
                <a:moveTo>
                  <a:pt x="290512" y="23812"/>
                </a:moveTo>
                <a:cubicBezTo>
                  <a:pt x="293142" y="23812"/>
                  <a:pt x="295275" y="25944"/>
                  <a:pt x="295275" y="28575"/>
                </a:cubicBezTo>
                <a:cubicBezTo>
                  <a:pt x="295275" y="31205"/>
                  <a:pt x="293142" y="33337"/>
                  <a:pt x="290512" y="33337"/>
                </a:cubicBezTo>
                <a:cubicBezTo>
                  <a:pt x="287882" y="33337"/>
                  <a:pt x="285750" y="31205"/>
                  <a:pt x="285750" y="28575"/>
                </a:cubicBezTo>
                <a:cubicBezTo>
                  <a:pt x="285750" y="25944"/>
                  <a:pt x="287882" y="23812"/>
                  <a:pt x="290512" y="23812"/>
                </a:cubicBezTo>
                <a:moveTo>
                  <a:pt x="357187" y="23812"/>
                </a:moveTo>
                <a:cubicBezTo>
                  <a:pt x="359817" y="23812"/>
                  <a:pt x="361950" y="25944"/>
                  <a:pt x="361950" y="28575"/>
                </a:cubicBezTo>
                <a:cubicBezTo>
                  <a:pt x="361950" y="31205"/>
                  <a:pt x="359817" y="33337"/>
                  <a:pt x="357187" y="33337"/>
                </a:cubicBezTo>
                <a:cubicBezTo>
                  <a:pt x="354557" y="33337"/>
                  <a:pt x="352425" y="31205"/>
                  <a:pt x="352425" y="28575"/>
                </a:cubicBezTo>
                <a:cubicBezTo>
                  <a:pt x="352425" y="25944"/>
                  <a:pt x="354557" y="23812"/>
                  <a:pt x="357187" y="23812"/>
                </a:cubicBezTo>
                <a:moveTo>
                  <a:pt x="423862" y="23812"/>
                </a:moveTo>
                <a:cubicBezTo>
                  <a:pt x="426492" y="23812"/>
                  <a:pt x="428625" y="25944"/>
                  <a:pt x="428625" y="28575"/>
                </a:cubicBezTo>
                <a:cubicBezTo>
                  <a:pt x="428625" y="31205"/>
                  <a:pt x="426492" y="33337"/>
                  <a:pt x="423862" y="33337"/>
                </a:cubicBezTo>
                <a:cubicBezTo>
                  <a:pt x="421232" y="33337"/>
                  <a:pt x="419100" y="31205"/>
                  <a:pt x="419100" y="28575"/>
                </a:cubicBezTo>
                <a:cubicBezTo>
                  <a:pt x="419100" y="25944"/>
                  <a:pt x="421232" y="23812"/>
                  <a:pt x="423862" y="23812"/>
                </a:cubicBezTo>
                <a:moveTo>
                  <a:pt x="428625" y="85725"/>
                </a:moveTo>
                <a:cubicBezTo>
                  <a:pt x="428625" y="88355"/>
                  <a:pt x="426492" y="90487"/>
                  <a:pt x="423862" y="90487"/>
                </a:cubicBezTo>
                <a:cubicBezTo>
                  <a:pt x="421232" y="90487"/>
                  <a:pt x="419100" y="88355"/>
                  <a:pt x="419100" y="85725"/>
                </a:cubicBezTo>
                <a:cubicBezTo>
                  <a:pt x="419100" y="83094"/>
                  <a:pt x="421232" y="80962"/>
                  <a:pt x="423862" y="80962"/>
                </a:cubicBezTo>
                <a:cubicBezTo>
                  <a:pt x="426492" y="80962"/>
                  <a:pt x="428625" y="83094"/>
                  <a:pt x="428625" y="85725"/>
                </a:cubicBezTo>
                <a:moveTo>
                  <a:pt x="428625" y="152400"/>
                </a:moveTo>
                <a:cubicBezTo>
                  <a:pt x="428625" y="155030"/>
                  <a:pt x="426492" y="157162"/>
                  <a:pt x="423862" y="157162"/>
                </a:cubicBezTo>
                <a:cubicBezTo>
                  <a:pt x="421232" y="157162"/>
                  <a:pt x="419100" y="155030"/>
                  <a:pt x="419100" y="152400"/>
                </a:cubicBezTo>
                <a:cubicBezTo>
                  <a:pt x="419100" y="149769"/>
                  <a:pt x="421232" y="147637"/>
                  <a:pt x="423862" y="147637"/>
                </a:cubicBezTo>
                <a:cubicBezTo>
                  <a:pt x="426492" y="147637"/>
                  <a:pt x="428625" y="149769"/>
                  <a:pt x="428625" y="152400"/>
                </a:cubicBezTo>
                <a:moveTo>
                  <a:pt x="428625" y="219075"/>
                </a:moveTo>
                <a:cubicBezTo>
                  <a:pt x="428625" y="221705"/>
                  <a:pt x="426492" y="223837"/>
                  <a:pt x="423862" y="223837"/>
                </a:cubicBezTo>
                <a:cubicBezTo>
                  <a:pt x="421232" y="223837"/>
                  <a:pt x="419100" y="221705"/>
                  <a:pt x="419100" y="219075"/>
                </a:cubicBezTo>
                <a:cubicBezTo>
                  <a:pt x="419100" y="216444"/>
                  <a:pt x="421232" y="214312"/>
                  <a:pt x="423862" y="214312"/>
                </a:cubicBezTo>
                <a:cubicBezTo>
                  <a:pt x="426492" y="214312"/>
                  <a:pt x="428625" y="216444"/>
                  <a:pt x="428625" y="219075"/>
                </a:cubicBezTo>
                <a:moveTo>
                  <a:pt x="428625" y="285750"/>
                </a:moveTo>
                <a:cubicBezTo>
                  <a:pt x="428625" y="288380"/>
                  <a:pt x="426492" y="290512"/>
                  <a:pt x="423862" y="290512"/>
                </a:cubicBezTo>
                <a:cubicBezTo>
                  <a:pt x="421232" y="290512"/>
                  <a:pt x="419100" y="288380"/>
                  <a:pt x="419100" y="285750"/>
                </a:cubicBezTo>
                <a:cubicBezTo>
                  <a:pt x="419100" y="283119"/>
                  <a:pt x="421232" y="280987"/>
                  <a:pt x="423862" y="280987"/>
                </a:cubicBezTo>
                <a:cubicBezTo>
                  <a:pt x="426492" y="280987"/>
                  <a:pt x="428625" y="283119"/>
                  <a:pt x="428625" y="285750"/>
                </a:cubicBezTo>
                <a:moveTo>
                  <a:pt x="428625" y="352425"/>
                </a:moveTo>
                <a:cubicBezTo>
                  <a:pt x="428625" y="355055"/>
                  <a:pt x="426492" y="357187"/>
                  <a:pt x="423862" y="357187"/>
                </a:cubicBezTo>
                <a:cubicBezTo>
                  <a:pt x="421232" y="357187"/>
                  <a:pt x="419100" y="355055"/>
                  <a:pt x="419100" y="352425"/>
                </a:cubicBezTo>
                <a:cubicBezTo>
                  <a:pt x="419100" y="349794"/>
                  <a:pt x="421232" y="347662"/>
                  <a:pt x="423862" y="347662"/>
                </a:cubicBezTo>
                <a:cubicBezTo>
                  <a:pt x="426492" y="347662"/>
                  <a:pt x="428625" y="349794"/>
                  <a:pt x="428625" y="352425"/>
                </a:cubicBezTo>
                <a:moveTo>
                  <a:pt x="423862" y="404812"/>
                </a:moveTo>
                <a:cubicBezTo>
                  <a:pt x="426492" y="404812"/>
                  <a:pt x="428625" y="406944"/>
                  <a:pt x="428625" y="409575"/>
                </a:cubicBezTo>
                <a:cubicBezTo>
                  <a:pt x="428625" y="412205"/>
                  <a:pt x="426492" y="414337"/>
                  <a:pt x="423862" y="414337"/>
                </a:cubicBezTo>
                <a:cubicBezTo>
                  <a:pt x="421232" y="414337"/>
                  <a:pt x="419100" y="412205"/>
                  <a:pt x="419100" y="409575"/>
                </a:cubicBezTo>
                <a:cubicBezTo>
                  <a:pt x="419100" y="406944"/>
                  <a:pt x="421232" y="404812"/>
                  <a:pt x="423862" y="404812"/>
                </a:cubicBezTo>
                <a:moveTo>
                  <a:pt x="357187" y="404812"/>
                </a:moveTo>
                <a:cubicBezTo>
                  <a:pt x="359817" y="404812"/>
                  <a:pt x="361950" y="406944"/>
                  <a:pt x="361950" y="409575"/>
                </a:cubicBezTo>
                <a:cubicBezTo>
                  <a:pt x="361950" y="412205"/>
                  <a:pt x="359817" y="414337"/>
                  <a:pt x="357187" y="414337"/>
                </a:cubicBezTo>
                <a:cubicBezTo>
                  <a:pt x="354557" y="414337"/>
                  <a:pt x="352425" y="412205"/>
                  <a:pt x="352425" y="409575"/>
                </a:cubicBezTo>
                <a:cubicBezTo>
                  <a:pt x="352425" y="406944"/>
                  <a:pt x="354557" y="404812"/>
                  <a:pt x="357187" y="404812"/>
                </a:cubicBezTo>
                <a:moveTo>
                  <a:pt x="290512" y="404812"/>
                </a:moveTo>
                <a:cubicBezTo>
                  <a:pt x="293142" y="404812"/>
                  <a:pt x="295275" y="406944"/>
                  <a:pt x="295275" y="409575"/>
                </a:cubicBezTo>
                <a:cubicBezTo>
                  <a:pt x="295275" y="412205"/>
                  <a:pt x="293142" y="414337"/>
                  <a:pt x="290512" y="414337"/>
                </a:cubicBezTo>
                <a:cubicBezTo>
                  <a:pt x="287882" y="414337"/>
                  <a:pt x="285750" y="412205"/>
                  <a:pt x="285750" y="409575"/>
                </a:cubicBezTo>
                <a:cubicBezTo>
                  <a:pt x="285750" y="406944"/>
                  <a:pt x="287882" y="404812"/>
                  <a:pt x="290512" y="404812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3086099" y="4031454"/>
            <a:ext cx="442657" cy="441005"/>
          </a:xfrm>
          <a:custGeom>
            <a:avLst/>
            <a:gdLst/>
            <a:ahLst/>
            <a:cxnLst/>
            <a:rect l="0" t="0" r="0" b="0"/>
            <a:pathLst>
              <a:path w="442657" h="441005">
                <a:moveTo>
                  <a:pt x="320864" y="349565"/>
                </a:moveTo>
                <a:lnTo>
                  <a:pt x="136080" y="349565"/>
                </a:lnTo>
                <a:cubicBezTo>
                  <a:pt x="122745" y="349565"/>
                  <a:pt x="113220" y="340040"/>
                  <a:pt x="113220" y="326705"/>
                </a:cubicBezTo>
                <a:lnTo>
                  <a:pt x="113220" y="301940"/>
                </a:lnTo>
                <a:cubicBezTo>
                  <a:pt x="113220" y="296225"/>
                  <a:pt x="115125" y="288605"/>
                  <a:pt x="120840" y="284795"/>
                </a:cubicBezTo>
                <a:lnTo>
                  <a:pt x="139890" y="269555"/>
                </a:lnTo>
                <a:lnTo>
                  <a:pt x="317054" y="269555"/>
                </a:lnTo>
                <a:lnTo>
                  <a:pt x="336104" y="284795"/>
                </a:lnTo>
                <a:cubicBezTo>
                  <a:pt x="341819" y="288605"/>
                  <a:pt x="343724" y="296225"/>
                  <a:pt x="343724" y="301940"/>
                </a:cubicBezTo>
                <a:lnTo>
                  <a:pt x="343724" y="326705"/>
                </a:lnTo>
                <a:cubicBezTo>
                  <a:pt x="343724" y="340040"/>
                  <a:pt x="334199" y="349565"/>
                  <a:pt x="320864" y="349565"/>
                </a:cubicBezTo>
                <a:close/>
                <a:moveTo>
                  <a:pt x="0" y="0"/>
                </a:moveTo>
                <a:moveTo>
                  <a:pt x="140842" y="269557"/>
                </a:moveTo>
                <a:lnTo>
                  <a:pt x="148462" y="208597"/>
                </a:lnTo>
                <a:cubicBezTo>
                  <a:pt x="150367" y="197167"/>
                  <a:pt x="159892" y="189546"/>
                  <a:pt x="171322" y="189546"/>
                </a:cubicBezTo>
                <a:lnTo>
                  <a:pt x="285622" y="189546"/>
                </a:lnTo>
                <a:cubicBezTo>
                  <a:pt x="297052" y="189546"/>
                  <a:pt x="306577" y="197167"/>
                  <a:pt x="308482" y="208597"/>
                </a:cubicBezTo>
                <a:lnTo>
                  <a:pt x="316102" y="269557"/>
                </a:lnTo>
                <a:moveTo>
                  <a:pt x="297052" y="349565"/>
                </a:moveTo>
                <a:lnTo>
                  <a:pt x="297052" y="383855"/>
                </a:lnTo>
                <a:moveTo>
                  <a:pt x="159892" y="349565"/>
                </a:moveTo>
                <a:lnTo>
                  <a:pt x="159892" y="383855"/>
                </a:lnTo>
                <a:moveTo>
                  <a:pt x="0" y="0"/>
                </a:moveTo>
                <a:moveTo>
                  <a:pt x="14288" y="187639"/>
                </a:moveTo>
                <a:lnTo>
                  <a:pt x="63818" y="187639"/>
                </a:lnTo>
                <a:cubicBezTo>
                  <a:pt x="77554" y="187639"/>
                  <a:pt x="88063" y="194767"/>
                  <a:pt x="82868" y="212405"/>
                </a:cubicBezTo>
                <a:lnTo>
                  <a:pt x="14288" y="441005"/>
                </a:lnTo>
                <a:moveTo>
                  <a:pt x="0" y="0"/>
                </a:moveTo>
                <a:moveTo>
                  <a:pt x="442657" y="441005"/>
                </a:moveTo>
                <a:lnTo>
                  <a:pt x="374077" y="212405"/>
                </a:lnTo>
                <a:cubicBezTo>
                  <a:pt x="368882" y="194767"/>
                  <a:pt x="379390" y="187639"/>
                  <a:pt x="393127" y="187639"/>
                </a:cubicBezTo>
                <a:lnTo>
                  <a:pt x="442657" y="187639"/>
                </a:lnTo>
                <a:moveTo>
                  <a:pt x="37149" y="107632"/>
                </a:moveTo>
                <a:cubicBezTo>
                  <a:pt x="40959" y="58102"/>
                  <a:pt x="80964" y="20002"/>
                  <a:pt x="130494" y="14287"/>
                </a:cubicBezTo>
                <a:moveTo>
                  <a:pt x="326452" y="14287"/>
                </a:moveTo>
                <a:cubicBezTo>
                  <a:pt x="375982" y="20002"/>
                  <a:pt x="415987" y="58102"/>
                  <a:pt x="419797" y="107632"/>
                </a:cubicBezTo>
                <a:moveTo>
                  <a:pt x="88583" y="120966"/>
                </a:moveTo>
                <a:cubicBezTo>
                  <a:pt x="92393" y="92391"/>
                  <a:pt x="115253" y="69531"/>
                  <a:pt x="143828" y="65721"/>
                </a:cubicBezTo>
                <a:moveTo>
                  <a:pt x="313117" y="65721"/>
                </a:moveTo>
                <a:cubicBezTo>
                  <a:pt x="341692" y="69531"/>
                  <a:pt x="364552" y="92391"/>
                  <a:pt x="368362" y="120966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3585209" y="2216942"/>
            <a:ext cx="373379" cy="428625"/>
          </a:xfrm>
          <a:custGeom>
            <a:avLst/>
            <a:gdLst/>
            <a:ahLst/>
            <a:cxnLst/>
            <a:rect l="0" t="0" r="0" b="0"/>
            <a:pathLst>
              <a:path w="373379" h="428625">
                <a:moveTo>
                  <a:pt x="120014" y="142875"/>
                </a:moveTo>
                <a:lnTo>
                  <a:pt x="148589" y="142875"/>
                </a:lnTo>
                <a:moveTo>
                  <a:pt x="291464" y="142875"/>
                </a:moveTo>
                <a:lnTo>
                  <a:pt x="262889" y="142875"/>
                </a:lnTo>
                <a:moveTo>
                  <a:pt x="91439" y="200025"/>
                </a:moveTo>
                <a:lnTo>
                  <a:pt x="91439" y="228600"/>
                </a:lnTo>
                <a:moveTo>
                  <a:pt x="320039" y="200025"/>
                </a:moveTo>
                <a:lnTo>
                  <a:pt x="320039" y="228600"/>
                </a:lnTo>
                <a:moveTo>
                  <a:pt x="270509" y="0"/>
                </a:moveTo>
                <a:cubicBezTo>
                  <a:pt x="281939" y="0"/>
                  <a:pt x="293369" y="7620"/>
                  <a:pt x="297179" y="19050"/>
                </a:cubicBezTo>
                <a:lnTo>
                  <a:pt x="320039" y="85725"/>
                </a:lnTo>
                <a:lnTo>
                  <a:pt x="342899" y="121920"/>
                </a:lnTo>
                <a:cubicBezTo>
                  <a:pt x="346709" y="125730"/>
                  <a:pt x="348614" y="131445"/>
                  <a:pt x="348614" y="137160"/>
                </a:cubicBezTo>
                <a:lnTo>
                  <a:pt x="348614" y="171450"/>
                </a:lnTo>
                <a:cubicBezTo>
                  <a:pt x="348614" y="186689"/>
                  <a:pt x="335279" y="200025"/>
                  <a:pt x="320039" y="200025"/>
                </a:cubicBezTo>
                <a:lnTo>
                  <a:pt x="91439" y="200025"/>
                </a:lnTo>
                <a:cubicBezTo>
                  <a:pt x="76199" y="200025"/>
                  <a:pt x="62864" y="186689"/>
                  <a:pt x="62864" y="171450"/>
                </a:cubicBezTo>
                <a:lnTo>
                  <a:pt x="62864" y="137160"/>
                </a:lnTo>
                <a:cubicBezTo>
                  <a:pt x="62864" y="131445"/>
                  <a:pt x="64769" y="125730"/>
                  <a:pt x="68579" y="121920"/>
                </a:cubicBezTo>
                <a:lnTo>
                  <a:pt x="91439" y="85725"/>
                </a:lnTo>
                <a:lnTo>
                  <a:pt x="114299" y="19050"/>
                </a:lnTo>
                <a:cubicBezTo>
                  <a:pt x="118109" y="7620"/>
                  <a:pt x="129539" y="0"/>
                  <a:pt x="140969" y="0"/>
                </a:cubicBezTo>
                <a:lnTo>
                  <a:pt x="270509" y="0"/>
                </a:lnTo>
                <a:close/>
                <a:moveTo>
                  <a:pt x="320039" y="85725"/>
                </a:moveTo>
                <a:lnTo>
                  <a:pt x="91439" y="85725"/>
                </a:lnTo>
                <a:moveTo>
                  <a:pt x="59055" y="285750"/>
                </a:moveTo>
                <a:cubicBezTo>
                  <a:pt x="59055" y="285750"/>
                  <a:pt x="13335" y="291464"/>
                  <a:pt x="13335" y="321945"/>
                </a:cubicBezTo>
                <a:cubicBezTo>
                  <a:pt x="13335" y="361950"/>
                  <a:pt x="137160" y="337185"/>
                  <a:pt x="137160" y="388620"/>
                </a:cubicBezTo>
                <a:cubicBezTo>
                  <a:pt x="137160" y="428625"/>
                  <a:pt x="0" y="428625"/>
                  <a:pt x="0" y="428625"/>
                </a:cubicBezTo>
                <a:moveTo>
                  <a:pt x="295274" y="285750"/>
                </a:moveTo>
                <a:cubicBezTo>
                  <a:pt x="295274" y="285750"/>
                  <a:pt x="249554" y="291464"/>
                  <a:pt x="249554" y="321945"/>
                </a:cubicBezTo>
                <a:cubicBezTo>
                  <a:pt x="249554" y="361950"/>
                  <a:pt x="373379" y="337185"/>
                  <a:pt x="373379" y="388620"/>
                </a:cubicBezTo>
                <a:cubicBezTo>
                  <a:pt x="373379" y="428625"/>
                  <a:pt x="236219" y="428625"/>
                  <a:pt x="236219" y="428625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871786" y="4955379"/>
            <a:ext cx="428625" cy="438150"/>
          </a:xfrm>
          <a:custGeom>
            <a:avLst/>
            <a:gdLst/>
            <a:ahLst/>
            <a:cxnLst/>
            <a:rect l="0" t="0" r="0" b="0"/>
            <a:pathLst>
              <a:path w="428625" h="438150">
                <a:moveTo>
                  <a:pt x="224523" y="417747"/>
                </a:moveTo>
                <a:cubicBezTo>
                  <a:pt x="224512" y="429018"/>
                  <a:pt x="215372" y="438150"/>
                  <a:pt x="204101" y="438150"/>
                </a:cubicBezTo>
                <a:lnTo>
                  <a:pt x="20402" y="438150"/>
                </a:lnTo>
                <a:cubicBezTo>
                  <a:pt x="9138" y="438139"/>
                  <a:pt x="10" y="429011"/>
                  <a:pt x="0" y="417747"/>
                </a:cubicBezTo>
                <a:lnTo>
                  <a:pt x="0" y="366712"/>
                </a:lnTo>
                <a:cubicBezTo>
                  <a:pt x="0" y="304712"/>
                  <a:pt x="50261" y="254450"/>
                  <a:pt x="112261" y="254450"/>
                </a:cubicBezTo>
                <a:cubicBezTo>
                  <a:pt x="174262" y="254450"/>
                  <a:pt x="224523" y="304712"/>
                  <a:pt x="224523" y="366712"/>
                </a:cubicBezTo>
                <a:close/>
                <a:moveTo>
                  <a:pt x="69399" y="323850"/>
                </a:moveTo>
                <a:cubicBezTo>
                  <a:pt x="69399" y="326480"/>
                  <a:pt x="71531" y="328612"/>
                  <a:pt x="74161" y="328612"/>
                </a:cubicBezTo>
                <a:cubicBezTo>
                  <a:pt x="76791" y="328612"/>
                  <a:pt x="78924" y="326480"/>
                  <a:pt x="78924" y="323850"/>
                </a:cubicBezTo>
                <a:cubicBezTo>
                  <a:pt x="78924" y="321219"/>
                  <a:pt x="76791" y="319087"/>
                  <a:pt x="74161" y="319087"/>
                </a:cubicBezTo>
                <a:cubicBezTo>
                  <a:pt x="71531" y="319087"/>
                  <a:pt x="69399" y="321219"/>
                  <a:pt x="69399" y="323850"/>
                </a:cubicBezTo>
                <a:moveTo>
                  <a:pt x="145599" y="323735"/>
                </a:moveTo>
                <a:cubicBezTo>
                  <a:pt x="145599" y="326365"/>
                  <a:pt x="147731" y="328498"/>
                  <a:pt x="150361" y="328498"/>
                </a:cubicBezTo>
                <a:cubicBezTo>
                  <a:pt x="152991" y="328498"/>
                  <a:pt x="155124" y="326365"/>
                  <a:pt x="155124" y="323735"/>
                </a:cubicBezTo>
                <a:cubicBezTo>
                  <a:pt x="155124" y="321105"/>
                  <a:pt x="152991" y="318973"/>
                  <a:pt x="150361" y="318973"/>
                </a:cubicBezTo>
                <a:cubicBezTo>
                  <a:pt x="147731" y="318973"/>
                  <a:pt x="145599" y="321105"/>
                  <a:pt x="145599" y="323735"/>
                </a:cubicBezTo>
                <a:moveTo>
                  <a:pt x="112261" y="213626"/>
                </a:moveTo>
                <a:lnTo>
                  <a:pt x="112261" y="254450"/>
                </a:lnTo>
                <a:moveTo>
                  <a:pt x="81648" y="183013"/>
                </a:moveTo>
                <a:cubicBezTo>
                  <a:pt x="81648" y="166106"/>
                  <a:pt x="95354" y="152400"/>
                  <a:pt x="112261" y="152400"/>
                </a:cubicBezTo>
                <a:cubicBezTo>
                  <a:pt x="129168" y="152400"/>
                  <a:pt x="142875" y="166106"/>
                  <a:pt x="142875" y="183013"/>
                </a:cubicBezTo>
                <a:cubicBezTo>
                  <a:pt x="142875" y="199920"/>
                  <a:pt x="129168" y="213626"/>
                  <a:pt x="112261" y="213626"/>
                </a:cubicBezTo>
                <a:cubicBezTo>
                  <a:pt x="95354" y="213626"/>
                  <a:pt x="81648" y="199920"/>
                  <a:pt x="81648" y="183013"/>
                </a:cubicBezTo>
                <a:moveTo>
                  <a:pt x="224523" y="387000"/>
                </a:moveTo>
                <a:lnTo>
                  <a:pt x="0" y="387000"/>
                </a:lnTo>
                <a:moveTo>
                  <a:pt x="352425" y="9525"/>
                </a:moveTo>
                <a:lnTo>
                  <a:pt x="428625" y="85725"/>
                </a:lnTo>
                <a:lnTo>
                  <a:pt x="352425" y="161925"/>
                </a:lnTo>
                <a:moveTo>
                  <a:pt x="200025" y="161925"/>
                </a:moveTo>
                <a:lnTo>
                  <a:pt x="123825" y="85725"/>
                </a:lnTo>
                <a:lnTo>
                  <a:pt x="200025" y="9525"/>
                </a:lnTo>
                <a:moveTo>
                  <a:pt x="295275" y="0"/>
                </a:moveTo>
                <a:lnTo>
                  <a:pt x="257175" y="17145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