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562225" y="2089736"/>
            <a:ext cx="2619549" cy="685800"/>
            <a:chOff x="1609725" y="1814815"/>
            <a:chExt cx="2619549" cy="685800"/>
          </a:xfrm>
        </p:grpSpPr>
        <p:sp>
          <p:nvSpPr>
            <p:cNvPr id="2" name="Rounded Rectangle 1"/>
            <p:cNvSpPr/>
            <p:nvPr/>
          </p:nvSpPr>
          <p:spPr>
            <a:xfrm>
              <a:off x="2471300" y="1814815"/>
              <a:ext cx="1757974" cy="685800"/>
            </a:xfrm>
            <a:custGeom>
              <a:avLst/>
              <a:gdLst/>
              <a:ahLst/>
              <a:cxnLst/>
              <a:rect l="0" t="0" r="0" b="0"/>
              <a:pathLst>
                <a:path w="1757974" h="685800">
                  <a:moveTo>
                    <a:pt x="1507971" y="36500"/>
                  </a:moveTo>
                  <a:lnTo>
                    <a:pt x="1736826" y="580030"/>
                  </a:lnTo>
                  <a:cubicBezTo>
                    <a:pt x="1757974" y="630255"/>
                    <a:pt x="1721094" y="685800"/>
                    <a:pt x="1666597" y="685800"/>
                  </a:cubicBezTo>
                  <a:lnTo>
                    <a:pt x="1452999" y="685800"/>
                  </a:lnTo>
                  <a:lnTo>
                    <a:pt x="1452999" y="0"/>
                  </a:lnTo>
                  <a:cubicBezTo>
                    <a:pt x="1476997" y="0"/>
                    <a:pt x="1498659" y="14382"/>
                    <a:pt x="1507971" y="36500"/>
                  </a:cubicBezTo>
                  <a:close/>
                  <a:moveTo>
                    <a:pt x="1452999" y="0"/>
                  </a:moveTo>
                  <a:lnTo>
                    <a:pt x="1452999" y="685800"/>
                  </a:lnTo>
                  <a:lnTo>
                    <a:pt x="309999" y="685800"/>
                  </a:lnTo>
                  <a:lnTo>
                    <a:pt x="309999" y="0"/>
                  </a:lnTo>
                  <a:close/>
                  <a:moveTo>
                    <a:pt x="309988" y="0"/>
                  </a:moveTo>
                  <a:lnTo>
                    <a:pt x="309988" y="685800"/>
                  </a:lnTo>
                  <a:lnTo>
                    <a:pt x="91376" y="685800"/>
                  </a:lnTo>
                  <a:cubicBezTo>
                    <a:pt x="36879" y="685800"/>
                    <a:pt x="0" y="630255"/>
                    <a:pt x="21147" y="580029"/>
                  </a:cubicBezTo>
                  <a:lnTo>
                    <a:pt x="248056" y="41120"/>
                  </a:lnTo>
                  <a:cubicBezTo>
                    <a:pt x="258548" y="16202"/>
                    <a:pt x="282951" y="0"/>
                    <a:pt x="30998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9725" y="18148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471300" y="1814815"/>
              <a:ext cx="1757974" cy="685800"/>
            </a:xfrm>
            <a:custGeom>
              <a:avLst/>
              <a:gdLst/>
              <a:ahLst/>
              <a:cxnLst/>
              <a:rect l="0" t="0" r="0" b="0"/>
              <a:pathLst>
                <a:path w="1757974" h="685800">
                  <a:moveTo>
                    <a:pt x="1452999" y="0"/>
                  </a:moveTo>
                  <a:cubicBezTo>
                    <a:pt x="1476997" y="0"/>
                    <a:pt x="1498659" y="14382"/>
                    <a:pt x="1507971" y="36500"/>
                  </a:cubicBezTo>
                  <a:lnTo>
                    <a:pt x="1736826" y="580030"/>
                  </a:lnTo>
                  <a:cubicBezTo>
                    <a:pt x="1757974" y="630255"/>
                    <a:pt x="1721094" y="685800"/>
                    <a:pt x="1666597" y="685800"/>
                  </a:cubicBezTo>
                  <a:lnTo>
                    <a:pt x="1452999" y="685800"/>
                  </a:lnTo>
                  <a:moveTo>
                    <a:pt x="309999" y="0"/>
                  </a:moveTo>
                  <a:lnTo>
                    <a:pt x="1452999" y="0"/>
                  </a:lnTo>
                  <a:moveTo>
                    <a:pt x="1452999" y="685800"/>
                  </a:moveTo>
                  <a:lnTo>
                    <a:pt x="309999" y="685800"/>
                  </a:lnTo>
                  <a:moveTo>
                    <a:pt x="309988" y="685800"/>
                  </a:moveTo>
                  <a:lnTo>
                    <a:pt x="91376" y="685800"/>
                  </a:lnTo>
                  <a:cubicBezTo>
                    <a:pt x="36879" y="685800"/>
                    <a:pt x="0" y="630255"/>
                    <a:pt x="21147" y="580029"/>
                  </a:cubicBezTo>
                  <a:lnTo>
                    <a:pt x="248056" y="41120"/>
                  </a:lnTo>
                  <a:cubicBezTo>
                    <a:pt x="258548" y="16202"/>
                    <a:pt x="282951" y="0"/>
                    <a:pt x="309988" y="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609725" y="18148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81225" y="3004136"/>
            <a:ext cx="3389578" cy="685800"/>
            <a:chOff x="1228725" y="2729215"/>
            <a:chExt cx="3389578" cy="685800"/>
          </a:xfrm>
        </p:grpSpPr>
        <p:sp>
          <p:nvSpPr>
            <p:cNvPr id="7" name="Rounded Rectangle 6"/>
            <p:cNvSpPr/>
            <p:nvPr/>
          </p:nvSpPr>
          <p:spPr>
            <a:xfrm>
              <a:off x="2090300" y="2729215"/>
              <a:ext cx="2528003" cy="685800"/>
            </a:xfrm>
            <a:custGeom>
              <a:avLst/>
              <a:gdLst/>
              <a:ahLst/>
              <a:cxnLst/>
              <a:rect l="0" t="0" r="0" b="0"/>
              <a:pathLst>
                <a:path w="2528003" h="685800">
                  <a:moveTo>
                    <a:pt x="309980" y="0"/>
                  </a:moveTo>
                  <a:lnTo>
                    <a:pt x="309980" y="685800"/>
                  </a:lnTo>
                  <a:lnTo>
                    <a:pt x="91376" y="685800"/>
                  </a:lnTo>
                  <a:cubicBezTo>
                    <a:pt x="36879" y="685800"/>
                    <a:pt x="0" y="630256"/>
                    <a:pt x="21147" y="580030"/>
                  </a:cubicBezTo>
                  <a:lnTo>
                    <a:pt x="245737" y="46629"/>
                  </a:lnTo>
                  <a:cubicBezTo>
                    <a:pt x="257635" y="18373"/>
                    <a:pt x="279321" y="0"/>
                    <a:pt x="309980" y="0"/>
                  </a:cubicBezTo>
                  <a:close/>
                  <a:moveTo>
                    <a:pt x="2214999" y="685800"/>
                  </a:moveTo>
                  <a:lnTo>
                    <a:pt x="309999" y="685800"/>
                  </a:lnTo>
                  <a:lnTo>
                    <a:pt x="309999" y="0"/>
                  </a:lnTo>
                  <a:lnTo>
                    <a:pt x="2214999" y="0"/>
                  </a:lnTo>
                  <a:close/>
                  <a:moveTo>
                    <a:pt x="2282265" y="46629"/>
                  </a:moveTo>
                  <a:lnTo>
                    <a:pt x="2506855" y="580030"/>
                  </a:lnTo>
                  <a:cubicBezTo>
                    <a:pt x="2528003" y="630256"/>
                    <a:pt x="2491123" y="685800"/>
                    <a:pt x="2436625" y="685800"/>
                  </a:cubicBezTo>
                  <a:lnTo>
                    <a:pt x="2214999" y="685800"/>
                  </a:lnTo>
                  <a:lnTo>
                    <a:pt x="2214999" y="0"/>
                  </a:lnTo>
                  <a:cubicBezTo>
                    <a:pt x="2245657" y="0"/>
                    <a:pt x="2270367" y="18373"/>
                    <a:pt x="2282265" y="46629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28725" y="27292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090300" y="2729215"/>
              <a:ext cx="2528003" cy="685800"/>
            </a:xfrm>
            <a:custGeom>
              <a:avLst/>
              <a:gdLst/>
              <a:ahLst/>
              <a:cxnLst/>
              <a:rect l="0" t="0" r="0" b="0"/>
              <a:pathLst>
                <a:path w="2528003" h="685800">
                  <a:moveTo>
                    <a:pt x="309980" y="685800"/>
                  </a:moveTo>
                  <a:lnTo>
                    <a:pt x="91376" y="685800"/>
                  </a:lnTo>
                  <a:cubicBezTo>
                    <a:pt x="36879" y="685800"/>
                    <a:pt x="0" y="630255"/>
                    <a:pt x="21147" y="580030"/>
                  </a:cubicBezTo>
                  <a:lnTo>
                    <a:pt x="245737" y="46629"/>
                  </a:lnTo>
                  <a:cubicBezTo>
                    <a:pt x="257635" y="18373"/>
                    <a:pt x="279321" y="0"/>
                    <a:pt x="309980" y="0"/>
                  </a:cubicBezTo>
                  <a:moveTo>
                    <a:pt x="309999" y="0"/>
                  </a:moveTo>
                  <a:lnTo>
                    <a:pt x="2214999" y="0"/>
                  </a:lnTo>
                  <a:moveTo>
                    <a:pt x="2214999" y="685800"/>
                  </a:moveTo>
                  <a:lnTo>
                    <a:pt x="309999" y="685800"/>
                  </a:lnTo>
                  <a:moveTo>
                    <a:pt x="2214999" y="0"/>
                  </a:moveTo>
                  <a:cubicBezTo>
                    <a:pt x="2245657" y="0"/>
                    <a:pt x="2270367" y="18373"/>
                    <a:pt x="2282265" y="46629"/>
                  </a:cubicBezTo>
                  <a:lnTo>
                    <a:pt x="2506855" y="580030"/>
                  </a:lnTo>
                  <a:cubicBezTo>
                    <a:pt x="2528003" y="630256"/>
                    <a:pt x="2491123" y="685800"/>
                    <a:pt x="2436625" y="685800"/>
                  </a:cubicBezTo>
                  <a:lnTo>
                    <a:pt x="2214999" y="6858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228725" y="27292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90700" y="3918536"/>
            <a:ext cx="4159591" cy="685800"/>
            <a:chOff x="838200" y="3643615"/>
            <a:chExt cx="4159591" cy="685800"/>
          </a:xfrm>
        </p:grpSpPr>
        <p:sp>
          <p:nvSpPr>
            <p:cNvPr id="12" name="Rounded Rectangle 11"/>
            <p:cNvSpPr/>
            <p:nvPr/>
          </p:nvSpPr>
          <p:spPr>
            <a:xfrm>
              <a:off x="1699775" y="3643615"/>
              <a:ext cx="3298016" cy="685800"/>
            </a:xfrm>
            <a:custGeom>
              <a:avLst/>
              <a:gdLst/>
              <a:ahLst/>
              <a:cxnLst/>
              <a:rect l="0" t="0" r="0" b="0"/>
              <a:pathLst>
                <a:path w="3298016" h="685800">
                  <a:moveTo>
                    <a:pt x="3050542" y="42507"/>
                  </a:moveTo>
                  <a:lnTo>
                    <a:pt x="3276868" y="580029"/>
                  </a:lnTo>
                  <a:cubicBezTo>
                    <a:pt x="3298016" y="630255"/>
                    <a:pt x="3261136" y="685800"/>
                    <a:pt x="3206640" y="685800"/>
                  </a:cubicBezTo>
                  <a:lnTo>
                    <a:pt x="2986524" y="685800"/>
                  </a:lnTo>
                  <a:lnTo>
                    <a:pt x="2986524" y="0"/>
                  </a:lnTo>
                  <a:cubicBezTo>
                    <a:pt x="3014471" y="0"/>
                    <a:pt x="3039697" y="16749"/>
                    <a:pt x="3050542" y="42507"/>
                  </a:cubicBezTo>
                  <a:close/>
                  <a:moveTo>
                    <a:pt x="2986524" y="0"/>
                  </a:moveTo>
                  <a:lnTo>
                    <a:pt x="2986524" y="685800"/>
                  </a:lnTo>
                  <a:lnTo>
                    <a:pt x="319524" y="685800"/>
                  </a:lnTo>
                  <a:lnTo>
                    <a:pt x="319524" y="0"/>
                  </a:lnTo>
                  <a:close/>
                  <a:moveTo>
                    <a:pt x="319513" y="685800"/>
                  </a:moveTo>
                  <a:lnTo>
                    <a:pt x="91376" y="685800"/>
                  </a:lnTo>
                  <a:cubicBezTo>
                    <a:pt x="36879" y="685800"/>
                    <a:pt x="0" y="630255"/>
                    <a:pt x="21147" y="580029"/>
                  </a:cubicBezTo>
                  <a:lnTo>
                    <a:pt x="245737" y="46629"/>
                  </a:lnTo>
                  <a:cubicBezTo>
                    <a:pt x="257634" y="18373"/>
                    <a:pt x="285307" y="0"/>
                    <a:pt x="315966" y="0"/>
                  </a:cubicBezTo>
                  <a:lnTo>
                    <a:pt x="319513" y="0"/>
                  </a:ln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838200" y="36436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699775" y="3643615"/>
              <a:ext cx="3298016" cy="685800"/>
            </a:xfrm>
            <a:custGeom>
              <a:avLst/>
              <a:gdLst/>
              <a:ahLst/>
              <a:cxnLst/>
              <a:rect l="0" t="0" r="0" b="0"/>
              <a:pathLst>
                <a:path w="3298016" h="685800">
                  <a:moveTo>
                    <a:pt x="2986524" y="0"/>
                  </a:moveTo>
                  <a:cubicBezTo>
                    <a:pt x="3014471" y="0"/>
                    <a:pt x="3039697" y="16749"/>
                    <a:pt x="3050542" y="42507"/>
                  </a:cubicBezTo>
                  <a:lnTo>
                    <a:pt x="3276868" y="580029"/>
                  </a:lnTo>
                  <a:cubicBezTo>
                    <a:pt x="3298016" y="630255"/>
                    <a:pt x="3261136" y="685799"/>
                    <a:pt x="3206640" y="685799"/>
                  </a:cubicBezTo>
                  <a:lnTo>
                    <a:pt x="2986524" y="685799"/>
                  </a:lnTo>
                  <a:moveTo>
                    <a:pt x="319018" y="685800"/>
                  </a:moveTo>
                  <a:lnTo>
                    <a:pt x="2986536" y="685800"/>
                  </a:lnTo>
                  <a:moveTo>
                    <a:pt x="2986536" y="0"/>
                  </a:moveTo>
                  <a:lnTo>
                    <a:pt x="319018" y="0"/>
                  </a:lnTo>
                  <a:lnTo>
                    <a:pt x="315989" y="0"/>
                  </a:lnTo>
                  <a:moveTo>
                    <a:pt x="319513" y="685800"/>
                  </a:moveTo>
                  <a:lnTo>
                    <a:pt x="91376" y="685800"/>
                  </a:lnTo>
                  <a:cubicBezTo>
                    <a:pt x="36879" y="685800"/>
                    <a:pt x="0" y="630255"/>
                    <a:pt x="21147" y="580029"/>
                  </a:cubicBezTo>
                  <a:lnTo>
                    <a:pt x="245737" y="46629"/>
                  </a:lnTo>
                  <a:cubicBezTo>
                    <a:pt x="257634" y="18373"/>
                    <a:pt x="285307" y="0"/>
                    <a:pt x="315966" y="0"/>
                  </a:cubicBezTo>
                  <a:lnTo>
                    <a:pt x="319513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8200" y="36436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09700" y="4832936"/>
            <a:ext cx="4929612" cy="685801"/>
            <a:chOff x="457200" y="4558015"/>
            <a:chExt cx="4929612" cy="685801"/>
          </a:xfrm>
        </p:grpSpPr>
        <p:sp>
          <p:nvSpPr>
            <p:cNvPr id="17" name="Rounded Rectangle 16"/>
            <p:cNvSpPr/>
            <p:nvPr/>
          </p:nvSpPr>
          <p:spPr>
            <a:xfrm>
              <a:off x="1318786" y="4558016"/>
              <a:ext cx="4068026" cy="685800"/>
            </a:xfrm>
            <a:custGeom>
              <a:avLst/>
              <a:gdLst/>
              <a:ahLst/>
              <a:cxnLst/>
              <a:rect l="0" t="0" r="0" b="0"/>
              <a:pathLst>
                <a:path w="4068026" h="685800">
                  <a:moveTo>
                    <a:pt x="3976650" y="685800"/>
                  </a:moveTo>
                  <a:lnTo>
                    <a:pt x="3748513" y="685800"/>
                  </a:lnTo>
                  <a:lnTo>
                    <a:pt x="3748513" y="0"/>
                  </a:lnTo>
                  <a:lnTo>
                    <a:pt x="3752060" y="0"/>
                  </a:lnTo>
                  <a:cubicBezTo>
                    <a:pt x="3782719" y="0"/>
                    <a:pt x="3810391" y="18373"/>
                    <a:pt x="3822288" y="46629"/>
                  </a:cubicBezTo>
                  <a:lnTo>
                    <a:pt x="4046877" y="580029"/>
                  </a:lnTo>
                  <a:cubicBezTo>
                    <a:pt x="4068026" y="630255"/>
                    <a:pt x="4031146" y="685800"/>
                    <a:pt x="3976650" y="685800"/>
                  </a:cubicBezTo>
                  <a:close/>
                  <a:moveTo>
                    <a:pt x="3748513" y="0"/>
                  </a:moveTo>
                  <a:lnTo>
                    <a:pt x="3748513" y="685800"/>
                  </a:lnTo>
                  <a:lnTo>
                    <a:pt x="319513" y="685800"/>
                  </a:lnTo>
                  <a:lnTo>
                    <a:pt x="319513" y="0"/>
                  </a:lnTo>
                  <a:close/>
                  <a:moveTo>
                    <a:pt x="315966" y="0"/>
                  </a:moveTo>
                  <a:lnTo>
                    <a:pt x="319513" y="0"/>
                  </a:lnTo>
                  <a:lnTo>
                    <a:pt x="319513" y="685800"/>
                  </a:lnTo>
                  <a:lnTo>
                    <a:pt x="91376" y="685800"/>
                  </a:lnTo>
                  <a:cubicBezTo>
                    <a:pt x="36879" y="685800"/>
                    <a:pt x="0" y="630255"/>
                    <a:pt x="21147" y="580029"/>
                  </a:cubicBezTo>
                  <a:lnTo>
                    <a:pt x="245737" y="46629"/>
                  </a:lnTo>
                  <a:cubicBezTo>
                    <a:pt x="257635" y="18373"/>
                    <a:pt x="285307" y="0"/>
                    <a:pt x="3159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7200" y="45580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9CC2FF"/>
                </a:gs>
                <a:gs pos="100000">
                  <a:srgbClr val="4F92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18786" y="4558016"/>
              <a:ext cx="4068026" cy="685800"/>
            </a:xfrm>
            <a:custGeom>
              <a:avLst/>
              <a:gdLst/>
              <a:ahLst/>
              <a:cxnLst/>
              <a:rect l="0" t="0" r="0" b="0"/>
              <a:pathLst>
                <a:path w="4068026" h="685800">
                  <a:moveTo>
                    <a:pt x="3748513" y="0"/>
                  </a:moveTo>
                  <a:lnTo>
                    <a:pt x="3752060" y="0"/>
                  </a:lnTo>
                  <a:cubicBezTo>
                    <a:pt x="3782719" y="0"/>
                    <a:pt x="3810391" y="18373"/>
                    <a:pt x="3822288" y="46629"/>
                  </a:cubicBezTo>
                  <a:lnTo>
                    <a:pt x="4046877" y="580029"/>
                  </a:lnTo>
                  <a:cubicBezTo>
                    <a:pt x="4068026" y="630255"/>
                    <a:pt x="4031146" y="685800"/>
                    <a:pt x="3976650" y="685800"/>
                  </a:cubicBezTo>
                  <a:lnTo>
                    <a:pt x="3748513" y="685800"/>
                  </a:lnTo>
                  <a:moveTo>
                    <a:pt x="319513" y="0"/>
                  </a:moveTo>
                  <a:lnTo>
                    <a:pt x="3748513" y="0"/>
                  </a:lnTo>
                  <a:moveTo>
                    <a:pt x="319513" y="685800"/>
                  </a:moveTo>
                  <a:lnTo>
                    <a:pt x="3748513" y="685800"/>
                  </a:lnTo>
                  <a:moveTo>
                    <a:pt x="319513" y="685800"/>
                  </a:moveTo>
                  <a:lnTo>
                    <a:pt x="91376" y="685800"/>
                  </a:lnTo>
                  <a:cubicBezTo>
                    <a:pt x="36879" y="685800"/>
                    <a:pt x="0" y="630255"/>
                    <a:pt x="21147" y="580029"/>
                  </a:cubicBezTo>
                  <a:lnTo>
                    <a:pt x="245737" y="46629"/>
                  </a:lnTo>
                  <a:cubicBezTo>
                    <a:pt x="257635" y="18373"/>
                    <a:pt x="285307" y="0"/>
                    <a:pt x="315966" y="0"/>
                  </a:cubicBezTo>
                  <a:lnTo>
                    <a:pt x="319513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57200" y="4558015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876389" y="1339262"/>
            <a:ext cx="1271587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시스템 구성 피라미드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87235" y="2331957"/>
            <a:ext cx="7286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추종 알고리즘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53050" y="2381582"/>
            <a:ext cx="1000125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라이다 데이터를 기반으로
객체를 추종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84270" y="3246357"/>
            <a:ext cx="105727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ROS 프레임워크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34050" y="3295982"/>
            <a:ext cx="102870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로봇 소프트웨어 개발 프레
임워크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69626" y="4160757"/>
            <a:ext cx="6143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라이다 센서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15050" y="4361449"/>
            <a:ext cx="11430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환경 인식을 위한 환경 스캐너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88390" y="5075157"/>
            <a:ext cx="8001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LIMO 차량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05575" y="5218699"/>
            <a:ext cx="122872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ROS1이 설치된 로봇 플랫폼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686050" y="2213561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224523" y="417747"/>
                </a:moveTo>
                <a:cubicBezTo>
                  <a:pt x="224512" y="429018"/>
                  <a:pt x="215372" y="438150"/>
                  <a:pt x="204101" y="438150"/>
                </a:cubicBezTo>
                <a:lnTo>
                  <a:pt x="20402" y="438150"/>
                </a:lnTo>
                <a:cubicBezTo>
                  <a:pt x="9138" y="438139"/>
                  <a:pt x="10" y="429011"/>
                  <a:pt x="0" y="417747"/>
                </a:cubicBezTo>
                <a:lnTo>
                  <a:pt x="0" y="366712"/>
                </a:lnTo>
                <a:cubicBezTo>
                  <a:pt x="0" y="304712"/>
                  <a:pt x="50261" y="254450"/>
                  <a:pt x="112261" y="254450"/>
                </a:cubicBezTo>
                <a:cubicBezTo>
                  <a:pt x="174262" y="254450"/>
                  <a:pt x="224523" y="304712"/>
                  <a:pt x="224523" y="366712"/>
                </a:cubicBezTo>
                <a:close/>
                <a:moveTo>
                  <a:pt x="69399" y="323850"/>
                </a:moveTo>
                <a:cubicBezTo>
                  <a:pt x="69399" y="326480"/>
                  <a:pt x="71531" y="328612"/>
                  <a:pt x="74161" y="328612"/>
                </a:cubicBezTo>
                <a:cubicBezTo>
                  <a:pt x="76791" y="328612"/>
                  <a:pt x="78924" y="326480"/>
                  <a:pt x="78924" y="323850"/>
                </a:cubicBezTo>
                <a:cubicBezTo>
                  <a:pt x="78924" y="321219"/>
                  <a:pt x="76791" y="319087"/>
                  <a:pt x="74161" y="319087"/>
                </a:cubicBezTo>
                <a:cubicBezTo>
                  <a:pt x="71531" y="319087"/>
                  <a:pt x="69399" y="321219"/>
                  <a:pt x="69399" y="323850"/>
                </a:cubicBezTo>
                <a:moveTo>
                  <a:pt x="145599" y="323735"/>
                </a:moveTo>
                <a:cubicBezTo>
                  <a:pt x="145599" y="326365"/>
                  <a:pt x="147731" y="328498"/>
                  <a:pt x="150361" y="328498"/>
                </a:cubicBezTo>
                <a:cubicBezTo>
                  <a:pt x="152991" y="328498"/>
                  <a:pt x="155124" y="326365"/>
                  <a:pt x="155124" y="323735"/>
                </a:cubicBezTo>
                <a:cubicBezTo>
                  <a:pt x="155124" y="321105"/>
                  <a:pt x="152991" y="318973"/>
                  <a:pt x="150361" y="318973"/>
                </a:cubicBezTo>
                <a:cubicBezTo>
                  <a:pt x="147731" y="318973"/>
                  <a:pt x="145599" y="321105"/>
                  <a:pt x="145599" y="323735"/>
                </a:cubicBezTo>
                <a:moveTo>
                  <a:pt x="112261" y="254450"/>
                </a:moveTo>
                <a:lnTo>
                  <a:pt x="112261" y="213626"/>
                </a:lnTo>
                <a:moveTo>
                  <a:pt x="81648" y="183013"/>
                </a:moveTo>
                <a:cubicBezTo>
                  <a:pt x="81648" y="166106"/>
                  <a:pt x="95354" y="152400"/>
                  <a:pt x="112261" y="152400"/>
                </a:cubicBezTo>
                <a:cubicBezTo>
                  <a:pt x="129168" y="152400"/>
                  <a:pt x="142875" y="166106"/>
                  <a:pt x="142875" y="183013"/>
                </a:cubicBezTo>
                <a:cubicBezTo>
                  <a:pt x="142875" y="199920"/>
                  <a:pt x="129168" y="213626"/>
                  <a:pt x="112261" y="213626"/>
                </a:cubicBezTo>
                <a:cubicBezTo>
                  <a:pt x="95354" y="213626"/>
                  <a:pt x="81648" y="199920"/>
                  <a:pt x="81648" y="183013"/>
                </a:cubicBezTo>
                <a:moveTo>
                  <a:pt x="224523" y="387000"/>
                </a:moveTo>
                <a:lnTo>
                  <a:pt x="0" y="387000"/>
                </a:lnTo>
                <a:moveTo>
                  <a:pt x="257175" y="95250"/>
                </a:moveTo>
                <a:lnTo>
                  <a:pt x="257175" y="19050"/>
                </a:lnTo>
                <a:cubicBezTo>
                  <a:pt x="257175" y="8528"/>
                  <a:pt x="265703" y="0"/>
                  <a:pt x="276225" y="0"/>
                </a:cubicBezTo>
                <a:lnTo>
                  <a:pt x="419100" y="0"/>
                </a:lnTo>
                <a:cubicBezTo>
                  <a:pt x="429621" y="0"/>
                  <a:pt x="438150" y="8528"/>
                  <a:pt x="438150" y="19050"/>
                </a:cubicBezTo>
                <a:lnTo>
                  <a:pt x="438150" y="152400"/>
                </a:lnTo>
                <a:lnTo>
                  <a:pt x="400050" y="152400"/>
                </a:lnTo>
                <a:moveTo>
                  <a:pt x="228600" y="152400"/>
                </a:moveTo>
                <a:lnTo>
                  <a:pt x="180975" y="152400"/>
                </a:lnTo>
                <a:cubicBezTo>
                  <a:pt x="170453" y="152400"/>
                  <a:pt x="161925" y="143871"/>
                  <a:pt x="161925" y="133350"/>
                </a:cubicBezTo>
                <a:lnTo>
                  <a:pt x="161925" y="85725"/>
                </a:lnTo>
                <a:cubicBezTo>
                  <a:pt x="161925" y="54161"/>
                  <a:pt x="187511" y="28575"/>
                  <a:pt x="219075" y="28575"/>
                </a:cubicBezTo>
                <a:lnTo>
                  <a:pt x="257175" y="28575"/>
                </a:lnTo>
                <a:lnTo>
                  <a:pt x="257175" y="133350"/>
                </a:lnTo>
                <a:moveTo>
                  <a:pt x="161925" y="95250"/>
                </a:moveTo>
                <a:lnTo>
                  <a:pt x="238125" y="95250"/>
                </a:lnTo>
                <a:cubicBezTo>
                  <a:pt x="248646" y="95250"/>
                  <a:pt x="257175" y="86721"/>
                  <a:pt x="257175" y="76200"/>
                </a:cubicBezTo>
                <a:moveTo>
                  <a:pt x="228600" y="161925"/>
                </a:moveTo>
                <a:cubicBezTo>
                  <a:pt x="228600" y="146143"/>
                  <a:pt x="241393" y="133350"/>
                  <a:pt x="257175" y="133350"/>
                </a:cubicBezTo>
                <a:cubicBezTo>
                  <a:pt x="272956" y="133350"/>
                  <a:pt x="285750" y="146143"/>
                  <a:pt x="285750" y="161925"/>
                </a:cubicBezTo>
                <a:cubicBezTo>
                  <a:pt x="285750" y="177706"/>
                  <a:pt x="272956" y="190500"/>
                  <a:pt x="257175" y="190500"/>
                </a:cubicBezTo>
                <a:cubicBezTo>
                  <a:pt x="241393" y="190500"/>
                  <a:pt x="228600" y="177706"/>
                  <a:pt x="228600" y="161925"/>
                </a:cubicBezTo>
                <a:moveTo>
                  <a:pt x="342900" y="161925"/>
                </a:moveTo>
                <a:cubicBezTo>
                  <a:pt x="342900" y="146143"/>
                  <a:pt x="355693" y="133350"/>
                  <a:pt x="371475" y="133350"/>
                </a:cubicBezTo>
                <a:cubicBezTo>
                  <a:pt x="387256" y="133350"/>
                  <a:pt x="400050" y="146143"/>
                  <a:pt x="400050" y="161925"/>
                </a:cubicBezTo>
                <a:cubicBezTo>
                  <a:pt x="400050" y="177706"/>
                  <a:pt x="387256" y="190500"/>
                  <a:pt x="371475" y="190500"/>
                </a:cubicBezTo>
                <a:cubicBezTo>
                  <a:pt x="355693" y="190500"/>
                  <a:pt x="342900" y="177706"/>
                  <a:pt x="342900" y="161925"/>
                </a:cubicBezTo>
                <a:moveTo>
                  <a:pt x="285807" y="152400"/>
                </a:moveTo>
                <a:lnTo>
                  <a:pt x="342957" y="15240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2307405" y="3127961"/>
            <a:ext cx="433438" cy="439102"/>
          </a:xfrm>
          <a:custGeom>
            <a:avLst/>
            <a:gdLst/>
            <a:ahLst/>
            <a:cxnLst/>
            <a:rect l="0" t="0" r="0" b="0"/>
            <a:pathLst>
              <a:path w="433438" h="439102">
                <a:moveTo>
                  <a:pt x="424821" y="269713"/>
                </a:moveTo>
                <a:cubicBezTo>
                  <a:pt x="420666" y="272686"/>
                  <a:pt x="415490" y="273865"/>
                  <a:pt x="410457" y="272986"/>
                </a:cubicBezTo>
                <a:lnTo>
                  <a:pt x="399980" y="271081"/>
                </a:lnTo>
                <a:cubicBezTo>
                  <a:pt x="397341" y="280178"/>
                  <a:pt x="394095" y="289088"/>
                  <a:pt x="390264" y="297751"/>
                </a:cubicBezTo>
                <a:lnTo>
                  <a:pt x="399408" y="302895"/>
                </a:lnTo>
                <a:cubicBezTo>
                  <a:pt x="408564" y="308154"/>
                  <a:pt x="411722" y="319840"/>
                  <a:pt x="406460" y="328995"/>
                </a:cubicBezTo>
                <a:cubicBezTo>
                  <a:pt x="401199" y="338150"/>
                  <a:pt x="389512" y="341305"/>
                  <a:pt x="380358" y="336042"/>
                </a:cubicBezTo>
                <a:lnTo>
                  <a:pt x="371214" y="330708"/>
                </a:lnTo>
                <a:cubicBezTo>
                  <a:pt x="365656" y="338329"/>
                  <a:pt x="359611" y="345583"/>
                  <a:pt x="353117" y="352425"/>
                </a:cubicBezTo>
                <a:lnTo>
                  <a:pt x="359975" y="360045"/>
                </a:lnTo>
                <a:cubicBezTo>
                  <a:pt x="366759" y="368146"/>
                  <a:pt x="365692" y="380213"/>
                  <a:pt x="357592" y="386998"/>
                </a:cubicBezTo>
                <a:cubicBezTo>
                  <a:pt x="349491" y="393784"/>
                  <a:pt x="337424" y="392719"/>
                  <a:pt x="330638" y="384619"/>
                </a:cubicBezTo>
                <a:lnTo>
                  <a:pt x="323970" y="376428"/>
                </a:lnTo>
                <a:cubicBezTo>
                  <a:pt x="316130" y="381715"/>
                  <a:pt x="307917" y="386426"/>
                  <a:pt x="299396" y="390525"/>
                </a:cubicBezTo>
                <a:lnTo>
                  <a:pt x="303015" y="401383"/>
                </a:lnTo>
                <a:cubicBezTo>
                  <a:pt x="304790" y="406156"/>
                  <a:pt x="304581" y="411441"/>
                  <a:pt x="302433" y="416058"/>
                </a:cubicBezTo>
                <a:cubicBezTo>
                  <a:pt x="300286" y="420675"/>
                  <a:pt x="296379" y="424240"/>
                  <a:pt x="291585" y="425958"/>
                </a:cubicBezTo>
                <a:cubicBezTo>
                  <a:pt x="281696" y="429530"/>
                  <a:pt x="270782" y="424414"/>
                  <a:pt x="267201" y="414528"/>
                </a:cubicBezTo>
                <a:lnTo>
                  <a:pt x="263582" y="404431"/>
                </a:lnTo>
                <a:cubicBezTo>
                  <a:pt x="254449" y="406822"/>
                  <a:pt x="245153" y="408541"/>
                  <a:pt x="235769" y="409575"/>
                </a:cubicBezTo>
                <a:lnTo>
                  <a:pt x="235769" y="420052"/>
                </a:lnTo>
                <a:cubicBezTo>
                  <a:pt x="235769" y="430573"/>
                  <a:pt x="227240" y="439102"/>
                  <a:pt x="216719" y="439102"/>
                </a:cubicBezTo>
                <a:cubicBezTo>
                  <a:pt x="206198" y="439102"/>
                  <a:pt x="197669" y="430573"/>
                  <a:pt x="197669" y="420052"/>
                </a:cubicBezTo>
                <a:lnTo>
                  <a:pt x="197669" y="409575"/>
                </a:lnTo>
                <a:cubicBezTo>
                  <a:pt x="188260" y="408229"/>
                  <a:pt x="178964" y="406191"/>
                  <a:pt x="169856" y="403479"/>
                </a:cubicBezTo>
                <a:lnTo>
                  <a:pt x="166236" y="413575"/>
                </a:lnTo>
                <a:cubicBezTo>
                  <a:pt x="162656" y="423462"/>
                  <a:pt x="151742" y="428578"/>
                  <a:pt x="141852" y="425005"/>
                </a:cubicBezTo>
                <a:cubicBezTo>
                  <a:pt x="137058" y="423288"/>
                  <a:pt x="133152" y="419722"/>
                  <a:pt x="131004" y="415105"/>
                </a:cubicBezTo>
                <a:cubicBezTo>
                  <a:pt x="128857" y="410488"/>
                  <a:pt x="128647" y="405203"/>
                  <a:pt x="130422" y="400431"/>
                </a:cubicBezTo>
                <a:lnTo>
                  <a:pt x="134042" y="390525"/>
                </a:lnTo>
                <a:cubicBezTo>
                  <a:pt x="125389" y="386443"/>
                  <a:pt x="117049" y="381731"/>
                  <a:pt x="109086" y="376428"/>
                </a:cubicBezTo>
                <a:lnTo>
                  <a:pt x="102419" y="384619"/>
                </a:lnTo>
                <a:cubicBezTo>
                  <a:pt x="95375" y="390997"/>
                  <a:pt x="84709" y="391209"/>
                  <a:pt x="77418" y="385117"/>
                </a:cubicBezTo>
                <a:cubicBezTo>
                  <a:pt x="70126" y="379024"/>
                  <a:pt x="68439" y="368491"/>
                  <a:pt x="73463" y="360426"/>
                </a:cubicBezTo>
                <a:lnTo>
                  <a:pt x="80321" y="352425"/>
                </a:lnTo>
                <a:cubicBezTo>
                  <a:pt x="73813" y="345461"/>
                  <a:pt x="67768" y="338079"/>
                  <a:pt x="62223" y="330327"/>
                </a:cubicBezTo>
                <a:lnTo>
                  <a:pt x="53079" y="335661"/>
                </a:lnTo>
                <a:cubicBezTo>
                  <a:pt x="43926" y="340918"/>
                  <a:pt x="32244" y="337762"/>
                  <a:pt x="26984" y="328610"/>
                </a:cubicBezTo>
                <a:cubicBezTo>
                  <a:pt x="21725" y="319458"/>
                  <a:pt x="24879" y="307775"/>
                  <a:pt x="34029" y="302514"/>
                </a:cubicBezTo>
                <a:lnTo>
                  <a:pt x="43173" y="297370"/>
                </a:lnTo>
                <a:cubicBezTo>
                  <a:pt x="39342" y="288707"/>
                  <a:pt x="36096" y="279797"/>
                  <a:pt x="33458" y="270700"/>
                </a:cubicBezTo>
                <a:lnTo>
                  <a:pt x="22980" y="272605"/>
                </a:lnTo>
                <a:cubicBezTo>
                  <a:pt x="12616" y="274451"/>
                  <a:pt x="2719" y="267540"/>
                  <a:pt x="882" y="257175"/>
                </a:cubicBezTo>
                <a:cubicBezTo>
                  <a:pt x="0" y="252170"/>
                  <a:pt x="1153" y="247020"/>
                  <a:pt x="4087" y="242870"/>
                </a:cubicBezTo>
                <a:cubicBezTo>
                  <a:pt x="7020" y="238720"/>
                  <a:pt x="11491" y="235914"/>
                  <a:pt x="16503" y="235077"/>
                </a:cubicBezTo>
                <a:lnTo>
                  <a:pt x="26981" y="233172"/>
                </a:lnTo>
                <a:cubicBezTo>
                  <a:pt x="26981" y="228600"/>
                  <a:pt x="26981" y="223837"/>
                  <a:pt x="26981" y="219075"/>
                </a:cubicBezTo>
                <a:cubicBezTo>
                  <a:pt x="26981" y="214312"/>
                  <a:pt x="26981" y="209550"/>
                  <a:pt x="26981" y="204978"/>
                </a:cubicBezTo>
                <a:lnTo>
                  <a:pt x="16503" y="203073"/>
                </a:lnTo>
                <a:cubicBezTo>
                  <a:pt x="11491" y="202235"/>
                  <a:pt x="7020" y="199429"/>
                  <a:pt x="4087" y="195279"/>
                </a:cubicBezTo>
                <a:cubicBezTo>
                  <a:pt x="1153" y="191129"/>
                  <a:pt x="0" y="185979"/>
                  <a:pt x="882" y="180975"/>
                </a:cubicBezTo>
                <a:cubicBezTo>
                  <a:pt x="1675" y="175927"/>
                  <a:pt x="4461" y="171409"/>
                  <a:pt x="8616" y="168436"/>
                </a:cubicBezTo>
                <a:cubicBezTo>
                  <a:pt x="12772" y="165463"/>
                  <a:pt x="17947" y="164284"/>
                  <a:pt x="22980" y="165163"/>
                </a:cubicBezTo>
                <a:lnTo>
                  <a:pt x="33458" y="167068"/>
                </a:lnTo>
                <a:cubicBezTo>
                  <a:pt x="36096" y="157971"/>
                  <a:pt x="39342" y="149061"/>
                  <a:pt x="43173" y="140398"/>
                </a:cubicBezTo>
                <a:lnTo>
                  <a:pt x="34029" y="135255"/>
                </a:lnTo>
                <a:cubicBezTo>
                  <a:pt x="24879" y="129993"/>
                  <a:pt x="21725" y="118310"/>
                  <a:pt x="26984" y="109158"/>
                </a:cubicBezTo>
                <a:cubicBezTo>
                  <a:pt x="32244" y="100006"/>
                  <a:pt x="43926" y="96850"/>
                  <a:pt x="53079" y="102108"/>
                </a:cubicBezTo>
                <a:lnTo>
                  <a:pt x="62223" y="107442"/>
                </a:lnTo>
                <a:cubicBezTo>
                  <a:pt x="67781" y="99820"/>
                  <a:pt x="73826" y="92566"/>
                  <a:pt x="80321" y="85725"/>
                </a:cubicBezTo>
                <a:lnTo>
                  <a:pt x="73463" y="78105"/>
                </a:lnTo>
                <a:cubicBezTo>
                  <a:pt x="67662" y="70044"/>
                  <a:pt x="69026" y="58879"/>
                  <a:pt x="76598" y="52453"/>
                </a:cubicBezTo>
                <a:cubicBezTo>
                  <a:pt x="84170" y="46026"/>
                  <a:pt x="95409" y="46495"/>
                  <a:pt x="102419" y="53530"/>
                </a:cubicBezTo>
                <a:lnTo>
                  <a:pt x="109467" y="61722"/>
                </a:lnTo>
                <a:cubicBezTo>
                  <a:pt x="117307" y="56434"/>
                  <a:pt x="125520" y="51723"/>
                  <a:pt x="134042" y="47625"/>
                </a:cubicBezTo>
                <a:lnTo>
                  <a:pt x="130422" y="37719"/>
                </a:lnTo>
                <a:cubicBezTo>
                  <a:pt x="128647" y="32946"/>
                  <a:pt x="128857" y="27661"/>
                  <a:pt x="131004" y="23044"/>
                </a:cubicBezTo>
                <a:cubicBezTo>
                  <a:pt x="133152" y="18427"/>
                  <a:pt x="137058" y="14861"/>
                  <a:pt x="141852" y="13144"/>
                </a:cubicBezTo>
                <a:cubicBezTo>
                  <a:pt x="151742" y="9571"/>
                  <a:pt x="162656" y="14687"/>
                  <a:pt x="166236" y="24574"/>
                </a:cubicBezTo>
                <a:lnTo>
                  <a:pt x="169856" y="34671"/>
                </a:lnTo>
                <a:cubicBezTo>
                  <a:pt x="178989" y="32279"/>
                  <a:pt x="188285" y="30560"/>
                  <a:pt x="197669" y="29527"/>
                </a:cubicBezTo>
                <a:lnTo>
                  <a:pt x="197669" y="19050"/>
                </a:lnTo>
                <a:cubicBezTo>
                  <a:pt x="197669" y="8528"/>
                  <a:pt x="206198" y="0"/>
                  <a:pt x="216719" y="0"/>
                </a:cubicBezTo>
                <a:cubicBezTo>
                  <a:pt x="227240" y="0"/>
                  <a:pt x="235769" y="8528"/>
                  <a:pt x="235769" y="19050"/>
                </a:cubicBezTo>
                <a:lnTo>
                  <a:pt x="235769" y="29527"/>
                </a:lnTo>
                <a:cubicBezTo>
                  <a:pt x="245153" y="30560"/>
                  <a:pt x="254449" y="32279"/>
                  <a:pt x="263582" y="34671"/>
                </a:cubicBezTo>
                <a:lnTo>
                  <a:pt x="267201" y="24574"/>
                </a:lnTo>
                <a:cubicBezTo>
                  <a:pt x="270782" y="14687"/>
                  <a:pt x="281696" y="9571"/>
                  <a:pt x="291585" y="13144"/>
                </a:cubicBezTo>
                <a:cubicBezTo>
                  <a:pt x="296379" y="14861"/>
                  <a:pt x="300286" y="18427"/>
                  <a:pt x="302433" y="23044"/>
                </a:cubicBezTo>
                <a:cubicBezTo>
                  <a:pt x="304581" y="27661"/>
                  <a:pt x="304790" y="32946"/>
                  <a:pt x="303015" y="37719"/>
                </a:cubicBezTo>
                <a:lnTo>
                  <a:pt x="299396" y="47625"/>
                </a:lnTo>
                <a:cubicBezTo>
                  <a:pt x="308048" y="51706"/>
                  <a:pt x="316389" y="56418"/>
                  <a:pt x="324351" y="61722"/>
                </a:cubicBezTo>
                <a:lnTo>
                  <a:pt x="331019" y="53530"/>
                </a:lnTo>
                <a:cubicBezTo>
                  <a:pt x="338062" y="47152"/>
                  <a:pt x="348728" y="46940"/>
                  <a:pt x="356020" y="53032"/>
                </a:cubicBezTo>
                <a:cubicBezTo>
                  <a:pt x="363311" y="59125"/>
                  <a:pt x="364999" y="69658"/>
                  <a:pt x="359975" y="77724"/>
                </a:cubicBezTo>
                <a:lnTo>
                  <a:pt x="353117" y="85725"/>
                </a:lnTo>
                <a:cubicBezTo>
                  <a:pt x="359624" y="92688"/>
                  <a:pt x="365670" y="100070"/>
                  <a:pt x="371214" y="107823"/>
                </a:cubicBezTo>
                <a:lnTo>
                  <a:pt x="380358" y="102489"/>
                </a:lnTo>
                <a:cubicBezTo>
                  <a:pt x="389511" y="97231"/>
                  <a:pt x="401193" y="100387"/>
                  <a:pt x="406453" y="109539"/>
                </a:cubicBezTo>
                <a:cubicBezTo>
                  <a:pt x="411713" y="118691"/>
                  <a:pt x="408559" y="130374"/>
                  <a:pt x="399408" y="135635"/>
                </a:cubicBezTo>
                <a:lnTo>
                  <a:pt x="390264" y="140779"/>
                </a:lnTo>
                <a:cubicBezTo>
                  <a:pt x="394095" y="149442"/>
                  <a:pt x="397341" y="158352"/>
                  <a:pt x="399980" y="167449"/>
                </a:cubicBezTo>
                <a:lnTo>
                  <a:pt x="410457" y="165544"/>
                </a:lnTo>
                <a:cubicBezTo>
                  <a:pt x="420821" y="163698"/>
                  <a:pt x="430718" y="170609"/>
                  <a:pt x="432555" y="180974"/>
                </a:cubicBezTo>
                <a:cubicBezTo>
                  <a:pt x="433438" y="185979"/>
                  <a:pt x="432284" y="191129"/>
                  <a:pt x="429350" y="195279"/>
                </a:cubicBezTo>
                <a:cubicBezTo>
                  <a:pt x="426417" y="199429"/>
                  <a:pt x="421947" y="202235"/>
                  <a:pt x="416934" y="203072"/>
                </a:cubicBezTo>
                <a:lnTo>
                  <a:pt x="406457" y="204977"/>
                </a:lnTo>
                <a:cubicBezTo>
                  <a:pt x="406457" y="209549"/>
                  <a:pt x="406457" y="214312"/>
                  <a:pt x="406457" y="219074"/>
                </a:cubicBezTo>
                <a:cubicBezTo>
                  <a:pt x="406457" y="223837"/>
                  <a:pt x="406457" y="228599"/>
                  <a:pt x="406457" y="233171"/>
                </a:cubicBezTo>
                <a:lnTo>
                  <a:pt x="416934" y="235076"/>
                </a:lnTo>
                <a:cubicBezTo>
                  <a:pt x="421947" y="235914"/>
                  <a:pt x="426417" y="238720"/>
                  <a:pt x="429350" y="242870"/>
                </a:cubicBezTo>
                <a:cubicBezTo>
                  <a:pt x="432284" y="247020"/>
                  <a:pt x="433438" y="252170"/>
                  <a:pt x="432555" y="257174"/>
                </a:cubicBezTo>
                <a:cubicBezTo>
                  <a:pt x="431763" y="262222"/>
                  <a:pt x="428976" y="266740"/>
                  <a:pt x="424821" y="269713"/>
                </a:cubicBezTo>
                <a:close/>
                <a:moveTo>
                  <a:pt x="345306" y="157162"/>
                </a:moveTo>
                <a:cubicBezTo>
                  <a:pt x="324463" y="113925"/>
                  <a:pt x="283327" y="84020"/>
                  <a:pt x="235769" y="77533"/>
                </a:cubicBezTo>
                <a:moveTo>
                  <a:pt x="323970" y="314325"/>
                </a:moveTo>
                <a:cubicBezTo>
                  <a:pt x="349820" y="289715"/>
                  <a:pt x="362951" y="254607"/>
                  <a:pt x="359594" y="219075"/>
                </a:cubicBezTo>
                <a:cubicBezTo>
                  <a:pt x="359552" y="210508"/>
                  <a:pt x="358723" y="201963"/>
                  <a:pt x="357117" y="193548"/>
                </a:cubicBezTo>
                <a:moveTo>
                  <a:pt x="148901" y="344805"/>
                </a:moveTo>
                <a:cubicBezTo>
                  <a:pt x="169734" y="356058"/>
                  <a:pt x="193040" y="361950"/>
                  <a:pt x="216719" y="361950"/>
                </a:cubicBezTo>
                <a:cubicBezTo>
                  <a:pt x="243145" y="362475"/>
                  <a:pt x="269046" y="354532"/>
                  <a:pt x="290633" y="339280"/>
                </a:cubicBezTo>
                <a:moveTo>
                  <a:pt x="76320" y="193548"/>
                </a:moveTo>
                <a:cubicBezTo>
                  <a:pt x="74714" y="201963"/>
                  <a:pt x="73885" y="210508"/>
                  <a:pt x="73844" y="219075"/>
                </a:cubicBezTo>
                <a:cubicBezTo>
                  <a:pt x="73891" y="258115"/>
                  <a:pt x="89932" y="295430"/>
                  <a:pt x="118230" y="322326"/>
                </a:cubicBezTo>
                <a:moveTo>
                  <a:pt x="105276" y="129921"/>
                </a:moveTo>
                <a:cubicBezTo>
                  <a:pt x="98529" y="138309"/>
                  <a:pt x="92776" y="147450"/>
                  <a:pt x="88131" y="157162"/>
                </a:cubicBezTo>
                <a:moveTo>
                  <a:pt x="235769" y="77533"/>
                </a:moveTo>
                <a:cubicBezTo>
                  <a:pt x="211113" y="74353"/>
                  <a:pt x="186053" y="77568"/>
                  <a:pt x="162998" y="86868"/>
                </a:cubicBezTo>
                <a:moveTo>
                  <a:pt x="323970" y="314325"/>
                </a:moveTo>
                <a:cubicBezTo>
                  <a:pt x="309535" y="307022"/>
                  <a:pt x="297108" y="296296"/>
                  <a:pt x="287775" y="283083"/>
                </a:cubicBezTo>
                <a:cubicBezTo>
                  <a:pt x="281145" y="273397"/>
                  <a:pt x="276425" y="262534"/>
                  <a:pt x="273869" y="251079"/>
                </a:cubicBezTo>
                <a:cubicBezTo>
                  <a:pt x="272894" y="248312"/>
                  <a:pt x="271683" y="245636"/>
                  <a:pt x="270249" y="243078"/>
                </a:cubicBezTo>
                <a:cubicBezTo>
                  <a:pt x="300240" y="231365"/>
                  <a:pt x="317577" y="199895"/>
                  <a:pt x="311451" y="168286"/>
                </a:cubicBezTo>
                <a:cubicBezTo>
                  <a:pt x="305326" y="136678"/>
                  <a:pt x="277488" y="113961"/>
                  <a:pt x="245294" y="114300"/>
                </a:cubicBezTo>
                <a:cubicBezTo>
                  <a:pt x="162236" y="115443"/>
                  <a:pt x="156330" y="110871"/>
                  <a:pt x="146996" y="119253"/>
                </a:cubicBezTo>
                <a:cubicBezTo>
                  <a:pt x="137661" y="127635"/>
                  <a:pt x="142614" y="125539"/>
                  <a:pt x="118230" y="322326"/>
                </a:cubicBezTo>
                <a:moveTo>
                  <a:pt x="153663" y="347281"/>
                </a:moveTo>
                <a:lnTo>
                  <a:pt x="165284" y="247650"/>
                </a:lnTo>
                <a:lnTo>
                  <a:pt x="216719" y="247650"/>
                </a:lnTo>
                <a:cubicBezTo>
                  <a:pt x="226152" y="247969"/>
                  <a:pt x="234341" y="254245"/>
                  <a:pt x="237102" y="263271"/>
                </a:cubicBezTo>
                <a:cubicBezTo>
                  <a:pt x="241620" y="279965"/>
                  <a:pt x="249676" y="295493"/>
                  <a:pt x="260724" y="308800"/>
                </a:cubicBezTo>
                <a:cubicBezTo>
                  <a:pt x="268879" y="320721"/>
                  <a:pt x="279144" y="331051"/>
                  <a:pt x="291014" y="339280"/>
                </a:cubicBezTo>
                <a:moveTo>
                  <a:pt x="176714" y="152400"/>
                </a:moveTo>
                <a:lnTo>
                  <a:pt x="245294" y="152400"/>
                </a:lnTo>
                <a:cubicBezTo>
                  <a:pt x="261075" y="152400"/>
                  <a:pt x="273869" y="165193"/>
                  <a:pt x="273869" y="180975"/>
                </a:cubicBezTo>
                <a:cubicBezTo>
                  <a:pt x="273869" y="196756"/>
                  <a:pt x="261075" y="209550"/>
                  <a:pt x="245294" y="209550"/>
                </a:cubicBezTo>
                <a:lnTo>
                  <a:pt x="169094" y="209550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1934470" y="4042361"/>
            <a:ext cx="411479" cy="438151"/>
          </a:xfrm>
          <a:custGeom>
            <a:avLst/>
            <a:gdLst/>
            <a:ahLst/>
            <a:cxnLst/>
            <a:rect l="0" t="0" r="0" b="0"/>
            <a:pathLst>
              <a:path w="411479" h="438151">
                <a:moveTo>
                  <a:pt x="165449" y="0"/>
                </a:moveTo>
                <a:cubicBezTo>
                  <a:pt x="174140" y="3"/>
                  <a:pt x="181779" y="5761"/>
                  <a:pt x="184175" y="14116"/>
                </a:cubicBezTo>
                <a:lnTo>
                  <a:pt x="210559" y="89077"/>
                </a:lnTo>
                <a:cubicBezTo>
                  <a:pt x="213063" y="97747"/>
                  <a:pt x="214346" y="106723"/>
                  <a:pt x="214369" y="115747"/>
                </a:cubicBezTo>
                <a:lnTo>
                  <a:pt x="214369" y="330612"/>
                </a:lnTo>
                <a:cubicBezTo>
                  <a:pt x="214368" y="340552"/>
                  <a:pt x="212846" y="350432"/>
                  <a:pt x="209854" y="359911"/>
                </a:cubicBezTo>
                <a:lnTo>
                  <a:pt x="184594" y="424529"/>
                </a:lnTo>
                <a:cubicBezTo>
                  <a:pt x="182035" y="432633"/>
                  <a:pt x="174519" y="438145"/>
                  <a:pt x="166020" y="438150"/>
                </a:cubicBezTo>
                <a:lnTo>
                  <a:pt x="48367" y="438150"/>
                </a:lnTo>
                <a:cubicBezTo>
                  <a:pt x="39866" y="438151"/>
                  <a:pt x="32347" y="432637"/>
                  <a:pt x="29794" y="424529"/>
                </a:cubicBezTo>
                <a:lnTo>
                  <a:pt x="4514" y="359911"/>
                </a:lnTo>
                <a:cubicBezTo>
                  <a:pt x="1523" y="350432"/>
                  <a:pt x="0" y="340552"/>
                  <a:pt x="0" y="330612"/>
                </a:cubicBezTo>
                <a:lnTo>
                  <a:pt x="0" y="115824"/>
                </a:lnTo>
                <a:cubicBezTo>
                  <a:pt x="32" y="106800"/>
                  <a:pt x="1314" y="97825"/>
                  <a:pt x="3810" y="89154"/>
                </a:cubicBezTo>
                <a:lnTo>
                  <a:pt x="30099" y="14192"/>
                </a:lnTo>
                <a:cubicBezTo>
                  <a:pt x="32460" y="5827"/>
                  <a:pt x="40076" y="38"/>
                  <a:pt x="48768" y="0"/>
                </a:cubicBezTo>
                <a:close/>
                <a:moveTo>
                  <a:pt x="214217" y="116795"/>
                </a:moveTo>
                <a:lnTo>
                  <a:pt x="0" y="116795"/>
                </a:lnTo>
                <a:moveTo>
                  <a:pt x="214217" y="321259"/>
                </a:moveTo>
                <a:lnTo>
                  <a:pt x="0" y="321259"/>
                </a:lnTo>
                <a:moveTo>
                  <a:pt x="281940" y="199129"/>
                </a:moveTo>
                <a:cubicBezTo>
                  <a:pt x="292511" y="210325"/>
                  <a:pt x="292511" y="227824"/>
                  <a:pt x="281940" y="239020"/>
                </a:cubicBezTo>
                <a:moveTo>
                  <a:pt x="320249" y="159257"/>
                </a:moveTo>
                <a:cubicBezTo>
                  <a:pt x="351988" y="192820"/>
                  <a:pt x="351988" y="245329"/>
                  <a:pt x="320249" y="278891"/>
                </a:cubicBezTo>
                <a:moveTo>
                  <a:pt x="320249" y="278892"/>
                </a:moveTo>
                <a:cubicBezTo>
                  <a:pt x="351988" y="245329"/>
                  <a:pt x="351988" y="192820"/>
                  <a:pt x="320249" y="159258"/>
                </a:cubicBezTo>
                <a:moveTo>
                  <a:pt x="358578" y="119367"/>
                </a:moveTo>
                <a:cubicBezTo>
                  <a:pt x="411479" y="175313"/>
                  <a:pt x="411479" y="262836"/>
                  <a:pt x="358578" y="318782"/>
                </a:cubicBezTo>
                <a:moveTo>
                  <a:pt x="358578" y="318782"/>
                </a:moveTo>
                <a:cubicBezTo>
                  <a:pt x="411479" y="262836"/>
                  <a:pt x="411479" y="175313"/>
                  <a:pt x="358578" y="119367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1524000" y="4947236"/>
            <a:ext cx="431615" cy="419993"/>
          </a:xfrm>
          <a:custGeom>
            <a:avLst/>
            <a:gdLst/>
            <a:ahLst/>
            <a:cxnLst/>
            <a:rect l="0" t="0" r="0" b="0"/>
            <a:pathLst>
              <a:path w="431615" h="419993">
                <a:moveTo>
                  <a:pt x="25598" y="143023"/>
                </a:moveTo>
                <a:lnTo>
                  <a:pt x="190462" y="143023"/>
                </a:lnTo>
                <a:moveTo>
                  <a:pt x="25598" y="235297"/>
                </a:moveTo>
                <a:lnTo>
                  <a:pt x="190462" y="235297"/>
                </a:lnTo>
                <a:moveTo>
                  <a:pt x="25598" y="327719"/>
                </a:moveTo>
                <a:lnTo>
                  <a:pt x="421203" y="327719"/>
                </a:lnTo>
                <a:moveTo>
                  <a:pt x="421203" y="419993"/>
                </a:moveTo>
                <a:lnTo>
                  <a:pt x="25598" y="419993"/>
                </a:lnTo>
                <a:moveTo>
                  <a:pt x="299808" y="89439"/>
                </a:moveTo>
                <a:lnTo>
                  <a:pt x="393515" y="89439"/>
                </a:lnTo>
                <a:cubicBezTo>
                  <a:pt x="393515" y="89439"/>
                  <a:pt x="431615" y="89439"/>
                  <a:pt x="431615" y="127539"/>
                </a:cubicBezTo>
                <a:lnTo>
                  <a:pt x="431615" y="183508"/>
                </a:lnTo>
                <a:cubicBezTo>
                  <a:pt x="431615" y="183508"/>
                  <a:pt x="431615" y="221608"/>
                  <a:pt x="393515" y="221608"/>
                </a:cubicBezTo>
                <a:lnTo>
                  <a:pt x="299808" y="221608"/>
                </a:lnTo>
                <a:cubicBezTo>
                  <a:pt x="299808" y="221608"/>
                  <a:pt x="261708" y="221608"/>
                  <a:pt x="261708" y="183508"/>
                </a:cubicBezTo>
                <a:lnTo>
                  <a:pt x="261708" y="127539"/>
                </a:lnTo>
                <a:cubicBezTo>
                  <a:pt x="261708" y="127539"/>
                  <a:pt x="261708" y="89439"/>
                  <a:pt x="299808" y="89439"/>
                </a:cubicBezTo>
                <a:moveTo>
                  <a:pt x="0" y="0"/>
                </a:moveTo>
                <a:moveTo>
                  <a:pt x="346658" y="37311"/>
                </a:moveTo>
                <a:lnTo>
                  <a:pt x="346658" y="89445"/>
                </a:lnTo>
                <a:moveTo>
                  <a:pt x="0" y="0"/>
                </a:moveTo>
                <a:moveTo>
                  <a:pt x="317376" y="144554"/>
                </a:moveTo>
                <a:lnTo>
                  <a:pt x="317376" y="166538"/>
                </a:lnTo>
                <a:moveTo>
                  <a:pt x="0" y="0"/>
                </a:moveTo>
                <a:moveTo>
                  <a:pt x="375902" y="144554"/>
                </a:moveTo>
                <a:lnTo>
                  <a:pt x="375902" y="166538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