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10" name="Group 9"/>
          <p:cNvGrpSpPr/>
          <p:nvPr/>
        </p:nvGrpSpPr>
        <p:grpSpPr>
          <a:xfrm>
            <a:off x="1666875" y="2084356"/>
            <a:ext cx="4586712" cy="685800"/>
            <a:chOff x="238125" y="1164417"/>
            <a:chExt cx="4586712" cy="685800"/>
          </a:xfrm>
        </p:grpSpPr>
        <p:sp>
          <p:nvSpPr>
            <p:cNvPr id="2" name="Rounded Rectangle 1"/>
            <p:cNvSpPr/>
            <p:nvPr/>
          </p:nvSpPr>
          <p:spPr>
            <a:xfrm>
              <a:off x="1099711" y="1164417"/>
              <a:ext cx="3725126" cy="685800"/>
            </a:xfrm>
            <a:custGeom>
              <a:avLst/>
              <a:gdLst/>
              <a:ahLst/>
              <a:cxnLst/>
              <a:rect l="0" t="0" r="0" b="0"/>
              <a:pathLst>
                <a:path w="3725126" h="685800">
                  <a:moveTo>
                    <a:pt x="3703977" y="105769"/>
                  </a:moveTo>
                  <a:lnTo>
                    <a:pt x="3479388" y="639169"/>
                  </a:lnTo>
                  <a:cubicBezTo>
                    <a:pt x="3467491" y="667426"/>
                    <a:pt x="3439819" y="685800"/>
                    <a:pt x="3409160" y="685800"/>
                  </a:cubicBezTo>
                  <a:lnTo>
                    <a:pt x="3405613" y="685800"/>
                  </a:lnTo>
                  <a:lnTo>
                    <a:pt x="3405613" y="0"/>
                  </a:lnTo>
                  <a:lnTo>
                    <a:pt x="3633750" y="0"/>
                  </a:lnTo>
                  <a:cubicBezTo>
                    <a:pt x="3688246" y="0"/>
                    <a:pt x="3725126" y="55544"/>
                    <a:pt x="3703977" y="105769"/>
                  </a:cubicBezTo>
                  <a:close/>
                  <a:moveTo>
                    <a:pt x="319513" y="685800"/>
                  </a:moveTo>
                  <a:lnTo>
                    <a:pt x="319513" y="0"/>
                  </a:lnTo>
                  <a:lnTo>
                    <a:pt x="3405613" y="0"/>
                  </a:lnTo>
                  <a:lnTo>
                    <a:pt x="3405613" y="685800"/>
                  </a:lnTo>
                  <a:close/>
                  <a:moveTo>
                    <a:pt x="245737" y="639169"/>
                  </a:moveTo>
                  <a:lnTo>
                    <a:pt x="21147" y="105770"/>
                  </a:lnTo>
                  <a:cubicBezTo>
                    <a:pt x="0" y="55544"/>
                    <a:pt x="36879" y="0"/>
                    <a:pt x="91376" y="0"/>
                  </a:cubicBezTo>
                  <a:lnTo>
                    <a:pt x="319513" y="0"/>
                  </a:lnTo>
                  <a:lnTo>
                    <a:pt x="319513" y="685800"/>
                  </a:lnTo>
                  <a:lnTo>
                    <a:pt x="315966" y="685800"/>
                  </a:lnTo>
                  <a:cubicBezTo>
                    <a:pt x="285307" y="685800"/>
                    <a:pt x="257635" y="667426"/>
                    <a:pt x="245737" y="639169"/>
                  </a:cubicBezTo>
                  <a:close/>
                </a:path>
              </a:pathLst>
            </a:custGeom>
            <a:gradFill rotWithShape="1">
              <a:gsLst>
                <a:gs pos="0">
                  <a:srgbClr val="7FDFFF"/>
                </a:gs>
                <a:gs pos="100000">
                  <a:srgbClr val="1AC6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38125" y="1164417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gradFill rotWithShape="1">
              <a:gsLst>
                <a:gs pos="0">
                  <a:srgbClr val="7FDFFF"/>
                </a:gs>
                <a:gs pos="100000">
                  <a:srgbClr val="1AC6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099711" y="1164417"/>
              <a:ext cx="3725126" cy="685800"/>
            </a:xfrm>
            <a:custGeom>
              <a:avLst/>
              <a:gdLst/>
              <a:ahLst/>
              <a:cxnLst/>
              <a:rect l="0" t="0" r="0" b="0"/>
              <a:pathLst>
                <a:path w="3725126" h="685800">
                  <a:moveTo>
                    <a:pt x="3703977" y="105769"/>
                  </a:moveTo>
                  <a:lnTo>
                    <a:pt x="3479388" y="639169"/>
                  </a:lnTo>
                  <a:cubicBezTo>
                    <a:pt x="3467491" y="667426"/>
                    <a:pt x="3439819" y="685800"/>
                    <a:pt x="3409160" y="685800"/>
                  </a:cubicBezTo>
                  <a:lnTo>
                    <a:pt x="3405613" y="685800"/>
                  </a:lnTo>
                  <a:lnTo>
                    <a:pt x="3405613" y="0"/>
                  </a:lnTo>
                  <a:lnTo>
                    <a:pt x="3633750" y="0"/>
                  </a:lnTo>
                  <a:cubicBezTo>
                    <a:pt x="3688246" y="0"/>
                    <a:pt x="3725126" y="55544"/>
                    <a:pt x="3703977" y="105769"/>
                  </a:cubicBezTo>
                  <a:close/>
                  <a:moveTo>
                    <a:pt x="319513" y="685800"/>
                  </a:moveTo>
                  <a:lnTo>
                    <a:pt x="319513" y="0"/>
                  </a:lnTo>
                  <a:lnTo>
                    <a:pt x="3405613" y="0"/>
                  </a:lnTo>
                  <a:lnTo>
                    <a:pt x="3405613" y="685800"/>
                  </a:lnTo>
                  <a:close/>
                  <a:moveTo>
                    <a:pt x="245737" y="639169"/>
                  </a:moveTo>
                  <a:lnTo>
                    <a:pt x="21147" y="105770"/>
                  </a:lnTo>
                  <a:cubicBezTo>
                    <a:pt x="0" y="55544"/>
                    <a:pt x="36879" y="0"/>
                    <a:pt x="91376" y="0"/>
                  </a:cubicBezTo>
                  <a:lnTo>
                    <a:pt x="319513" y="0"/>
                  </a:lnTo>
                  <a:lnTo>
                    <a:pt x="319513" y="685800"/>
                  </a:lnTo>
                  <a:lnTo>
                    <a:pt x="315966" y="685800"/>
                  </a:lnTo>
                  <a:cubicBezTo>
                    <a:pt x="285307" y="685800"/>
                    <a:pt x="257635" y="667426"/>
                    <a:pt x="245737" y="639169"/>
                  </a:cubicBezTo>
                  <a:close/>
                </a:path>
              </a:pathLst>
            </a:custGeom>
            <a:gradFill rotWithShape="1">
              <a:gsLst>
                <a:gs pos="0">
                  <a:srgbClr val="7FDFFF"/>
                </a:gs>
                <a:gs pos="100000">
                  <a:srgbClr val="1AC6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8125" y="1164417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gradFill rotWithShape="1">
              <a:gsLst>
                <a:gs pos="0">
                  <a:srgbClr val="7FDFFF"/>
                </a:gs>
                <a:gs pos="100000">
                  <a:srgbClr val="1AC6FF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099711" y="1164417"/>
              <a:ext cx="3725126" cy="685800"/>
            </a:xfrm>
            <a:custGeom>
              <a:avLst/>
              <a:gdLst/>
              <a:ahLst/>
              <a:cxnLst/>
              <a:rect l="0" t="0" r="0" b="0"/>
              <a:pathLst>
                <a:path w="3725126" h="685800">
                  <a:moveTo>
                    <a:pt x="3405613" y="0"/>
                  </a:moveTo>
                  <a:lnTo>
                    <a:pt x="3633750" y="0"/>
                  </a:lnTo>
                  <a:cubicBezTo>
                    <a:pt x="3688246" y="0"/>
                    <a:pt x="3725126" y="55544"/>
                    <a:pt x="3703977" y="105769"/>
                  </a:cubicBezTo>
                  <a:lnTo>
                    <a:pt x="3479388" y="639169"/>
                  </a:lnTo>
                  <a:cubicBezTo>
                    <a:pt x="3467491" y="667426"/>
                    <a:pt x="3439819" y="685800"/>
                    <a:pt x="3409160" y="685800"/>
                  </a:cubicBezTo>
                  <a:lnTo>
                    <a:pt x="3405613" y="685800"/>
                  </a:lnTo>
                  <a:moveTo>
                    <a:pt x="3405613" y="685800"/>
                  </a:moveTo>
                  <a:lnTo>
                    <a:pt x="319513" y="685800"/>
                  </a:lnTo>
                  <a:moveTo>
                    <a:pt x="319513" y="0"/>
                  </a:moveTo>
                  <a:lnTo>
                    <a:pt x="3405613" y="0"/>
                  </a:lnTo>
                  <a:moveTo>
                    <a:pt x="319513" y="685800"/>
                  </a:moveTo>
                  <a:lnTo>
                    <a:pt x="315966" y="685800"/>
                  </a:lnTo>
                  <a:cubicBezTo>
                    <a:pt x="285307" y="685800"/>
                    <a:pt x="257635" y="667426"/>
                    <a:pt x="245737" y="639169"/>
                  </a:cubicBezTo>
                  <a:lnTo>
                    <a:pt x="21147" y="105770"/>
                  </a:lnTo>
                  <a:cubicBezTo>
                    <a:pt x="0" y="55544"/>
                    <a:pt x="36879" y="0"/>
                    <a:pt x="91376" y="0"/>
                  </a:cubicBezTo>
                  <a:lnTo>
                    <a:pt x="319513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38125" y="1164417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099711" y="1164417"/>
              <a:ext cx="3725126" cy="685800"/>
            </a:xfrm>
            <a:custGeom>
              <a:avLst/>
              <a:gdLst/>
              <a:ahLst/>
              <a:cxnLst/>
              <a:rect l="0" t="0" r="0" b="0"/>
              <a:pathLst>
                <a:path w="3725126" h="685800">
                  <a:moveTo>
                    <a:pt x="3405613" y="0"/>
                  </a:moveTo>
                  <a:lnTo>
                    <a:pt x="3633750" y="0"/>
                  </a:lnTo>
                  <a:cubicBezTo>
                    <a:pt x="3688246" y="0"/>
                    <a:pt x="3725126" y="55544"/>
                    <a:pt x="3703977" y="105769"/>
                  </a:cubicBezTo>
                  <a:lnTo>
                    <a:pt x="3479388" y="639169"/>
                  </a:lnTo>
                  <a:cubicBezTo>
                    <a:pt x="3467491" y="667426"/>
                    <a:pt x="3439819" y="685800"/>
                    <a:pt x="3409160" y="685800"/>
                  </a:cubicBezTo>
                  <a:lnTo>
                    <a:pt x="3405613" y="685800"/>
                  </a:lnTo>
                  <a:moveTo>
                    <a:pt x="3405613" y="685800"/>
                  </a:moveTo>
                  <a:lnTo>
                    <a:pt x="319513" y="685800"/>
                  </a:lnTo>
                  <a:moveTo>
                    <a:pt x="319513" y="0"/>
                  </a:moveTo>
                  <a:lnTo>
                    <a:pt x="3405613" y="0"/>
                  </a:lnTo>
                  <a:moveTo>
                    <a:pt x="319513" y="685800"/>
                  </a:moveTo>
                  <a:lnTo>
                    <a:pt x="315966" y="685800"/>
                  </a:lnTo>
                  <a:cubicBezTo>
                    <a:pt x="285307" y="685800"/>
                    <a:pt x="257635" y="667426"/>
                    <a:pt x="245737" y="639169"/>
                  </a:cubicBezTo>
                  <a:lnTo>
                    <a:pt x="21147" y="105770"/>
                  </a:lnTo>
                  <a:cubicBezTo>
                    <a:pt x="0" y="55544"/>
                    <a:pt x="36879" y="0"/>
                    <a:pt x="91376" y="0"/>
                  </a:cubicBezTo>
                  <a:lnTo>
                    <a:pt x="319513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38125" y="1164417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47875" y="2998756"/>
            <a:ext cx="3816691" cy="685800"/>
            <a:chOff x="619125" y="2078817"/>
            <a:chExt cx="3816691" cy="685800"/>
          </a:xfrm>
        </p:grpSpPr>
        <p:sp>
          <p:nvSpPr>
            <p:cNvPr id="11" name="Rounded Rectangle 10"/>
            <p:cNvSpPr/>
            <p:nvPr/>
          </p:nvSpPr>
          <p:spPr>
            <a:xfrm>
              <a:off x="1480700" y="2078817"/>
              <a:ext cx="2955116" cy="685800"/>
            </a:xfrm>
            <a:custGeom>
              <a:avLst/>
              <a:gdLst/>
              <a:ahLst/>
              <a:cxnLst/>
              <a:rect l="0" t="0" r="0" b="0"/>
              <a:pathLst>
                <a:path w="2955116" h="685800">
                  <a:moveTo>
                    <a:pt x="2643624" y="685800"/>
                  </a:moveTo>
                  <a:lnTo>
                    <a:pt x="2643624" y="0"/>
                  </a:lnTo>
                  <a:lnTo>
                    <a:pt x="2863740" y="0"/>
                  </a:lnTo>
                  <a:cubicBezTo>
                    <a:pt x="2918236" y="0"/>
                    <a:pt x="2955116" y="55544"/>
                    <a:pt x="2933968" y="105770"/>
                  </a:cubicBezTo>
                  <a:lnTo>
                    <a:pt x="2707642" y="643292"/>
                  </a:lnTo>
                  <a:cubicBezTo>
                    <a:pt x="2696797" y="669050"/>
                    <a:pt x="2671571" y="685800"/>
                    <a:pt x="2643624" y="685800"/>
                  </a:cubicBezTo>
                  <a:close/>
                  <a:moveTo>
                    <a:pt x="319524" y="685800"/>
                  </a:moveTo>
                  <a:lnTo>
                    <a:pt x="319524" y="0"/>
                  </a:lnTo>
                  <a:lnTo>
                    <a:pt x="2643624" y="0"/>
                  </a:lnTo>
                  <a:lnTo>
                    <a:pt x="2643624" y="685800"/>
                  </a:lnTo>
                  <a:close/>
                  <a:moveTo>
                    <a:pt x="319513" y="685800"/>
                  </a:moveTo>
                  <a:lnTo>
                    <a:pt x="315966" y="685800"/>
                  </a:lnTo>
                  <a:cubicBezTo>
                    <a:pt x="285307" y="685800"/>
                    <a:pt x="257634" y="667426"/>
                    <a:pt x="245737" y="639170"/>
                  </a:cubicBezTo>
                  <a:lnTo>
                    <a:pt x="21147" y="105770"/>
                  </a:lnTo>
                  <a:cubicBezTo>
                    <a:pt x="0" y="55544"/>
                    <a:pt x="36879" y="0"/>
                    <a:pt x="91376" y="0"/>
                  </a:cubicBezTo>
                  <a:lnTo>
                    <a:pt x="319513" y="0"/>
                  </a:lnTo>
                  <a:close/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19125" y="2078817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480700" y="2078817"/>
              <a:ext cx="2955116" cy="685800"/>
            </a:xfrm>
            <a:custGeom>
              <a:avLst/>
              <a:gdLst/>
              <a:ahLst/>
              <a:cxnLst/>
              <a:rect l="0" t="0" r="0" b="0"/>
              <a:pathLst>
                <a:path w="2955116" h="685800">
                  <a:moveTo>
                    <a:pt x="2643624" y="685800"/>
                  </a:moveTo>
                  <a:lnTo>
                    <a:pt x="2643624" y="0"/>
                  </a:lnTo>
                  <a:lnTo>
                    <a:pt x="2863740" y="0"/>
                  </a:lnTo>
                  <a:cubicBezTo>
                    <a:pt x="2918236" y="0"/>
                    <a:pt x="2955116" y="55544"/>
                    <a:pt x="2933968" y="105770"/>
                  </a:cubicBezTo>
                  <a:lnTo>
                    <a:pt x="2707642" y="643292"/>
                  </a:lnTo>
                  <a:cubicBezTo>
                    <a:pt x="2696797" y="669050"/>
                    <a:pt x="2671571" y="685800"/>
                    <a:pt x="2643624" y="685800"/>
                  </a:cubicBezTo>
                  <a:close/>
                  <a:moveTo>
                    <a:pt x="319524" y="685800"/>
                  </a:moveTo>
                  <a:lnTo>
                    <a:pt x="319524" y="0"/>
                  </a:lnTo>
                  <a:lnTo>
                    <a:pt x="2643624" y="0"/>
                  </a:lnTo>
                  <a:lnTo>
                    <a:pt x="2643624" y="685800"/>
                  </a:lnTo>
                  <a:close/>
                  <a:moveTo>
                    <a:pt x="319513" y="685800"/>
                  </a:moveTo>
                  <a:lnTo>
                    <a:pt x="315966" y="685800"/>
                  </a:lnTo>
                  <a:cubicBezTo>
                    <a:pt x="285307" y="685800"/>
                    <a:pt x="257634" y="667426"/>
                    <a:pt x="245737" y="639170"/>
                  </a:cubicBezTo>
                  <a:lnTo>
                    <a:pt x="21147" y="105770"/>
                  </a:lnTo>
                  <a:cubicBezTo>
                    <a:pt x="0" y="55544"/>
                    <a:pt x="36879" y="0"/>
                    <a:pt x="91376" y="0"/>
                  </a:cubicBezTo>
                  <a:lnTo>
                    <a:pt x="319513" y="0"/>
                  </a:lnTo>
                  <a:close/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19125" y="2078817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gradFill rotWithShape="1">
              <a:gsLst>
                <a:gs pos="0">
                  <a:srgbClr val="83FAC1"/>
                </a:gs>
                <a:gs pos="100000">
                  <a:srgbClr val="44E09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480700" y="2078817"/>
              <a:ext cx="2955116" cy="685800"/>
            </a:xfrm>
            <a:custGeom>
              <a:avLst/>
              <a:gdLst/>
              <a:ahLst/>
              <a:cxnLst/>
              <a:rect l="0" t="0" r="0" b="0"/>
              <a:pathLst>
                <a:path w="2955116" h="685800">
                  <a:moveTo>
                    <a:pt x="2643624" y="0"/>
                  </a:moveTo>
                  <a:lnTo>
                    <a:pt x="2863740" y="0"/>
                  </a:lnTo>
                  <a:cubicBezTo>
                    <a:pt x="2918236" y="0"/>
                    <a:pt x="2955116" y="55544"/>
                    <a:pt x="2933968" y="105770"/>
                  </a:cubicBezTo>
                  <a:lnTo>
                    <a:pt x="2707642" y="643292"/>
                  </a:lnTo>
                  <a:cubicBezTo>
                    <a:pt x="2696797" y="669050"/>
                    <a:pt x="2671571" y="685800"/>
                    <a:pt x="2643624" y="685800"/>
                  </a:cubicBezTo>
                  <a:moveTo>
                    <a:pt x="318629" y="0"/>
                  </a:moveTo>
                  <a:lnTo>
                    <a:pt x="2643635" y="0"/>
                  </a:lnTo>
                  <a:moveTo>
                    <a:pt x="2643635" y="685800"/>
                  </a:moveTo>
                  <a:lnTo>
                    <a:pt x="318629" y="685800"/>
                  </a:lnTo>
                  <a:lnTo>
                    <a:pt x="315989" y="685800"/>
                  </a:lnTo>
                  <a:moveTo>
                    <a:pt x="319513" y="685800"/>
                  </a:moveTo>
                  <a:lnTo>
                    <a:pt x="315966" y="685800"/>
                  </a:lnTo>
                  <a:cubicBezTo>
                    <a:pt x="285307" y="685800"/>
                    <a:pt x="257634" y="667426"/>
                    <a:pt x="245737" y="639170"/>
                  </a:cubicBezTo>
                  <a:lnTo>
                    <a:pt x="21147" y="105770"/>
                  </a:lnTo>
                  <a:cubicBezTo>
                    <a:pt x="0" y="55544"/>
                    <a:pt x="36879" y="0"/>
                    <a:pt x="91376" y="0"/>
                  </a:cubicBezTo>
                  <a:lnTo>
                    <a:pt x="319513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19125" y="2078817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480700" y="2078817"/>
              <a:ext cx="2955116" cy="685800"/>
            </a:xfrm>
            <a:custGeom>
              <a:avLst/>
              <a:gdLst/>
              <a:ahLst/>
              <a:cxnLst/>
              <a:rect l="0" t="0" r="0" b="0"/>
              <a:pathLst>
                <a:path w="2955116" h="685800">
                  <a:moveTo>
                    <a:pt x="2643624" y="0"/>
                  </a:moveTo>
                  <a:lnTo>
                    <a:pt x="2863740" y="0"/>
                  </a:lnTo>
                  <a:cubicBezTo>
                    <a:pt x="2918236" y="0"/>
                    <a:pt x="2955116" y="55544"/>
                    <a:pt x="2933968" y="105770"/>
                  </a:cubicBezTo>
                  <a:lnTo>
                    <a:pt x="2707642" y="643292"/>
                  </a:lnTo>
                  <a:cubicBezTo>
                    <a:pt x="2696797" y="669050"/>
                    <a:pt x="2671571" y="685800"/>
                    <a:pt x="2643624" y="685800"/>
                  </a:cubicBezTo>
                  <a:moveTo>
                    <a:pt x="318629" y="0"/>
                  </a:moveTo>
                  <a:lnTo>
                    <a:pt x="2643635" y="0"/>
                  </a:lnTo>
                  <a:moveTo>
                    <a:pt x="2643635" y="685800"/>
                  </a:moveTo>
                  <a:lnTo>
                    <a:pt x="318629" y="685800"/>
                  </a:lnTo>
                  <a:lnTo>
                    <a:pt x="315989" y="685800"/>
                  </a:lnTo>
                  <a:moveTo>
                    <a:pt x="319513" y="685800"/>
                  </a:moveTo>
                  <a:lnTo>
                    <a:pt x="315966" y="685800"/>
                  </a:lnTo>
                  <a:cubicBezTo>
                    <a:pt x="285307" y="685800"/>
                    <a:pt x="257634" y="667426"/>
                    <a:pt x="245737" y="639170"/>
                  </a:cubicBezTo>
                  <a:lnTo>
                    <a:pt x="21147" y="105770"/>
                  </a:lnTo>
                  <a:cubicBezTo>
                    <a:pt x="0" y="55544"/>
                    <a:pt x="36879" y="0"/>
                    <a:pt x="91376" y="0"/>
                  </a:cubicBezTo>
                  <a:lnTo>
                    <a:pt x="319513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9125" y="2078817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438400" y="3913156"/>
            <a:ext cx="3046678" cy="685800"/>
            <a:chOff x="1009650" y="2993217"/>
            <a:chExt cx="3046678" cy="685800"/>
          </a:xfrm>
        </p:grpSpPr>
        <p:sp>
          <p:nvSpPr>
            <p:cNvPr id="20" name="Rounded Rectangle 19"/>
            <p:cNvSpPr/>
            <p:nvPr/>
          </p:nvSpPr>
          <p:spPr>
            <a:xfrm>
              <a:off x="1871225" y="2993217"/>
              <a:ext cx="2185103" cy="685800"/>
            </a:xfrm>
            <a:custGeom>
              <a:avLst/>
              <a:gdLst/>
              <a:ahLst/>
              <a:cxnLst/>
              <a:rect l="0" t="0" r="0" b="0"/>
              <a:pathLst>
                <a:path w="2185103" h="685800">
                  <a:moveTo>
                    <a:pt x="245737" y="639170"/>
                  </a:moveTo>
                  <a:lnTo>
                    <a:pt x="21147" y="105770"/>
                  </a:lnTo>
                  <a:cubicBezTo>
                    <a:pt x="0" y="55544"/>
                    <a:pt x="36879" y="0"/>
                    <a:pt x="91376" y="0"/>
                  </a:cubicBezTo>
                  <a:lnTo>
                    <a:pt x="309980" y="0"/>
                  </a:lnTo>
                  <a:lnTo>
                    <a:pt x="309980" y="685800"/>
                  </a:lnTo>
                  <a:cubicBezTo>
                    <a:pt x="279321" y="685800"/>
                    <a:pt x="257635" y="667426"/>
                    <a:pt x="245737" y="639170"/>
                  </a:cubicBezTo>
                  <a:close/>
                  <a:moveTo>
                    <a:pt x="1872099" y="685800"/>
                  </a:moveTo>
                  <a:lnTo>
                    <a:pt x="309999" y="685800"/>
                  </a:lnTo>
                  <a:lnTo>
                    <a:pt x="309999" y="0"/>
                  </a:lnTo>
                  <a:lnTo>
                    <a:pt x="1872099" y="0"/>
                  </a:lnTo>
                  <a:close/>
                  <a:moveTo>
                    <a:pt x="1872099" y="685800"/>
                  </a:moveTo>
                  <a:lnTo>
                    <a:pt x="1872099" y="0"/>
                  </a:lnTo>
                  <a:lnTo>
                    <a:pt x="2093725" y="0"/>
                  </a:lnTo>
                  <a:cubicBezTo>
                    <a:pt x="2148223" y="0"/>
                    <a:pt x="2185103" y="55544"/>
                    <a:pt x="2163955" y="105770"/>
                  </a:cubicBezTo>
                  <a:lnTo>
                    <a:pt x="1939365" y="639170"/>
                  </a:lnTo>
                  <a:cubicBezTo>
                    <a:pt x="1927467" y="667426"/>
                    <a:pt x="1902757" y="685800"/>
                    <a:pt x="1872099" y="685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1009650" y="2993217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1871225" y="2993217"/>
              <a:ext cx="2185103" cy="685800"/>
            </a:xfrm>
            <a:custGeom>
              <a:avLst/>
              <a:gdLst/>
              <a:ahLst/>
              <a:cxnLst/>
              <a:rect l="0" t="0" r="0" b="0"/>
              <a:pathLst>
                <a:path w="2185103" h="685800">
                  <a:moveTo>
                    <a:pt x="245737" y="639170"/>
                  </a:moveTo>
                  <a:lnTo>
                    <a:pt x="21147" y="105770"/>
                  </a:lnTo>
                  <a:cubicBezTo>
                    <a:pt x="0" y="55544"/>
                    <a:pt x="36879" y="0"/>
                    <a:pt x="91376" y="0"/>
                  </a:cubicBezTo>
                  <a:lnTo>
                    <a:pt x="309980" y="0"/>
                  </a:lnTo>
                  <a:lnTo>
                    <a:pt x="309980" y="685800"/>
                  </a:lnTo>
                  <a:cubicBezTo>
                    <a:pt x="279321" y="685800"/>
                    <a:pt x="257635" y="667426"/>
                    <a:pt x="245737" y="639170"/>
                  </a:cubicBezTo>
                  <a:close/>
                  <a:moveTo>
                    <a:pt x="1872099" y="685800"/>
                  </a:moveTo>
                  <a:lnTo>
                    <a:pt x="309999" y="685800"/>
                  </a:lnTo>
                  <a:lnTo>
                    <a:pt x="309999" y="0"/>
                  </a:lnTo>
                  <a:lnTo>
                    <a:pt x="1872099" y="0"/>
                  </a:lnTo>
                  <a:close/>
                  <a:moveTo>
                    <a:pt x="1872099" y="685800"/>
                  </a:moveTo>
                  <a:lnTo>
                    <a:pt x="1872099" y="0"/>
                  </a:lnTo>
                  <a:lnTo>
                    <a:pt x="2093725" y="0"/>
                  </a:lnTo>
                  <a:cubicBezTo>
                    <a:pt x="2148223" y="0"/>
                    <a:pt x="2185103" y="55544"/>
                    <a:pt x="2163955" y="105770"/>
                  </a:cubicBezTo>
                  <a:lnTo>
                    <a:pt x="1939365" y="639170"/>
                  </a:lnTo>
                  <a:cubicBezTo>
                    <a:pt x="1927467" y="667426"/>
                    <a:pt x="1902757" y="685800"/>
                    <a:pt x="1872099" y="685800"/>
                  </a:cubicBezTo>
                  <a:close/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1009650" y="2993217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gradFill rotWithShape="1">
              <a:gsLst>
                <a:gs pos="0">
                  <a:srgbClr val="CFF976"/>
                </a:gs>
                <a:gs pos="100000">
                  <a:srgbClr val="A8DD38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1871225" y="2993217"/>
              <a:ext cx="2185103" cy="685800"/>
            </a:xfrm>
            <a:custGeom>
              <a:avLst/>
              <a:gdLst/>
              <a:ahLst/>
              <a:cxnLst/>
              <a:rect l="0" t="0" r="0" b="0"/>
              <a:pathLst>
                <a:path w="2185103" h="685800">
                  <a:moveTo>
                    <a:pt x="309980" y="685800"/>
                  </a:moveTo>
                  <a:cubicBezTo>
                    <a:pt x="279321" y="685800"/>
                    <a:pt x="257635" y="667426"/>
                    <a:pt x="245737" y="639170"/>
                  </a:cubicBezTo>
                  <a:lnTo>
                    <a:pt x="21147" y="105770"/>
                  </a:lnTo>
                  <a:cubicBezTo>
                    <a:pt x="0" y="55544"/>
                    <a:pt x="36879" y="0"/>
                    <a:pt x="91376" y="0"/>
                  </a:cubicBezTo>
                  <a:lnTo>
                    <a:pt x="309980" y="0"/>
                  </a:lnTo>
                  <a:moveTo>
                    <a:pt x="1872099" y="685800"/>
                  </a:moveTo>
                  <a:lnTo>
                    <a:pt x="309999" y="685800"/>
                  </a:lnTo>
                  <a:moveTo>
                    <a:pt x="1872099" y="0"/>
                  </a:moveTo>
                  <a:lnTo>
                    <a:pt x="309999" y="0"/>
                  </a:lnTo>
                  <a:moveTo>
                    <a:pt x="1872099" y="0"/>
                  </a:moveTo>
                  <a:lnTo>
                    <a:pt x="2093725" y="0"/>
                  </a:lnTo>
                  <a:cubicBezTo>
                    <a:pt x="2148223" y="0"/>
                    <a:pt x="2185103" y="55544"/>
                    <a:pt x="2163955" y="105770"/>
                  </a:cubicBezTo>
                  <a:lnTo>
                    <a:pt x="1939365" y="639170"/>
                  </a:lnTo>
                  <a:cubicBezTo>
                    <a:pt x="1927467" y="667426"/>
                    <a:pt x="1902757" y="685800"/>
                    <a:pt x="1872099" y="6858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1009650" y="2993217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871225" y="2993217"/>
              <a:ext cx="2185103" cy="685800"/>
            </a:xfrm>
            <a:custGeom>
              <a:avLst/>
              <a:gdLst/>
              <a:ahLst/>
              <a:cxnLst/>
              <a:rect l="0" t="0" r="0" b="0"/>
              <a:pathLst>
                <a:path w="2185103" h="685800">
                  <a:moveTo>
                    <a:pt x="309980" y="685800"/>
                  </a:moveTo>
                  <a:cubicBezTo>
                    <a:pt x="279321" y="685800"/>
                    <a:pt x="257635" y="667426"/>
                    <a:pt x="245737" y="639170"/>
                  </a:cubicBezTo>
                  <a:lnTo>
                    <a:pt x="21147" y="105770"/>
                  </a:lnTo>
                  <a:cubicBezTo>
                    <a:pt x="0" y="55544"/>
                    <a:pt x="36879" y="0"/>
                    <a:pt x="91376" y="0"/>
                  </a:cubicBezTo>
                  <a:lnTo>
                    <a:pt x="309980" y="0"/>
                  </a:lnTo>
                  <a:moveTo>
                    <a:pt x="1872099" y="685800"/>
                  </a:moveTo>
                  <a:lnTo>
                    <a:pt x="309999" y="685800"/>
                  </a:lnTo>
                  <a:moveTo>
                    <a:pt x="1872099" y="0"/>
                  </a:moveTo>
                  <a:lnTo>
                    <a:pt x="309999" y="0"/>
                  </a:lnTo>
                  <a:moveTo>
                    <a:pt x="1872099" y="0"/>
                  </a:moveTo>
                  <a:lnTo>
                    <a:pt x="2093725" y="0"/>
                  </a:lnTo>
                  <a:cubicBezTo>
                    <a:pt x="2148223" y="0"/>
                    <a:pt x="2185103" y="55544"/>
                    <a:pt x="2163955" y="105770"/>
                  </a:cubicBezTo>
                  <a:lnTo>
                    <a:pt x="1939365" y="639170"/>
                  </a:lnTo>
                  <a:cubicBezTo>
                    <a:pt x="1927467" y="667426"/>
                    <a:pt x="1902757" y="685800"/>
                    <a:pt x="1872099" y="6858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1009650" y="2993217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2819400" y="4827556"/>
            <a:ext cx="2276649" cy="685800"/>
            <a:chOff x="1390650" y="3907617"/>
            <a:chExt cx="2276649" cy="685800"/>
          </a:xfrm>
        </p:grpSpPr>
        <p:sp>
          <p:nvSpPr>
            <p:cNvPr id="29" name="Rounded Rectangle 28"/>
            <p:cNvSpPr/>
            <p:nvPr/>
          </p:nvSpPr>
          <p:spPr>
            <a:xfrm>
              <a:off x="2252225" y="3907617"/>
              <a:ext cx="1415074" cy="685800"/>
            </a:xfrm>
            <a:custGeom>
              <a:avLst/>
              <a:gdLst/>
              <a:ahLst/>
              <a:cxnLst/>
              <a:rect l="0" t="0" r="0" b="0"/>
              <a:pathLst>
                <a:path w="1415074" h="685800">
                  <a:moveTo>
                    <a:pt x="1110099" y="685800"/>
                  </a:moveTo>
                  <a:lnTo>
                    <a:pt x="1110099" y="0"/>
                  </a:lnTo>
                  <a:lnTo>
                    <a:pt x="1323697" y="0"/>
                  </a:lnTo>
                  <a:cubicBezTo>
                    <a:pt x="1378194" y="0"/>
                    <a:pt x="1415074" y="55544"/>
                    <a:pt x="1393926" y="105769"/>
                  </a:cubicBezTo>
                  <a:lnTo>
                    <a:pt x="1165071" y="649299"/>
                  </a:lnTo>
                  <a:cubicBezTo>
                    <a:pt x="1155759" y="671417"/>
                    <a:pt x="1134097" y="685800"/>
                    <a:pt x="1110099" y="685800"/>
                  </a:cubicBezTo>
                  <a:close/>
                  <a:moveTo>
                    <a:pt x="309999" y="685800"/>
                  </a:moveTo>
                  <a:lnTo>
                    <a:pt x="309999" y="0"/>
                  </a:lnTo>
                  <a:lnTo>
                    <a:pt x="1110099" y="0"/>
                  </a:lnTo>
                  <a:lnTo>
                    <a:pt x="1110099" y="685800"/>
                  </a:lnTo>
                  <a:close/>
                  <a:moveTo>
                    <a:pt x="248056" y="644679"/>
                  </a:moveTo>
                  <a:lnTo>
                    <a:pt x="21147" y="105770"/>
                  </a:lnTo>
                  <a:cubicBezTo>
                    <a:pt x="0" y="55544"/>
                    <a:pt x="36879" y="0"/>
                    <a:pt x="91376" y="0"/>
                  </a:cubicBezTo>
                  <a:lnTo>
                    <a:pt x="309988" y="0"/>
                  </a:lnTo>
                  <a:lnTo>
                    <a:pt x="309988" y="685800"/>
                  </a:lnTo>
                  <a:cubicBezTo>
                    <a:pt x="282951" y="685800"/>
                    <a:pt x="258548" y="669597"/>
                    <a:pt x="248056" y="64467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EF63"/>
                </a:gs>
                <a:gs pos="100000">
                  <a:srgbClr val="FFE60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390650" y="3907617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gradFill rotWithShape="1">
              <a:gsLst>
                <a:gs pos="0">
                  <a:srgbClr val="FFEF63"/>
                </a:gs>
                <a:gs pos="100000">
                  <a:srgbClr val="FFE60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252225" y="3907617"/>
              <a:ext cx="1415074" cy="685800"/>
            </a:xfrm>
            <a:custGeom>
              <a:avLst/>
              <a:gdLst/>
              <a:ahLst/>
              <a:cxnLst/>
              <a:rect l="0" t="0" r="0" b="0"/>
              <a:pathLst>
                <a:path w="1415074" h="685800">
                  <a:moveTo>
                    <a:pt x="1110099" y="685800"/>
                  </a:moveTo>
                  <a:lnTo>
                    <a:pt x="1110099" y="0"/>
                  </a:lnTo>
                  <a:lnTo>
                    <a:pt x="1323697" y="0"/>
                  </a:lnTo>
                  <a:cubicBezTo>
                    <a:pt x="1378194" y="0"/>
                    <a:pt x="1415074" y="55544"/>
                    <a:pt x="1393926" y="105769"/>
                  </a:cubicBezTo>
                  <a:lnTo>
                    <a:pt x="1165071" y="649299"/>
                  </a:lnTo>
                  <a:cubicBezTo>
                    <a:pt x="1155759" y="671417"/>
                    <a:pt x="1134097" y="685800"/>
                    <a:pt x="1110099" y="685800"/>
                  </a:cubicBezTo>
                  <a:close/>
                  <a:moveTo>
                    <a:pt x="309999" y="685800"/>
                  </a:moveTo>
                  <a:lnTo>
                    <a:pt x="309999" y="0"/>
                  </a:lnTo>
                  <a:lnTo>
                    <a:pt x="1110099" y="0"/>
                  </a:lnTo>
                  <a:lnTo>
                    <a:pt x="1110099" y="685800"/>
                  </a:lnTo>
                  <a:close/>
                  <a:moveTo>
                    <a:pt x="248056" y="644679"/>
                  </a:moveTo>
                  <a:lnTo>
                    <a:pt x="21147" y="105770"/>
                  </a:lnTo>
                  <a:cubicBezTo>
                    <a:pt x="0" y="55544"/>
                    <a:pt x="36879" y="0"/>
                    <a:pt x="91376" y="0"/>
                  </a:cubicBezTo>
                  <a:lnTo>
                    <a:pt x="309988" y="0"/>
                  </a:lnTo>
                  <a:lnTo>
                    <a:pt x="309988" y="685800"/>
                  </a:lnTo>
                  <a:cubicBezTo>
                    <a:pt x="282951" y="685800"/>
                    <a:pt x="258548" y="669597"/>
                    <a:pt x="248056" y="64467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EF63"/>
                </a:gs>
                <a:gs pos="100000">
                  <a:srgbClr val="FFE60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390650" y="3907617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gradFill rotWithShape="1">
              <a:gsLst>
                <a:gs pos="0">
                  <a:srgbClr val="FFEF63"/>
                </a:gs>
                <a:gs pos="100000">
                  <a:srgbClr val="FFE60A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2252225" y="3907617"/>
              <a:ext cx="1415074" cy="685800"/>
            </a:xfrm>
            <a:custGeom>
              <a:avLst/>
              <a:gdLst/>
              <a:ahLst/>
              <a:cxnLst/>
              <a:rect l="0" t="0" r="0" b="0"/>
              <a:pathLst>
                <a:path w="1415074" h="685800">
                  <a:moveTo>
                    <a:pt x="1110099" y="0"/>
                  </a:moveTo>
                  <a:lnTo>
                    <a:pt x="1323697" y="0"/>
                  </a:lnTo>
                  <a:cubicBezTo>
                    <a:pt x="1378194" y="0"/>
                    <a:pt x="1415074" y="55544"/>
                    <a:pt x="1393926" y="105769"/>
                  </a:cubicBezTo>
                  <a:lnTo>
                    <a:pt x="1165071" y="649299"/>
                  </a:lnTo>
                  <a:cubicBezTo>
                    <a:pt x="1155759" y="671417"/>
                    <a:pt x="1134097" y="685800"/>
                    <a:pt x="1110099" y="685800"/>
                  </a:cubicBezTo>
                  <a:moveTo>
                    <a:pt x="309999" y="685800"/>
                  </a:moveTo>
                  <a:lnTo>
                    <a:pt x="1110099" y="685800"/>
                  </a:lnTo>
                  <a:moveTo>
                    <a:pt x="309999" y="0"/>
                  </a:moveTo>
                  <a:lnTo>
                    <a:pt x="1110099" y="0"/>
                  </a:lnTo>
                  <a:moveTo>
                    <a:pt x="309988" y="685800"/>
                  </a:moveTo>
                  <a:cubicBezTo>
                    <a:pt x="282951" y="685800"/>
                    <a:pt x="258548" y="669597"/>
                    <a:pt x="248056" y="644679"/>
                  </a:cubicBezTo>
                  <a:lnTo>
                    <a:pt x="21147" y="105770"/>
                  </a:lnTo>
                  <a:cubicBezTo>
                    <a:pt x="0" y="55544"/>
                    <a:pt x="36879" y="0"/>
                    <a:pt x="91376" y="0"/>
                  </a:cubicBezTo>
                  <a:lnTo>
                    <a:pt x="309988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390650" y="3907617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2252225" y="3907617"/>
              <a:ext cx="1415074" cy="685800"/>
            </a:xfrm>
            <a:custGeom>
              <a:avLst/>
              <a:gdLst/>
              <a:ahLst/>
              <a:cxnLst/>
              <a:rect l="0" t="0" r="0" b="0"/>
              <a:pathLst>
                <a:path w="1415074" h="685800">
                  <a:moveTo>
                    <a:pt x="1110099" y="0"/>
                  </a:moveTo>
                  <a:lnTo>
                    <a:pt x="1323697" y="0"/>
                  </a:lnTo>
                  <a:cubicBezTo>
                    <a:pt x="1378194" y="0"/>
                    <a:pt x="1415074" y="55544"/>
                    <a:pt x="1393926" y="105769"/>
                  </a:cubicBezTo>
                  <a:lnTo>
                    <a:pt x="1165071" y="649299"/>
                  </a:lnTo>
                  <a:cubicBezTo>
                    <a:pt x="1155759" y="671417"/>
                    <a:pt x="1134097" y="685800"/>
                    <a:pt x="1110099" y="685800"/>
                  </a:cubicBezTo>
                  <a:moveTo>
                    <a:pt x="309999" y="685800"/>
                  </a:moveTo>
                  <a:lnTo>
                    <a:pt x="1110099" y="685800"/>
                  </a:lnTo>
                  <a:moveTo>
                    <a:pt x="309999" y="0"/>
                  </a:moveTo>
                  <a:lnTo>
                    <a:pt x="1110099" y="0"/>
                  </a:lnTo>
                  <a:moveTo>
                    <a:pt x="309988" y="685800"/>
                  </a:moveTo>
                  <a:cubicBezTo>
                    <a:pt x="282951" y="685800"/>
                    <a:pt x="258548" y="669597"/>
                    <a:pt x="248056" y="644679"/>
                  </a:cubicBezTo>
                  <a:lnTo>
                    <a:pt x="21147" y="105770"/>
                  </a:lnTo>
                  <a:cubicBezTo>
                    <a:pt x="0" y="55544"/>
                    <a:pt x="36879" y="0"/>
                    <a:pt x="91376" y="0"/>
                  </a:cubicBezTo>
                  <a:lnTo>
                    <a:pt x="309988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390650" y="3907617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4000976" y="1333500"/>
            <a:ext cx="1457325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자율 차량 제어 프로세스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19850" y="2181225"/>
            <a:ext cx="1057275" cy="6000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라이다 데이터를 사용하여
추종 대상 객체의 위치를 결
정합니다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49338" y="2329625"/>
            <a:ext cx="771525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객체 위치 추정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029325" y="3067050"/>
            <a:ext cx="1185862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LIMO 차량과 추종 대상 간
의 위치 차이를 계산합니다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037742" y="3244025"/>
            <a:ext cx="500062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오차 계산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648325" y="3981450"/>
            <a:ext cx="1028700" cy="40005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계산된 오차를 기반으로 차
량 제어 명령을 생성합니다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849338" y="4158425"/>
            <a:ext cx="771525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제어 명령 생성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267325" y="4924425"/>
            <a:ext cx="1243012" cy="6000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Roboto"/>
              </a:rPr>
              <a:t>생성된 명령을 사용하여
LIMO 차량의 움직임을 제어
합니다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037742" y="5072825"/>
            <a:ext cx="500062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차량 제어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1791023" y="2212715"/>
            <a:ext cx="438069" cy="430042"/>
          </a:xfrm>
          <a:custGeom>
            <a:avLst/>
            <a:gdLst/>
            <a:ahLst/>
            <a:cxnLst/>
            <a:rect l="0" t="0" r="0" b="0"/>
            <a:pathLst>
              <a:path w="438069" h="430042">
                <a:moveTo>
                  <a:pt x="76200" y="175374"/>
                </a:moveTo>
                <a:lnTo>
                  <a:pt x="70580" y="178879"/>
                </a:lnTo>
                <a:cubicBezTo>
                  <a:pt x="62225" y="184101"/>
                  <a:pt x="57150" y="193258"/>
                  <a:pt x="57150" y="203111"/>
                </a:cubicBezTo>
                <a:lnTo>
                  <a:pt x="57150" y="228580"/>
                </a:lnTo>
                <a:cubicBezTo>
                  <a:pt x="57150" y="244362"/>
                  <a:pt x="44356" y="257155"/>
                  <a:pt x="28575" y="257155"/>
                </a:cubicBezTo>
                <a:cubicBezTo>
                  <a:pt x="12793" y="257155"/>
                  <a:pt x="0" y="244362"/>
                  <a:pt x="0" y="228580"/>
                </a:cubicBezTo>
                <a:lnTo>
                  <a:pt x="0" y="203111"/>
                </a:lnTo>
                <a:cubicBezTo>
                  <a:pt x="4" y="173550"/>
                  <a:pt x="15238" y="146077"/>
                  <a:pt x="40309" y="130416"/>
                </a:cubicBezTo>
                <a:lnTo>
                  <a:pt x="66465" y="114071"/>
                </a:lnTo>
                <a:cubicBezTo>
                  <a:pt x="90706" y="98915"/>
                  <a:pt x="121911" y="100900"/>
                  <a:pt x="144037" y="119005"/>
                </a:cubicBezTo>
                <a:lnTo>
                  <a:pt x="227647" y="187432"/>
                </a:lnTo>
                <a:cubicBezTo>
                  <a:pt x="239857" y="197429"/>
                  <a:pt x="241654" y="215429"/>
                  <a:pt x="231661" y="227642"/>
                </a:cubicBezTo>
                <a:cubicBezTo>
                  <a:pt x="221667" y="239855"/>
                  <a:pt x="203667" y="241656"/>
                  <a:pt x="191452" y="231667"/>
                </a:cubicBezTo>
                <a:lnTo>
                  <a:pt x="133350" y="184061"/>
                </a:lnTo>
                <a:lnTo>
                  <a:pt x="133350" y="243306"/>
                </a:lnTo>
                <a:cubicBezTo>
                  <a:pt x="133341" y="263572"/>
                  <a:pt x="139167" y="283413"/>
                  <a:pt x="150133" y="300456"/>
                </a:cubicBezTo>
                <a:lnTo>
                  <a:pt x="203473" y="383476"/>
                </a:lnTo>
                <a:cubicBezTo>
                  <a:pt x="211926" y="395931"/>
                  <a:pt x="209814" y="412727"/>
                  <a:pt x="198539" y="422700"/>
                </a:cubicBezTo>
                <a:cubicBezTo>
                  <a:pt x="192230" y="427837"/>
                  <a:pt x="184032" y="430042"/>
                  <a:pt x="175998" y="428762"/>
                </a:cubicBezTo>
                <a:cubicBezTo>
                  <a:pt x="167964" y="427482"/>
                  <a:pt x="160856" y="422838"/>
                  <a:pt x="156457" y="415994"/>
                </a:cubicBezTo>
                <a:lnTo>
                  <a:pt x="113595" y="349319"/>
                </a:lnTo>
                <a:lnTo>
                  <a:pt x="71266" y="415842"/>
                </a:lnTo>
                <a:cubicBezTo>
                  <a:pt x="66881" y="422739"/>
                  <a:pt x="59753" y="427429"/>
                  <a:pt x="51683" y="428725"/>
                </a:cubicBezTo>
                <a:cubicBezTo>
                  <a:pt x="43614" y="430022"/>
                  <a:pt x="35375" y="427801"/>
                  <a:pt x="29051" y="422624"/>
                </a:cubicBezTo>
                <a:cubicBezTo>
                  <a:pt x="17846" y="412691"/>
                  <a:pt x="15713" y="396003"/>
                  <a:pt x="24060" y="383571"/>
                </a:cubicBezTo>
                <a:lnTo>
                  <a:pt x="47891" y="346138"/>
                </a:lnTo>
                <a:cubicBezTo>
                  <a:pt x="63981" y="326290"/>
                  <a:pt x="73831" y="302122"/>
                  <a:pt x="76200" y="276682"/>
                </a:cubicBezTo>
                <a:moveTo>
                  <a:pt x="66675" y="38100"/>
                </a:moveTo>
                <a:cubicBezTo>
                  <a:pt x="66675" y="17057"/>
                  <a:pt x="83732" y="0"/>
                  <a:pt x="104775" y="0"/>
                </a:cubicBezTo>
                <a:cubicBezTo>
                  <a:pt x="125817" y="0"/>
                  <a:pt x="142875" y="17057"/>
                  <a:pt x="142875" y="38100"/>
                </a:cubicBezTo>
                <a:cubicBezTo>
                  <a:pt x="142875" y="59142"/>
                  <a:pt x="125817" y="76200"/>
                  <a:pt x="104775" y="76200"/>
                </a:cubicBezTo>
                <a:cubicBezTo>
                  <a:pt x="83732" y="76200"/>
                  <a:pt x="66675" y="59142"/>
                  <a:pt x="66675" y="38100"/>
                </a:cubicBezTo>
                <a:moveTo>
                  <a:pt x="276224" y="67132"/>
                </a:moveTo>
                <a:lnTo>
                  <a:pt x="304799" y="105232"/>
                </a:lnTo>
                <a:lnTo>
                  <a:pt x="276224" y="143332"/>
                </a:lnTo>
                <a:moveTo>
                  <a:pt x="304799" y="105232"/>
                </a:moveTo>
                <a:lnTo>
                  <a:pt x="228599" y="105232"/>
                </a:lnTo>
                <a:moveTo>
                  <a:pt x="266699" y="295732"/>
                </a:moveTo>
                <a:cubicBezTo>
                  <a:pt x="266699" y="285211"/>
                  <a:pt x="275228" y="276682"/>
                  <a:pt x="285749" y="276682"/>
                </a:cubicBezTo>
                <a:lnTo>
                  <a:pt x="347643" y="276682"/>
                </a:lnTo>
                <a:cubicBezTo>
                  <a:pt x="357430" y="276736"/>
                  <a:pt x="365665" y="269365"/>
                  <a:pt x="366693" y="259632"/>
                </a:cubicBezTo>
                <a:lnTo>
                  <a:pt x="380390" y="129501"/>
                </a:lnTo>
                <a:lnTo>
                  <a:pt x="379952" y="125482"/>
                </a:lnTo>
                <a:lnTo>
                  <a:pt x="360025" y="65665"/>
                </a:lnTo>
                <a:cubicBezTo>
                  <a:pt x="356697" y="55686"/>
                  <a:pt x="362087" y="44897"/>
                  <a:pt x="372065" y="41567"/>
                </a:cubicBezTo>
                <a:lnTo>
                  <a:pt x="390143" y="35547"/>
                </a:lnTo>
                <a:cubicBezTo>
                  <a:pt x="400122" y="32232"/>
                  <a:pt x="410900" y="37629"/>
                  <a:pt x="414223" y="47605"/>
                </a:cubicBezTo>
                <a:lnTo>
                  <a:pt x="434016" y="107422"/>
                </a:lnTo>
                <a:cubicBezTo>
                  <a:pt x="437030" y="116456"/>
                  <a:pt x="438069" y="126032"/>
                  <a:pt x="437064" y="135502"/>
                </a:cubicBezTo>
                <a:lnTo>
                  <a:pt x="420681" y="291198"/>
                </a:lnTo>
                <a:cubicBezTo>
                  <a:pt x="418127" y="315432"/>
                  <a:pt x="397691" y="333829"/>
                  <a:pt x="373322" y="333832"/>
                </a:cubicBezTo>
                <a:lnTo>
                  <a:pt x="285692" y="333832"/>
                </a:lnTo>
                <a:cubicBezTo>
                  <a:pt x="275171" y="333832"/>
                  <a:pt x="266642" y="325303"/>
                  <a:pt x="266642" y="314782"/>
                </a:cubicBezTo>
                <a:close/>
                <a:moveTo>
                  <a:pt x="285749" y="371932"/>
                </a:moveTo>
                <a:lnTo>
                  <a:pt x="400049" y="371932"/>
                </a:lnTo>
                <a:cubicBezTo>
                  <a:pt x="400049" y="371932"/>
                  <a:pt x="419099" y="371932"/>
                  <a:pt x="419099" y="390982"/>
                </a:cubicBezTo>
                <a:lnTo>
                  <a:pt x="419099" y="410032"/>
                </a:lnTo>
                <a:cubicBezTo>
                  <a:pt x="419099" y="410032"/>
                  <a:pt x="419099" y="429082"/>
                  <a:pt x="400049" y="429082"/>
                </a:cubicBezTo>
                <a:lnTo>
                  <a:pt x="285749" y="429082"/>
                </a:lnTo>
                <a:cubicBezTo>
                  <a:pt x="285749" y="429082"/>
                  <a:pt x="266699" y="429082"/>
                  <a:pt x="266699" y="410032"/>
                </a:cubicBezTo>
                <a:lnTo>
                  <a:pt x="266699" y="390982"/>
                </a:lnTo>
                <a:cubicBezTo>
                  <a:pt x="266699" y="390982"/>
                  <a:pt x="266699" y="371932"/>
                  <a:pt x="285749" y="371932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2162175" y="3113056"/>
            <a:ext cx="450715" cy="443150"/>
          </a:xfrm>
          <a:custGeom>
            <a:avLst/>
            <a:gdLst/>
            <a:ahLst/>
            <a:cxnLst/>
            <a:rect l="0" t="0" r="0" b="0"/>
            <a:pathLst>
              <a:path w="450715" h="443150">
                <a:moveTo>
                  <a:pt x="0" y="0"/>
                </a:moveTo>
                <a:moveTo>
                  <a:pt x="273550" y="109775"/>
                </a:moveTo>
                <a:lnTo>
                  <a:pt x="256405" y="92630"/>
                </a:lnTo>
                <a:cubicBezTo>
                  <a:pt x="243070" y="77390"/>
                  <a:pt x="256407" y="52625"/>
                  <a:pt x="277362" y="58340"/>
                </a:cubicBezTo>
                <a:lnTo>
                  <a:pt x="300220" y="64055"/>
                </a:lnTo>
                <a:cubicBezTo>
                  <a:pt x="307840" y="65960"/>
                  <a:pt x="317365" y="62150"/>
                  <a:pt x="319270" y="52625"/>
                </a:cubicBezTo>
                <a:lnTo>
                  <a:pt x="326892" y="29765"/>
                </a:lnTo>
                <a:cubicBezTo>
                  <a:pt x="332607" y="8810"/>
                  <a:pt x="361180" y="8810"/>
                  <a:pt x="366895" y="29765"/>
                </a:cubicBezTo>
                <a:lnTo>
                  <a:pt x="374517" y="52625"/>
                </a:lnTo>
                <a:cubicBezTo>
                  <a:pt x="376422" y="60245"/>
                  <a:pt x="385947" y="65960"/>
                  <a:pt x="393567" y="64055"/>
                </a:cubicBezTo>
                <a:lnTo>
                  <a:pt x="416425" y="58340"/>
                </a:lnTo>
                <a:cubicBezTo>
                  <a:pt x="437380" y="54530"/>
                  <a:pt x="450715" y="77390"/>
                  <a:pt x="437380" y="92630"/>
                </a:cubicBezTo>
                <a:lnTo>
                  <a:pt x="420237" y="109775"/>
                </a:lnTo>
                <a:cubicBezTo>
                  <a:pt x="414522" y="115490"/>
                  <a:pt x="414522" y="125015"/>
                  <a:pt x="420237" y="130730"/>
                </a:cubicBezTo>
                <a:lnTo>
                  <a:pt x="437380" y="147875"/>
                </a:lnTo>
                <a:cubicBezTo>
                  <a:pt x="450715" y="163115"/>
                  <a:pt x="437380" y="187880"/>
                  <a:pt x="416425" y="182165"/>
                </a:cubicBezTo>
                <a:lnTo>
                  <a:pt x="393567" y="176450"/>
                </a:lnTo>
                <a:cubicBezTo>
                  <a:pt x="385947" y="174545"/>
                  <a:pt x="376422" y="178355"/>
                  <a:pt x="374517" y="187880"/>
                </a:cubicBezTo>
                <a:lnTo>
                  <a:pt x="366895" y="210740"/>
                </a:lnTo>
                <a:cubicBezTo>
                  <a:pt x="361180" y="231695"/>
                  <a:pt x="332607" y="231695"/>
                  <a:pt x="326892" y="210740"/>
                </a:cubicBezTo>
                <a:lnTo>
                  <a:pt x="319270" y="187880"/>
                </a:lnTo>
                <a:moveTo>
                  <a:pt x="262120" y="405050"/>
                </a:moveTo>
                <a:cubicBezTo>
                  <a:pt x="262120" y="426005"/>
                  <a:pt x="244975" y="443150"/>
                  <a:pt x="224020" y="443150"/>
                </a:cubicBezTo>
                <a:lnTo>
                  <a:pt x="52571" y="443150"/>
                </a:lnTo>
                <a:cubicBezTo>
                  <a:pt x="31616" y="443150"/>
                  <a:pt x="14471" y="426005"/>
                  <a:pt x="14471" y="405050"/>
                </a:cubicBezTo>
                <a:lnTo>
                  <a:pt x="14471" y="195500"/>
                </a:lnTo>
                <a:cubicBezTo>
                  <a:pt x="14471" y="174545"/>
                  <a:pt x="31616" y="157400"/>
                  <a:pt x="52571" y="157400"/>
                </a:cubicBezTo>
                <a:lnTo>
                  <a:pt x="224020" y="157400"/>
                </a:lnTo>
                <a:cubicBezTo>
                  <a:pt x="244975" y="157400"/>
                  <a:pt x="262120" y="174545"/>
                  <a:pt x="262120" y="195500"/>
                </a:cubicBezTo>
                <a:close/>
                <a:moveTo>
                  <a:pt x="204970" y="214550"/>
                </a:moveTo>
                <a:lnTo>
                  <a:pt x="71621" y="214550"/>
                </a:lnTo>
                <a:lnTo>
                  <a:pt x="71621" y="271700"/>
                </a:lnTo>
                <a:lnTo>
                  <a:pt x="204970" y="271700"/>
                </a:lnTo>
                <a:close/>
                <a:moveTo>
                  <a:pt x="75431" y="319325"/>
                </a:moveTo>
                <a:cubicBezTo>
                  <a:pt x="73326" y="319325"/>
                  <a:pt x="71621" y="321030"/>
                  <a:pt x="71621" y="323135"/>
                </a:cubicBezTo>
                <a:cubicBezTo>
                  <a:pt x="71621" y="325240"/>
                  <a:pt x="73326" y="326945"/>
                  <a:pt x="75431" y="326945"/>
                </a:cubicBezTo>
                <a:moveTo>
                  <a:pt x="75431" y="326945"/>
                </a:moveTo>
                <a:cubicBezTo>
                  <a:pt x="77535" y="326945"/>
                  <a:pt x="79241" y="325240"/>
                  <a:pt x="79241" y="323135"/>
                </a:cubicBezTo>
                <a:cubicBezTo>
                  <a:pt x="79241" y="321030"/>
                  <a:pt x="77535" y="319325"/>
                  <a:pt x="75431" y="319325"/>
                </a:cubicBezTo>
                <a:moveTo>
                  <a:pt x="75431" y="376475"/>
                </a:moveTo>
                <a:cubicBezTo>
                  <a:pt x="73326" y="376475"/>
                  <a:pt x="71621" y="378180"/>
                  <a:pt x="71621" y="380285"/>
                </a:cubicBezTo>
                <a:cubicBezTo>
                  <a:pt x="71621" y="382390"/>
                  <a:pt x="73326" y="384095"/>
                  <a:pt x="75431" y="384095"/>
                </a:cubicBezTo>
                <a:moveTo>
                  <a:pt x="75431" y="384095"/>
                </a:moveTo>
                <a:cubicBezTo>
                  <a:pt x="77535" y="384095"/>
                  <a:pt x="79241" y="382390"/>
                  <a:pt x="79241" y="380285"/>
                </a:cubicBezTo>
                <a:cubicBezTo>
                  <a:pt x="79241" y="378180"/>
                  <a:pt x="77535" y="376475"/>
                  <a:pt x="75431" y="376475"/>
                </a:cubicBezTo>
                <a:moveTo>
                  <a:pt x="138297" y="319325"/>
                </a:moveTo>
                <a:cubicBezTo>
                  <a:pt x="136192" y="319325"/>
                  <a:pt x="134487" y="321030"/>
                  <a:pt x="134487" y="323135"/>
                </a:cubicBezTo>
                <a:cubicBezTo>
                  <a:pt x="134487" y="325240"/>
                  <a:pt x="136192" y="326945"/>
                  <a:pt x="138297" y="326945"/>
                </a:cubicBezTo>
                <a:moveTo>
                  <a:pt x="138295" y="326945"/>
                </a:moveTo>
                <a:cubicBezTo>
                  <a:pt x="140399" y="326945"/>
                  <a:pt x="142105" y="325240"/>
                  <a:pt x="142105" y="323135"/>
                </a:cubicBezTo>
                <a:cubicBezTo>
                  <a:pt x="142105" y="321030"/>
                  <a:pt x="140399" y="319325"/>
                  <a:pt x="138295" y="319325"/>
                </a:cubicBezTo>
                <a:moveTo>
                  <a:pt x="138297" y="376475"/>
                </a:moveTo>
                <a:cubicBezTo>
                  <a:pt x="136192" y="376475"/>
                  <a:pt x="134487" y="378180"/>
                  <a:pt x="134487" y="380285"/>
                </a:cubicBezTo>
                <a:cubicBezTo>
                  <a:pt x="134487" y="382390"/>
                  <a:pt x="136192" y="384095"/>
                  <a:pt x="138297" y="384095"/>
                </a:cubicBezTo>
                <a:moveTo>
                  <a:pt x="138295" y="384095"/>
                </a:moveTo>
                <a:cubicBezTo>
                  <a:pt x="140399" y="384095"/>
                  <a:pt x="142105" y="382390"/>
                  <a:pt x="142105" y="380285"/>
                </a:cubicBezTo>
                <a:cubicBezTo>
                  <a:pt x="142105" y="378180"/>
                  <a:pt x="140399" y="376475"/>
                  <a:pt x="138295" y="376475"/>
                </a:cubicBezTo>
                <a:moveTo>
                  <a:pt x="199255" y="319325"/>
                </a:moveTo>
                <a:cubicBezTo>
                  <a:pt x="197152" y="319325"/>
                  <a:pt x="195445" y="321030"/>
                  <a:pt x="195445" y="323135"/>
                </a:cubicBezTo>
                <a:cubicBezTo>
                  <a:pt x="195445" y="325240"/>
                  <a:pt x="197152" y="326945"/>
                  <a:pt x="199255" y="326945"/>
                </a:cubicBezTo>
                <a:moveTo>
                  <a:pt x="199257" y="326945"/>
                </a:moveTo>
                <a:cubicBezTo>
                  <a:pt x="201360" y="326945"/>
                  <a:pt x="203067" y="325240"/>
                  <a:pt x="203067" y="323135"/>
                </a:cubicBezTo>
                <a:cubicBezTo>
                  <a:pt x="203067" y="321030"/>
                  <a:pt x="201360" y="319325"/>
                  <a:pt x="199257" y="319325"/>
                </a:cubicBezTo>
                <a:moveTo>
                  <a:pt x="199255" y="376475"/>
                </a:moveTo>
                <a:cubicBezTo>
                  <a:pt x="197152" y="376475"/>
                  <a:pt x="195445" y="378180"/>
                  <a:pt x="195445" y="380285"/>
                </a:cubicBezTo>
                <a:cubicBezTo>
                  <a:pt x="195445" y="382390"/>
                  <a:pt x="197152" y="384095"/>
                  <a:pt x="199255" y="384095"/>
                </a:cubicBezTo>
                <a:moveTo>
                  <a:pt x="199257" y="384095"/>
                </a:moveTo>
                <a:cubicBezTo>
                  <a:pt x="201360" y="384095"/>
                  <a:pt x="203067" y="382390"/>
                  <a:pt x="203067" y="380285"/>
                </a:cubicBezTo>
                <a:cubicBezTo>
                  <a:pt x="203067" y="378180"/>
                  <a:pt x="201360" y="376475"/>
                  <a:pt x="199257" y="376475"/>
                </a:cubicBezTo>
                <a:moveTo>
                  <a:pt x="318325" y="120262"/>
                </a:moveTo>
                <a:cubicBezTo>
                  <a:pt x="318325" y="136044"/>
                  <a:pt x="331119" y="148837"/>
                  <a:pt x="346900" y="148837"/>
                </a:cubicBezTo>
                <a:cubicBezTo>
                  <a:pt x="362681" y="148837"/>
                  <a:pt x="375475" y="136044"/>
                  <a:pt x="375475" y="120262"/>
                </a:cubicBezTo>
                <a:cubicBezTo>
                  <a:pt x="375475" y="104481"/>
                  <a:pt x="362681" y="91687"/>
                  <a:pt x="346900" y="91687"/>
                </a:cubicBezTo>
                <a:cubicBezTo>
                  <a:pt x="331118" y="91687"/>
                  <a:pt x="318325" y="104481"/>
                  <a:pt x="318325" y="120262"/>
                </a:cubicBez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" name="Rounded Rectangle 48"/>
          <p:cNvSpPr/>
          <p:nvPr/>
        </p:nvSpPr>
        <p:spPr>
          <a:xfrm>
            <a:off x="2562225" y="4036981"/>
            <a:ext cx="438150" cy="438150"/>
          </a:xfrm>
          <a:custGeom>
            <a:avLst/>
            <a:gdLst/>
            <a:ahLst/>
            <a:cxnLst/>
            <a:rect l="0" t="0" r="0" b="0"/>
            <a:pathLst>
              <a:path w="438150" h="438150">
                <a:moveTo>
                  <a:pt x="190500" y="0"/>
                </a:moveTo>
                <a:lnTo>
                  <a:pt x="419100" y="0"/>
                </a:lnTo>
                <a:cubicBezTo>
                  <a:pt x="429621" y="0"/>
                  <a:pt x="438150" y="8528"/>
                  <a:pt x="438150" y="19050"/>
                </a:cubicBezTo>
                <a:lnTo>
                  <a:pt x="438150" y="247650"/>
                </a:lnTo>
                <a:cubicBezTo>
                  <a:pt x="438150" y="258171"/>
                  <a:pt x="429621" y="266700"/>
                  <a:pt x="419100" y="266700"/>
                </a:cubicBezTo>
                <a:lnTo>
                  <a:pt x="238125" y="266700"/>
                </a:lnTo>
                <a:moveTo>
                  <a:pt x="57150" y="438150"/>
                </a:moveTo>
                <a:lnTo>
                  <a:pt x="47625" y="323850"/>
                </a:lnTo>
                <a:lnTo>
                  <a:pt x="0" y="323850"/>
                </a:lnTo>
                <a:lnTo>
                  <a:pt x="0" y="257175"/>
                </a:lnTo>
                <a:cubicBezTo>
                  <a:pt x="0" y="204569"/>
                  <a:pt x="42644" y="161925"/>
                  <a:pt x="95250" y="161925"/>
                </a:cubicBezTo>
                <a:cubicBezTo>
                  <a:pt x="147855" y="161925"/>
                  <a:pt x="190500" y="204569"/>
                  <a:pt x="190500" y="257175"/>
                </a:cubicBezTo>
                <a:lnTo>
                  <a:pt x="190500" y="323850"/>
                </a:lnTo>
                <a:lnTo>
                  <a:pt x="142875" y="323850"/>
                </a:lnTo>
                <a:lnTo>
                  <a:pt x="133350" y="438150"/>
                </a:lnTo>
                <a:close/>
                <a:moveTo>
                  <a:pt x="95250" y="0"/>
                </a:moveTo>
                <a:cubicBezTo>
                  <a:pt x="132073" y="0"/>
                  <a:pt x="161925" y="29851"/>
                  <a:pt x="161925" y="66675"/>
                </a:cubicBezTo>
                <a:cubicBezTo>
                  <a:pt x="161925" y="103498"/>
                  <a:pt x="132073" y="133350"/>
                  <a:pt x="95250" y="133350"/>
                </a:cubicBezTo>
                <a:cubicBezTo>
                  <a:pt x="58426" y="133350"/>
                  <a:pt x="28575" y="103498"/>
                  <a:pt x="28575" y="66675"/>
                </a:cubicBezTo>
                <a:cubicBezTo>
                  <a:pt x="28575" y="29851"/>
                  <a:pt x="58426" y="0"/>
                  <a:pt x="95250" y="0"/>
                </a:cubicBezTo>
                <a:close/>
                <a:moveTo>
                  <a:pt x="228600" y="171450"/>
                </a:moveTo>
                <a:lnTo>
                  <a:pt x="276225" y="123825"/>
                </a:lnTo>
                <a:lnTo>
                  <a:pt x="228600" y="76200"/>
                </a:lnTo>
                <a:moveTo>
                  <a:pt x="400050" y="133350"/>
                </a:moveTo>
                <a:lnTo>
                  <a:pt x="323850" y="133350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0" name="Rounded Rectangle 49"/>
          <p:cNvSpPr/>
          <p:nvPr/>
        </p:nvSpPr>
        <p:spPr>
          <a:xfrm>
            <a:off x="2943225" y="4951381"/>
            <a:ext cx="438150" cy="438150"/>
          </a:xfrm>
          <a:custGeom>
            <a:avLst/>
            <a:gdLst/>
            <a:ahLst/>
            <a:cxnLst/>
            <a:rect l="0" t="0" r="0" b="0"/>
            <a:pathLst>
              <a:path w="438150" h="438150">
                <a:moveTo>
                  <a:pt x="128930" y="381000"/>
                </a:moveTo>
                <a:lnTo>
                  <a:pt x="93345" y="381000"/>
                </a:lnTo>
                <a:cubicBezTo>
                  <a:pt x="83876" y="381000"/>
                  <a:pt x="76200" y="373323"/>
                  <a:pt x="76200" y="363854"/>
                </a:cubicBezTo>
                <a:lnTo>
                  <a:pt x="76200" y="323850"/>
                </a:lnTo>
                <a:lnTo>
                  <a:pt x="285750" y="323850"/>
                </a:lnTo>
                <a:cubicBezTo>
                  <a:pt x="296271" y="323850"/>
                  <a:pt x="304800" y="315321"/>
                  <a:pt x="304800" y="304800"/>
                </a:cubicBezTo>
                <a:lnTo>
                  <a:pt x="304800" y="247650"/>
                </a:lnTo>
                <a:lnTo>
                  <a:pt x="361950" y="247650"/>
                </a:lnTo>
                <a:cubicBezTo>
                  <a:pt x="404034" y="247650"/>
                  <a:pt x="438150" y="281765"/>
                  <a:pt x="438150" y="323850"/>
                </a:cubicBezTo>
                <a:lnTo>
                  <a:pt x="438150" y="363854"/>
                </a:lnTo>
                <a:cubicBezTo>
                  <a:pt x="438150" y="373323"/>
                  <a:pt x="430473" y="381000"/>
                  <a:pt x="421004" y="381000"/>
                </a:cubicBezTo>
                <a:lnTo>
                  <a:pt x="366369" y="381000"/>
                </a:lnTo>
                <a:moveTo>
                  <a:pt x="300380" y="381000"/>
                </a:moveTo>
                <a:lnTo>
                  <a:pt x="194919" y="381000"/>
                </a:lnTo>
                <a:moveTo>
                  <a:pt x="333375" y="361950"/>
                </a:moveTo>
                <a:cubicBezTo>
                  <a:pt x="354417" y="361950"/>
                  <a:pt x="371475" y="379007"/>
                  <a:pt x="371475" y="400050"/>
                </a:cubicBezTo>
                <a:cubicBezTo>
                  <a:pt x="371475" y="421092"/>
                  <a:pt x="354417" y="438150"/>
                  <a:pt x="333375" y="438150"/>
                </a:cubicBezTo>
                <a:cubicBezTo>
                  <a:pt x="312332" y="438150"/>
                  <a:pt x="295275" y="421092"/>
                  <a:pt x="295275" y="400050"/>
                </a:cubicBezTo>
                <a:cubicBezTo>
                  <a:pt x="295275" y="379007"/>
                  <a:pt x="312332" y="361950"/>
                  <a:pt x="333375" y="361950"/>
                </a:cubicBezTo>
                <a:close/>
                <a:moveTo>
                  <a:pt x="161925" y="361950"/>
                </a:moveTo>
                <a:cubicBezTo>
                  <a:pt x="182967" y="361950"/>
                  <a:pt x="200025" y="379007"/>
                  <a:pt x="200025" y="400050"/>
                </a:cubicBezTo>
                <a:cubicBezTo>
                  <a:pt x="200025" y="421092"/>
                  <a:pt x="182967" y="438150"/>
                  <a:pt x="161925" y="438150"/>
                </a:cubicBezTo>
                <a:cubicBezTo>
                  <a:pt x="140882" y="438150"/>
                  <a:pt x="123825" y="421092"/>
                  <a:pt x="123825" y="400050"/>
                </a:cubicBezTo>
                <a:cubicBezTo>
                  <a:pt x="123825" y="379007"/>
                  <a:pt x="140882" y="361950"/>
                  <a:pt x="161925" y="361950"/>
                </a:cubicBezTo>
                <a:close/>
                <a:moveTo>
                  <a:pt x="361950" y="247650"/>
                </a:moveTo>
                <a:lnTo>
                  <a:pt x="361950" y="304800"/>
                </a:lnTo>
                <a:cubicBezTo>
                  <a:pt x="361950" y="315321"/>
                  <a:pt x="370478" y="323850"/>
                  <a:pt x="381000" y="323850"/>
                </a:cubicBezTo>
                <a:lnTo>
                  <a:pt x="438150" y="323850"/>
                </a:lnTo>
                <a:moveTo>
                  <a:pt x="238125" y="152400"/>
                </a:moveTo>
                <a:lnTo>
                  <a:pt x="285750" y="152400"/>
                </a:lnTo>
                <a:cubicBezTo>
                  <a:pt x="296271" y="152400"/>
                  <a:pt x="304800" y="160928"/>
                  <a:pt x="304800" y="171450"/>
                </a:cubicBezTo>
                <a:lnTo>
                  <a:pt x="304800" y="304800"/>
                </a:lnTo>
                <a:cubicBezTo>
                  <a:pt x="304800" y="315321"/>
                  <a:pt x="296271" y="323850"/>
                  <a:pt x="285750" y="323850"/>
                </a:cubicBezTo>
                <a:lnTo>
                  <a:pt x="19050" y="323850"/>
                </a:lnTo>
                <a:cubicBezTo>
                  <a:pt x="8528" y="323850"/>
                  <a:pt x="0" y="315321"/>
                  <a:pt x="0" y="304800"/>
                </a:cubicBezTo>
                <a:lnTo>
                  <a:pt x="0" y="197091"/>
                </a:lnTo>
                <a:moveTo>
                  <a:pt x="142875" y="171450"/>
                </a:moveTo>
                <a:lnTo>
                  <a:pt x="142875" y="123825"/>
                </a:lnTo>
                <a:cubicBezTo>
                  <a:pt x="142875" y="108043"/>
                  <a:pt x="130081" y="95250"/>
                  <a:pt x="114300" y="95250"/>
                </a:cubicBezTo>
                <a:cubicBezTo>
                  <a:pt x="98518" y="95250"/>
                  <a:pt x="85725" y="108043"/>
                  <a:pt x="85725" y="123825"/>
                </a:cubicBezTo>
                <a:lnTo>
                  <a:pt x="85725" y="171450"/>
                </a:lnTo>
                <a:moveTo>
                  <a:pt x="180975" y="60617"/>
                </a:moveTo>
                <a:lnTo>
                  <a:pt x="180975" y="161925"/>
                </a:lnTo>
                <a:cubicBezTo>
                  <a:pt x="180975" y="167185"/>
                  <a:pt x="176710" y="171450"/>
                  <a:pt x="171450" y="171450"/>
                </a:cubicBezTo>
                <a:lnTo>
                  <a:pt x="57150" y="171450"/>
                </a:lnTo>
                <a:cubicBezTo>
                  <a:pt x="51889" y="171450"/>
                  <a:pt x="47625" y="167185"/>
                  <a:pt x="47625" y="161925"/>
                </a:cubicBezTo>
                <a:lnTo>
                  <a:pt x="47625" y="60617"/>
                </a:lnTo>
                <a:moveTo>
                  <a:pt x="9525" y="95250"/>
                </a:moveTo>
                <a:lnTo>
                  <a:pt x="114300" y="0"/>
                </a:lnTo>
                <a:lnTo>
                  <a:pt x="219075" y="95250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