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1714493" y="2369344"/>
            <a:ext cx="1600200" cy="2400300"/>
            <a:chOff x="571500" y="1695450"/>
            <a:chExt cx="1600200" cy="2400300"/>
          </a:xfrm>
        </p:grpSpPr>
        <p:sp>
          <p:nvSpPr>
            <p:cNvPr id="2" name="Rounded Rectangle 1"/>
            <p:cNvSpPr/>
            <p:nvPr/>
          </p:nvSpPr>
          <p:spPr>
            <a:xfrm>
              <a:off x="571500" y="1695450"/>
              <a:ext cx="1600200" cy="2400300"/>
            </a:xfrm>
            <a:custGeom>
              <a:avLst/>
              <a:gdLst/>
              <a:ahLst/>
              <a:cxnLst/>
              <a:rect l="0" t="0" r="0" b="0"/>
              <a:pathLst>
                <a:path w="1600200" h="2400300">
                  <a:moveTo>
                    <a:pt x="228600" y="0"/>
                  </a:moveTo>
                  <a:lnTo>
                    <a:pt x="1371600" y="0"/>
                  </a:lnTo>
                  <a:cubicBezTo>
                    <a:pt x="1497806" y="0"/>
                    <a:pt x="1600200" y="102393"/>
                    <a:pt x="1600200" y="228600"/>
                  </a:cubicBezTo>
                  <a:lnTo>
                    <a:pt x="1600200" y="1485900"/>
                  </a:lnTo>
                  <a:lnTo>
                    <a:pt x="0" y="1485900"/>
                  </a:lnTo>
                  <a:lnTo>
                    <a:pt x="0" y="228600"/>
                  </a:lnTo>
                  <a:cubicBezTo>
                    <a:pt x="0" y="102393"/>
                    <a:pt x="102489" y="0"/>
                    <a:pt x="228600" y="0"/>
                  </a:cubicBezTo>
                  <a:close/>
                  <a:moveTo>
                    <a:pt x="1600200" y="2400300"/>
                  </a:moveTo>
                  <a:lnTo>
                    <a:pt x="0" y="2400300"/>
                  </a:lnTo>
                  <a:lnTo>
                    <a:pt x="0" y="1485900"/>
                  </a:lnTo>
                  <a:lnTo>
                    <a:pt x="1600200" y="1485900"/>
                  </a:lnTo>
                  <a:close/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71500" y="1695450"/>
              <a:ext cx="1600200" cy="2400300"/>
            </a:xfrm>
            <a:custGeom>
              <a:avLst/>
              <a:gdLst/>
              <a:ahLst/>
              <a:cxnLst/>
              <a:rect l="0" t="0" r="0" b="0"/>
              <a:pathLst>
                <a:path w="1600200" h="2400300">
                  <a:moveTo>
                    <a:pt x="402496" y="669417"/>
                  </a:moveTo>
                  <a:lnTo>
                    <a:pt x="0" y="342900"/>
                  </a:lnTo>
                  <a:lnTo>
                    <a:pt x="0" y="1257300"/>
                  </a:lnTo>
                  <a:lnTo>
                    <a:pt x="402496" y="930783"/>
                  </a:lnTo>
                  <a:cubicBezTo>
                    <a:pt x="475434" y="871632"/>
                    <a:pt x="475434" y="728567"/>
                    <a:pt x="402496" y="669417"/>
                  </a:cubicBezTo>
                  <a:lnTo>
                    <a:pt x="0" y="342900"/>
                  </a:lnTo>
                  <a:lnTo>
                    <a:pt x="0" y="1257300"/>
                  </a:lnTo>
                  <a:lnTo>
                    <a:pt x="402496" y="930783"/>
                  </a:lnTo>
                  <a:cubicBezTo>
                    <a:pt x="475434" y="871632"/>
                    <a:pt x="475434" y="728567"/>
                    <a:pt x="402496" y="669417"/>
                  </a:cubicBezTo>
                  <a:close/>
                  <a:moveTo>
                    <a:pt x="371475" y="956786"/>
                  </a:moveTo>
                  <a:cubicBezTo>
                    <a:pt x="435407" y="1132141"/>
                    <a:pt x="603420" y="1257300"/>
                    <a:pt x="800640" y="1257300"/>
                  </a:cubicBezTo>
                  <a:cubicBezTo>
                    <a:pt x="1052849" y="1257300"/>
                    <a:pt x="1257300" y="1052607"/>
                    <a:pt x="1257300" y="800100"/>
                  </a:cubicBezTo>
                  <a:cubicBezTo>
                    <a:pt x="1257300" y="547592"/>
                    <a:pt x="1052849" y="342900"/>
                    <a:pt x="800640" y="342900"/>
                  </a:cubicBezTo>
                  <a:cubicBezTo>
                    <a:pt x="603420" y="342900"/>
                    <a:pt x="435312" y="468058"/>
                    <a:pt x="371475" y="643413"/>
                  </a:cubicBezTo>
                  <a:moveTo>
                    <a:pt x="0" y="1485900"/>
                  </a:moveTo>
                  <a:lnTo>
                    <a:pt x="0" y="228600"/>
                  </a:lnTo>
                  <a:cubicBezTo>
                    <a:pt x="0" y="102393"/>
                    <a:pt x="102489" y="0"/>
                    <a:pt x="228600" y="0"/>
                  </a:cubicBezTo>
                  <a:lnTo>
                    <a:pt x="1371600" y="0"/>
                  </a:lnTo>
                  <a:cubicBezTo>
                    <a:pt x="1497806" y="0"/>
                    <a:pt x="1600200" y="102393"/>
                    <a:pt x="1600200" y="228600"/>
                  </a:cubicBezTo>
                  <a:lnTo>
                    <a:pt x="1600200" y="1485900"/>
                  </a:lnTo>
                  <a:moveTo>
                    <a:pt x="1600200" y="1485900"/>
                  </a:moveTo>
                  <a:lnTo>
                    <a:pt x="1600200" y="2400300"/>
                  </a:lnTo>
                  <a:moveTo>
                    <a:pt x="0" y="2400300"/>
                  </a:moveTo>
                  <a:lnTo>
                    <a:pt x="0" y="14859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1893" y="2369344"/>
            <a:ext cx="1600200" cy="2400300"/>
            <a:chOff x="2628900" y="1695450"/>
            <a:chExt cx="1600200" cy="2400300"/>
          </a:xfrm>
        </p:grpSpPr>
        <p:sp>
          <p:nvSpPr>
            <p:cNvPr id="5" name="Rounded Rectangle 4"/>
            <p:cNvSpPr/>
            <p:nvPr/>
          </p:nvSpPr>
          <p:spPr>
            <a:xfrm>
              <a:off x="2628900" y="1695450"/>
              <a:ext cx="1600200" cy="2400300"/>
            </a:xfrm>
            <a:custGeom>
              <a:avLst/>
              <a:gdLst/>
              <a:ahLst/>
              <a:cxnLst/>
              <a:rect l="0" t="0" r="0" b="0"/>
              <a:pathLst>
                <a:path w="1600200" h="2400300">
                  <a:moveTo>
                    <a:pt x="228600" y="0"/>
                  </a:moveTo>
                  <a:lnTo>
                    <a:pt x="1371600" y="0"/>
                  </a:lnTo>
                  <a:cubicBezTo>
                    <a:pt x="1497806" y="0"/>
                    <a:pt x="1600200" y="102393"/>
                    <a:pt x="1600200" y="228600"/>
                  </a:cubicBezTo>
                  <a:lnTo>
                    <a:pt x="1600200" y="1485900"/>
                  </a:lnTo>
                  <a:lnTo>
                    <a:pt x="0" y="1485900"/>
                  </a:lnTo>
                  <a:lnTo>
                    <a:pt x="0" y="228600"/>
                  </a:lnTo>
                  <a:cubicBezTo>
                    <a:pt x="0" y="102393"/>
                    <a:pt x="102488" y="0"/>
                    <a:pt x="228600" y="0"/>
                  </a:cubicBezTo>
                  <a:close/>
                  <a:moveTo>
                    <a:pt x="1600200" y="2400300"/>
                  </a:moveTo>
                  <a:lnTo>
                    <a:pt x="0" y="2400300"/>
                  </a:lnTo>
                  <a:lnTo>
                    <a:pt x="0" y="1485900"/>
                  </a:lnTo>
                  <a:lnTo>
                    <a:pt x="1600200" y="1485900"/>
                  </a:lnTo>
                  <a:close/>
                </a:path>
              </a:pathLst>
            </a:custGeom>
            <a:gradFill rotWithShape="1">
              <a:gsLst>
                <a:gs pos="0">
                  <a:srgbClr val="FFBF84"/>
                </a:gs>
                <a:gs pos="100000">
                  <a:srgbClr val="F99539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28900" y="1695450"/>
              <a:ext cx="1600200" cy="2400300"/>
            </a:xfrm>
            <a:custGeom>
              <a:avLst/>
              <a:gdLst/>
              <a:ahLst/>
              <a:cxnLst/>
              <a:rect l="0" t="0" r="0" b="0"/>
              <a:pathLst>
                <a:path w="1600200" h="2400300">
                  <a:moveTo>
                    <a:pt x="402496" y="669417"/>
                  </a:moveTo>
                  <a:lnTo>
                    <a:pt x="0" y="342900"/>
                  </a:lnTo>
                  <a:lnTo>
                    <a:pt x="0" y="1257300"/>
                  </a:lnTo>
                  <a:lnTo>
                    <a:pt x="402496" y="930783"/>
                  </a:lnTo>
                  <a:cubicBezTo>
                    <a:pt x="475434" y="871632"/>
                    <a:pt x="475434" y="728567"/>
                    <a:pt x="402496" y="669417"/>
                  </a:cubicBezTo>
                  <a:lnTo>
                    <a:pt x="0" y="342900"/>
                  </a:lnTo>
                  <a:lnTo>
                    <a:pt x="0" y="1257300"/>
                  </a:lnTo>
                  <a:lnTo>
                    <a:pt x="402496" y="930783"/>
                  </a:lnTo>
                  <a:cubicBezTo>
                    <a:pt x="475434" y="871632"/>
                    <a:pt x="475434" y="728567"/>
                    <a:pt x="402496" y="669417"/>
                  </a:cubicBezTo>
                  <a:close/>
                  <a:moveTo>
                    <a:pt x="371475" y="956786"/>
                  </a:moveTo>
                  <a:cubicBezTo>
                    <a:pt x="435407" y="1132141"/>
                    <a:pt x="603420" y="1257300"/>
                    <a:pt x="800640" y="1257300"/>
                  </a:cubicBezTo>
                  <a:cubicBezTo>
                    <a:pt x="1052849" y="1257300"/>
                    <a:pt x="1257300" y="1052607"/>
                    <a:pt x="1257300" y="800100"/>
                  </a:cubicBezTo>
                  <a:cubicBezTo>
                    <a:pt x="1257300" y="547592"/>
                    <a:pt x="1052849" y="342900"/>
                    <a:pt x="800640" y="342900"/>
                  </a:cubicBezTo>
                  <a:cubicBezTo>
                    <a:pt x="603420" y="342900"/>
                    <a:pt x="435312" y="468058"/>
                    <a:pt x="371475" y="643413"/>
                  </a:cubicBezTo>
                  <a:moveTo>
                    <a:pt x="0" y="1485900"/>
                  </a:moveTo>
                  <a:lnTo>
                    <a:pt x="0" y="228600"/>
                  </a:lnTo>
                  <a:cubicBezTo>
                    <a:pt x="0" y="102393"/>
                    <a:pt x="102488" y="0"/>
                    <a:pt x="228600" y="0"/>
                  </a:cubicBezTo>
                  <a:lnTo>
                    <a:pt x="1371600" y="0"/>
                  </a:lnTo>
                  <a:cubicBezTo>
                    <a:pt x="1497806" y="0"/>
                    <a:pt x="1600200" y="102393"/>
                    <a:pt x="1600200" y="228600"/>
                  </a:cubicBezTo>
                  <a:lnTo>
                    <a:pt x="1600200" y="1485900"/>
                  </a:lnTo>
                  <a:moveTo>
                    <a:pt x="1600200" y="1485900"/>
                  </a:moveTo>
                  <a:lnTo>
                    <a:pt x="1600200" y="2400300"/>
                  </a:lnTo>
                  <a:moveTo>
                    <a:pt x="0" y="2400300"/>
                  </a:moveTo>
                  <a:lnTo>
                    <a:pt x="0" y="14859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29293" y="2369344"/>
            <a:ext cx="1600200" cy="2400300"/>
            <a:chOff x="4686300" y="1695450"/>
            <a:chExt cx="1600200" cy="2400300"/>
          </a:xfrm>
        </p:grpSpPr>
        <p:sp>
          <p:nvSpPr>
            <p:cNvPr id="8" name="Rounded Rectangle 7"/>
            <p:cNvSpPr/>
            <p:nvPr/>
          </p:nvSpPr>
          <p:spPr>
            <a:xfrm>
              <a:off x="4686300" y="1695450"/>
              <a:ext cx="1600200" cy="2400300"/>
            </a:xfrm>
            <a:custGeom>
              <a:avLst/>
              <a:gdLst/>
              <a:ahLst/>
              <a:cxnLst/>
              <a:rect l="0" t="0" r="0" b="0"/>
              <a:pathLst>
                <a:path w="1600200" h="2400300">
                  <a:moveTo>
                    <a:pt x="228600" y="0"/>
                  </a:moveTo>
                  <a:lnTo>
                    <a:pt x="1371600" y="0"/>
                  </a:lnTo>
                  <a:cubicBezTo>
                    <a:pt x="1497806" y="0"/>
                    <a:pt x="1600200" y="102393"/>
                    <a:pt x="1600200" y="228600"/>
                  </a:cubicBezTo>
                  <a:lnTo>
                    <a:pt x="1600200" y="1485900"/>
                  </a:lnTo>
                  <a:lnTo>
                    <a:pt x="0" y="1485900"/>
                  </a:lnTo>
                  <a:lnTo>
                    <a:pt x="0" y="228600"/>
                  </a:lnTo>
                  <a:cubicBezTo>
                    <a:pt x="0" y="102393"/>
                    <a:pt x="102488" y="0"/>
                    <a:pt x="228600" y="0"/>
                  </a:cubicBezTo>
                  <a:close/>
                  <a:moveTo>
                    <a:pt x="1600200" y="2400300"/>
                  </a:moveTo>
                  <a:lnTo>
                    <a:pt x="0" y="2400300"/>
                  </a:lnTo>
                  <a:lnTo>
                    <a:pt x="0" y="1485900"/>
                  </a:lnTo>
                  <a:lnTo>
                    <a:pt x="1600200" y="1485900"/>
                  </a:ln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6300" y="1695450"/>
              <a:ext cx="1600200" cy="2400300"/>
            </a:xfrm>
            <a:custGeom>
              <a:avLst/>
              <a:gdLst/>
              <a:ahLst/>
              <a:cxnLst/>
              <a:rect l="0" t="0" r="0" b="0"/>
              <a:pathLst>
                <a:path w="1600200" h="2400300">
                  <a:moveTo>
                    <a:pt x="402496" y="669417"/>
                  </a:moveTo>
                  <a:lnTo>
                    <a:pt x="0" y="342900"/>
                  </a:lnTo>
                  <a:lnTo>
                    <a:pt x="0" y="1257300"/>
                  </a:lnTo>
                  <a:lnTo>
                    <a:pt x="402496" y="930783"/>
                  </a:lnTo>
                  <a:cubicBezTo>
                    <a:pt x="475434" y="871632"/>
                    <a:pt x="475434" y="728567"/>
                    <a:pt x="402496" y="669417"/>
                  </a:cubicBezTo>
                  <a:lnTo>
                    <a:pt x="0" y="342900"/>
                  </a:lnTo>
                  <a:lnTo>
                    <a:pt x="0" y="1257300"/>
                  </a:lnTo>
                  <a:lnTo>
                    <a:pt x="402496" y="930783"/>
                  </a:lnTo>
                  <a:cubicBezTo>
                    <a:pt x="475434" y="871632"/>
                    <a:pt x="475434" y="728567"/>
                    <a:pt x="402496" y="669417"/>
                  </a:cubicBezTo>
                  <a:close/>
                  <a:moveTo>
                    <a:pt x="371475" y="956786"/>
                  </a:moveTo>
                  <a:cubicBezTo>
                    <a:pt x="435407" y="1132141"/>
                    <a:pt x="603420" y="1257300"/>
                    <a:pt x="800640" y="1257300"/>
                  </a:cubicBezTo>
                  <a:cubicBezTo>
                    <a:pt x="1052849" y="1257300"/>
                    <a:pt x="1257300" y="1052607"/>
                    <a:pt x="1257300" y="800100"/>
                  </a:cubicBezTo>
                  <a:cubicBezTo>
                    <a:pt x="1257300" y="547592"/>
                    <a:pt x="1052849" y="342900"/>
                    <a:pt x="800640" y="342900"/>
                  </a:cubicBezTo>
                  <a:cubicBezTo>
                    <a:pt x="603420" y="342900"/>
                    <a:pt x="435312" y="468058"/>
                    <a:pt x="371475" y="643413"/>
                  </a:cubicBezTo>
                  <a:moveTo>
                    <a:pt x="0" y="1485900"/>
                  </a:moveTo>
                  <a:lnTo>
                    <a:pt x="0" y="228600"/>
                  </a:lnTo>
                  <a:cubicBezTo>
                    <a:pt x="0" y="102393"/>
                    <a:pt x="102488" y="0"/>
                    <a:pt x="228600" y="0"/>
                  </a:cubicBezTo>
                  <a:lnTo>
                    <a:pt x="1371600" y="0"/>
                  </a:lnTo>
                  <a:cubicBezTo>
                    <a:pt x="1497806" y="0"/>
                    <a:pt x="1600200" y="102393"/>
                    <a:pt x="1600200" y="228600"/>
                  </a:cubicBezTo>
                  <a:lnTo>
                    <a:pt x="1600200" y="1485900"/>
                  </a:lnTo>
                  <a:moveTo>
                    <a:pt x="1600200" y="1485900"/>
                  </a:moveTo>
                  <a:lnTo>
                    <a:pt x="1600200" y="2400300"/>
                  </a:lnTo>
                  <a:moveTo>
                    <a:pt x="0" y="2400300"/>
                  </a:moveTo>
                  <a:lnTo>
                    <a:pt x="0" y="14859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4493" y="4769644"/>
            <a:ext cx="1600213" cy="685800"/>
            <a:chOff x="571500" y="4095750"/>
            <a:chExt cx="1600213" cy="685800"/>
          </a:xfrm>
        </p:grpSpPr>
        <p:sp>
          <p:nvSpPr>
            <p:cNvPr id="11" name="Rounded Rectangle 10"/>
            <p:cNvSpPr/>
            <p:nvPr/>
          </p:nvSpPr>
          <p:spPr>
            <a:xfrm>
              <a:off x="571500" y="4095750"/>
              <a:ext cx="1600213" cy="685798"/>
            </a:xfrm>
            <a:custGeom>
              <a:avLst/>
              <a:gdLst/>
              <a:ahLst/>
              <a:cxnLst/>
              <a:rect l="0" t="0" r="0" b="0"/>
              <a:pathLst>
                <a:path w="1600213" h="685798">
                  <a:moveTo>
                    <a:pt x="0" y="0"/>
                  </a:moveTo>
                  <a:lnTo>
                    <a:pt x="1600200" y="0"/>
                  </a:lnTo>
                  <a:lnTo>
                    <a:pt x="1600200" y="114300"/>
                  </a:lnTo>
                  <a:lnTo>
                    <a:pt x="0" y="114300"/>
                  </a:lnTo>
                  <a:close/>
                  <a:moveTo>
                    <a:pt x="1600213" y="114298"/>
                  </a:moveTo>
                  <a:lnTo>
                    <a:pt x="1600213" y="228598"/>
                  </a:lnTo>
                  <a:cubicBezTo>
                    <a:pt x="1600213" y="354646"/>
                    <a:pt x="1497826" y="457197"/>
                    <a:pt x="1371626" y="457197"/>
                  </a:cubicBezTo>
                  <a:lnTo>
                    <a:pt x="1028747" y="457197"/>
                  </a:lnTo>
                  <a:lnTo>
                    <a:pt x="800100" y="685798"/>
                  </a:lnTo>
                  <a:lnTo>
                    <a:pt x="571500" y="457196"/>
                  </a:lnTo>
                  <a:lnTo>
                    <a:pt x="228600" y="457196"/>
                  </a:lnTo>
                  <a:cubicBezTo>
                    <a:pt x="102401" y="457196"/>
                    <a:pt x="0" y="354645"/>
                    <a:pt x="0" y="228596"/>
                  </a:cubicBezTo>
                  <a:lnTo>
                    <a:pt x="0" y="114300"/>
                  </a:lnTo>
                  <a:close/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1500" y="4095750"/>
              <a:ext cx="1600200" cy="685800"/>
            </a:xfrm>
            <a:custGeom>
              <a:avLst/>
              <a:gdLst/>
              <a:ahLst/>
              <a:cxnLst/>
              <a:rect l="0" t="0" r="0" b="0"/>
              <a:pathLst>
                <a:path w="1600200" h="685800">
                  <a:moveTo>
                    <a:pt x="0" y="114300"/>
                  </a:moveTo>
                  <a:lnTo>
                    <a:pt x="0" y="0"/>
                  </a:lnTo>
                  <a:lnTo>
                    <a:pt x="1600200" y="0"/>
                  </a:lnTo>
                  <a:lnTo>
                    <a:pt x="1600200" y="114300"/>
                  </a:lnTo>
                  <a:moveTo>
                    <a:pt x="1600200" y="114300"/>
                  </a:moveTo>
                  <a:lnTo>
                    <a:pt x="1600200" y="228600"/>
                  </a:lnTo>
                  <a:cubicBezTo>
                    <a:pt x="1600200" y="354649"/>
                    <a:pt x="1497811" y="457200"/>
                    <a:pt x="1371613" y="457200"/>
                  </a:cubicBezTo>
                  <a:lnTo>
                    <a:pt x="1028734" y="457200"/>
                  </a:lnTo>
                  <a:lnTo>
                    <a:pt x="800338" y="685800"/>
                  </a:lnTo>
                  <a:lnTo>
                    <a:pt x="571941" y="457200"/>
                  </a:lnTo>
                  <a:lnTo>
                    <a:pt x="228586" y="457200"/>
                  </a:lnTo>
                  <a:cubicBezTo>
                    <a:pt x="102388" y="457200"/>
                    <a:pt x="0" y="354649"/>
                    <a:pt x="0" y="228600"/>
                  </a:cubicBezTo>
                  <a:lnTo>
                    <a:pt x="0" y="1143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1892" y="4769644"/>
            <a:ext cx="1600214" cy="685800"/>
            <a:chOff x="2628899" y="4095750"/>
            <a:chExt cx="1600214" cy="685800"/>
          </a:xfrm>
        </p:grpSpPr>
        <p:sp>
          <p:nvSpPr>
            <p:cNvPr id="14" name="Rounded Rectangle 13"/>
            <p:cNvSpPr/>
            <p:nvPr/>
          </p:nvSpPr>
          <p:spPr>
            <a:xfrm>
              <a:off x="2628900" y="4095750"/>
              <a:ext cx="1600213" cy="685798"/>
            </a:xfrm>
            <a:custGeom>
              <a:avLst/>
              <a:gdLst/>
              <a:ahLst/>
              <a:cxnLst/>
              <a:rect l="0" t="0" r="0" b="0"/>
              <a:pathLst>
                <a:path w="1600213" h="685798">
                  <a:moveTo>
                    <a:pt x="0" y="0"/>
                  </a:moveTo>
                  <a:lnTo>
                    <a:pt x="1600200" y="0"/>
                  </a:lnTo>
                  <a:lnTo>
                    <a:pt x="1600200" y="114300"/>
                  </a:lnTo>
                  <a:lnTo>
                    <a:pt x="0" y="114300"/>
                  </a:lnTo>
                  <a:close/>
                  <a:moveTo>
                    <a:pt x="1600213" y="114298"/>
                  </a:moveTo>
                  <a:lnTo>
                    <a:pt x="1600213" y="228598"/>
                  </a:lnTo>
                  <a:cubicBezTo>
                    <a:pt x="1600213" y="354646"/>
                    <a:pt x="1497826" y="457197"/>
                    <a:pt x="1371626" y="457197"/>
                  </a:cubicBezTo>
                  <a:lnTo>
                    <a:pt x="1028747" y="457197"/>
                  </a:lnTo>
                  <a:lnTo>
                    <a:pt x="800100" y="685798"/>
                  </a:lnTo>
                  <a:lnTo>
                    <a:pt x="571500" y="457196"/>
                  </a:lnTo>
                  <a:lnTo>
                    <a:pt x="228600" y="457196"/>
                  </a:lnTo>
                  <a:cubicBezTo>
                    <a:pt x="102401" y="457196"/>
                    <a:pt x="0" y="354645"/>
                    <a:pt x="0" y="228596"/>
                  </a:cubicBezTo>
                  <a:lnTo>
                    <a:pt x="0" y="114300"/>
                  </a:lnTo>
                  <a:close/>
                </a:path>
              </a:pathLst>
            </a:custGeom>
            <a:gradFill rotWithShape="1">
              <a:gsLst>
                <a:gs pos="0">
                  <a:srgbClr val="FFBF84"/>
                </a:gs>
                <a:gs pos="100000">
                  <a:srgbClr val="F99539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28899" y="4095750"/>
              <a:ext cx="1600200" cy="685800"/>
            </a:xfrm>
            <a:custGeom>
              <a:avLst/>
              <a:gdLst/>
              <a:ahLst/>
              <a:cxnLst/>
              <a:rect l="0" t="0" r="0" b="0"/>
              <a:pathLst>
                <a:path w="1600200" h="685800">
                  <a:moveTo>
                    <a:pt x="0" y="114300"/>
                  </a:moveTo>
                  <a:lnTo>
                    <a:pt x="0" y="0"/>
                  </a:lnTo>
                  <a:lnTo>
                    <a:pt x="1600200" y="0"/>
                  </a:lnTo>
                  <a:lnTo>
                    <a:pt x="1600200" y="114300"/>
                  </a:lnTo>
                  <a:moveTo>
                    <a:pt x="1600200" y="114300"/>
                  </a:moveTo>
                  <a:lnTo>
                    <a:pt x="1600200" y="228600"/>
                  </a:lnTo>
                  <a:cubicBezTo>
                    <a:pt x="1600200" y="354649"/>
                    <a:pt x="1497811" y="457200"/>
                    <a:pt x="1371613" y="457200"/>
                  </a:cubicBezTo>
                  <a:lnTo>
                    <a:pt x="1028734" y="457200"/>
                  </a:lnTo>
                  <a:lnTo>
                    <a:pt x="800338" y="685800"/>
                  </a:lnTo>
                  <a:lnTo>
                    <a:pt x="571941" y="457200"/>
                  </a:lnTo>
                  <a:lnTo>
                    <a:pt x="228586" y="457200"/>
                  </a:lnTo>
                  <a:cubicBezTo>
                    <a:pt x="102388" y="457200"/>
                    <a:pt x="0" y="354649"/>
                    <a:pt x="0" y="228600"/>
                  </a:cubicBezTo>
                  <a:lnTo>
                    <a:pt x="0" y="1143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29292" y="4769644"/>
            <a:ext cx="1600214" cy="685800"/>
            <a:chOff x="4686299" y="4095750"/>
            <a:chExt cx="1600214" cy="685800"/>
          </a:xfrm>
        </p:grpSpPr>
        <p:sp>
          <p:nvSpPr>
            <p:cNvPr id="17" name="Rounded Rectangle 16"/>
            <p:cNvSpPr/>
            <p:nvPr/>
          </p:nvSpPr>
          <p:spPr>
            <a:xfrm>
              <a:off x="4686300" y="4095750"/>
              <a:ext cx="1600213" cy="685798"/>
            </a:xfrm>
            <a:custGeom>
              <a:avLst/>
              <a:gdLst/>
              <a:ahLst/>
              <a:cxnLst/>
              <a:rect l="0" t="0" r="0" b="0"/>
              <a:pathLst>
                <a:path w="1600213" h="685798">
                  <a:moveTo>
                    <a:pt x="0" y="0"/>
                  </a:moveTo>
                  <a:lnTo>
                    <a:pt x="1600200" y="0"/>
                  </a:lnTo>
                  <a:lnTo>
                    <a:pt x="1600200" y="114300"/>
                  </a:lnTo>
                  <a:lnTo>
                    <a:pt x="0" y="114300"/>
                  </a:lnTo>
                  <a:close/>
                  <a:moveTo>
                    <a:pt x="1600213" y="114298"/>
                  </a:moveTo>
                  <a:lnTo>
                    <a:pt x="1600213" y="228598"/>
                  </a:lnTo>
                  <a:cubicBezTo>
                    <a:pt x="1600213" y="354646"/>
                    <a:pt x="1497826" y="457197"/>
                    <a:pt x="1371626" y="457197"/>
                  </a:cubicBezTo>
                  <a:lnTo>
                    <a:pt x="1028747" y="457197"/>
                  </a:lnTo>
                  <a:lnTo>
                    <a:pt x="800100" y="685798"/>
                  </a:lnTo>
                  <a:lnTo>
                    <a:pt x="571500" y="457196"/>
                  </a:lnTo>
                  <a:lnTo>
                    <a:pt x="228600" y="457196"/>
                  </a:lnTo>
                  <a:cubicBezTo>
                    <a:pt x="102401" y="457196"/>
                    <a:pt x="0" y="354645"/>
                    <a:pt x="0" y="228596"/>
                  </a:cubicBezTo>
                  <a:lnTo>
                    <a:pt x="0" y="114300"/>
                  </a:ln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86299" y="4095750"/>
              <a:ext cx="1600200" cy="685800"/>
            </a:xfrm>
            <a:custGeom>
              <a:avLst/>
              <a:gdLst/>
              <a:ahLst/>
              <a:cxnLst/>
              <a:rect l="0" t="0" r="0" b="0"/>
              <a:pathLst>
                <a:path w="1600200" h="685800">
                  <a:moveTo>
                    <a:pt x="0" y="114300"/>
                  </a:moveTo>
                  <a:lnTo>
                    <a:pt x="0" y="0"/>
                  </a:lnTo>
                  <a:lnTo>
                    <a:pt x="1600200" y="0"/>
                  </a:lnTo>
                  <a:lnTo>
                    <a:pt x="1600200" y="114300"/>
                  </a:lnTo>
                  <a:moveTo>
                    <a:pt x="1600200" y="114300"/>
                  </a:moveTo>
                  <a:lnTo>
                    <a:pt x="1600200" y="228600"/>
                  </a:lnTo>
                  <a:cubicBezTo>
                    <a:pt x="1600200" y="354649"/>
                    <a:pt x="1497811" y="457200"/>
                    <a:pt x="1371613" y="457200"/>
                  </a:cubicBezTo>
                  <a:lnTo>
                    <a:pt x="1028734" y="457200"/>
                  </a:lnTo>
                  <a:lnTo>
                    <a:pt x="800338" y="685800"/>
                  </a:lnTo>
                  <a:lnTo>
                    <a:pt x="571941" y="457200"/>
                  </a:lnTo>
                  <a:lnTo>
                    <a:pt x="228586" y="457200"/>
                  </a:lnTo>
                  <a:cubicBezTo>
                    <a:pt x="102388" y="457200"/>
                    <a:pt x="0" y="354649"/>
                    <a:pt x="0" y="228600"/>
                  </a:cubicBezTo>
                  <a:lnTo>
                    <a:pt x="0" y="1143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0095" y="1402556"/>
            <a:ext cx="85725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실제 차량 테스트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7648" y="3047238"/>
            <a:ext cx="14287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75048" y="3047238"/>
            <a:ext cx="14287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32448" y="3047238"/>
            <a:ext cx="14287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8511" y="3980688"/>
            <a:ext cx="985837" cy="8001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LIMO 차량이 직선 주
행, 곡선 주행하는 앞선
객체를 안정적으로 추종
하는 것을 확인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16863" y="3980688"/>
            <a:ext cx="1071562" cy="8001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LIMO 차량이 후진 주행
하는 앞선 객체를 안정
적으로 추종하는 것을
확인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75978" y="4123563"/>
            <a:ext cx="914400" cy="6000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시스템이 안정적으로 작
동하며, 예기치 않은 오
류가 발생하지 않았음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61310" y="4899850"/>
            <a:ext cx="5000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추종 성능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18710" y="4899850"/>
            <a:ext cx="5000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후진 성능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2219" y="4899850"/>
            <a:ext cx="3429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안정성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327903" y="2955131"/>
            <a:ext cx="373379" cy="428625"/>
          </a:xfrm>
          <a:custGeom>
            <a:avLst/>
            <a:gdLst/>
            <a:ahLst/>
            <a:cxnLst/>
            <a:rect l="0" t="0" r="0" b="0"/>
            <a:pathLst>
              <a:path w="373379" h="428625">
                <a:moveTo>
                  <a:pt x="120014" y="142875"/>
                </a:moveTo>
                <a:lnTo>
                  <a:pt x="148589" y="142875"/>
                </a:lnTo>
                <a:moveTo>
                  <a:pt x="291464" y="142875"/>
                </a:moveTo>
                <a:lnTo>
                  <a:pt x="262889" y="142875"/>
                </a:lnTo>
                <a:moveTo>
                  <a:pt x="91439" y="200025"/>
                </a:moveTo>
                <a:lnTo>
                  <a:pt x="91439" y="228600"/>
                </a:lnTo>
                <a:moveTo>
                  <a:pt x="320039" y="200025"/>
                </a:moveTo>
                <a:lnTo>
                  <a:pt x="320039" y="228600"/>
                </a:lnTo>
                <a:moveTo>
                  <a:pt x="270509" y="0"/>
                </a:moveTo>
                <a:cubicBezTo>
                  <a:pt x="281939" y="0"/>
                  <a:pt x="293369" y="7620"/>
                  <a:pt x="297179" y="19050"/>
                </a:cubicBezTo>
                <a:lnTo>
                  <a:pt x="320039" y="85725"/>
                </a:lnTo>
                <a:lnTo>
                  <a:pt x="342899" y="121920"/>
                </a:lnTo>
                <a:cubicBezTo>
                  <a:pt x="346709" y="125730"/>
                  <a:pt x="348614" y="131445"/>
                  <a:pt x="348614" y="137160"/>
                </a:cubicBezTo>
                <a:lnTo>
                  <a:pt x="348614" y="171450"/>
                </a:lnTo>
                <a:cubicBezTo>
                  <a:pt x="348614" y="186690"/>
                  <a:pt x="335279" y="200025"/>
                  <a:pt x="320039" y="200025"/>
                </a:cubicBezTo>
                <a:lnTo>
                  <a:pt x="91439" y="200025"/>
                </a:lnTo>
                <a:cubicBezTo>
                  <a:pt x="76199" y="200025"/>
                  <a:pt x="62864" y="186690"/>
                  <a:pt x="62864" y="171450"/>
                </a:cubicBezTo>
                <a:lnTo>
                  <a:pt x="62864" y="137160"/>
                </a:lnTo>
                <a:cubicBezTo>
                  <a:pt x="62864" y="131445"/>
                  <a:pt x="64769" y="125730"/>
                  <a:pt x="68579" y="121920"/>
                </a:cubicBezTo>
                <a:lnTo>
                  <a:pt x="91439" y="85725"/>
                </a:lnTo>
                <a:lnTo>
                  <a:pt x="114299" y="19050"/>
                </a:lnTo>
                <a:cubicBezTo>
                  <a:pt x="118109" y="7620"/>
                  <a:pt x="129539" y="0"/>
                  <a:pt x="140969" y="0"/>
                </a:cubicBezTo>
                <a:lnTo>
                  <a:pt x="270509" y="0"/>
                </a:lnTo>
                <a:close/>
                <a:moveTo>
                  <a:pt x="320039" y="85725"/>
                </a:moveTo>
                <a:lnTo>
                  <a:pt x="91439" y="85725"/>
                </a:lnTo>
                <a:moveTo>
                  <a:pt x="59054" y="285750"/>
                </a:moveTo>
                <a:cubicBezTo>
                  <a:pt x="59054" y="285750"/>
                  <a:pt x="13334" y="291465"/>
                  <a:pt x="13334" y="321945"/>
                </a:cubicBezTo>
                <a:cubicBezTo>
                  <a:pt x="13334" y="361950"/>
                  <a:pt x="137160" y="337185"/>
                  <a:pt x="137160" y="388620"/>
                </a:cubicBezTo>
                <a:cubicBezTo>
                  <a:pt x="137160" y="428625"/>
                  <a:pt x="0" y="428625"/>
                  <a:pt x="0" y="428625"/>
                </a:cubicBezTo>
                <a:moveTo>
                  <a:pt x="295274" y="285750"/>
                </a:moveTo>
                <a:cubicBezTo>
                  <a:pt x="295274" y="285750"/>
                  <a:pt x="249554" y="291465"/>
                  <a:pt x="249554" y="321945"/>
                </a:cubicBezTo>
                <a:cubicBezTo>
                  <a:pt x="249554" y="361950"/>
                  <a:pt x="373379" y="337185"/>
                  <a:pt x="373379" y="388620"/>
                </a:cubicBezTo>
                <a:cubicBezTo>
                  <a:pt x="373379" y="428625"/>
                  <a:pt x="236219" y="428625"/>
                  <a:pt x="236219" y="428625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4343393" y="2940844"/>
            <a:ext cx="442912" cy="433387"/>
          </a:xfrm>
          <a:custGeom>
            <a:avLst/>
            <a:gdLst/>
            <a:ahLst/>
            <a:cxnLst/>
            <a:rect l="0" t="0" r="0" b="0"/>
            <a:pathLst>
              <a:path w="442912" h="433387">
                <a:moveTo>
                  <a:pt x="300037" y="404812"/>
                </a:moveTo>
                <a:cubicBezTo>
                  <a:pt x="300037" y="389031"/>
                  <a:pt x="312831" y="376237"/>
                  <a:pt x="328612" y="376237"/>
                </a:cubicBezTo>
                <a:cubicBezTo>
                  <a:pt x="344393" y="376237"/>
                  <a:pt x="357187" y="389031"/>
                  <a:pt x="357187" y="404812"/>
                </a:cubicBezTo>
                <a:cubicBezTo>
                  <a:pt x="357187" y="420593"/>
                  <a:pt x="344393" y="433387"/>
                  <a:pt x="328612" y="433387"/>
                </a:cubicBezTo>
                <a:cubicBezTo>
                  <a:pt x="312831" y="433387"/>
                  <a:pt x="300037" y="420593"/>
                  <a:pt x="300037" y="404812"/>
                </a:cubicBezTo>
                <a:close/>
                <a:moveTo>
                  <a:pt x="77152" y="404812"/>
                </a:moveTo>
                <a:cubicBezTo>
                  <a:pt x="77152" y="389031"/>
                  <a:pt x="89945" y="376237"/>
                  <a:pt x="105727" y="376237"/>
                </a:cubicBezTo>
                <a:cubicBezTo>
                  <a:pt x="121508" y="376237"/>
                  <a:pt x="134302" y="389031"/>
                  <a:pt x="134302" y="404812"/>
                </a:cubicBezTo>
                <a:cubicBezTo>
                  <a:pt x="134302" y="420593"/>
                  <a:pt x="121508" y="433387"/>
                  <a:pt x="105727" y="433387"/>
                </a:cubicBezTo>
                <a:cubicBezTo>
                  <a:pt x="89945" y="433387"/>
                  <a:pt x="77152" y="420593"/>
                  <a:pt x="77152" y="404812"/>
                </a:cubicBezTo>
                <a:close/>
                <a:moveTo>
                  <a:pt x="300037" y="404812"/>
                </a:moveTo>
                <a:lnTo>
                  <a:pt x="134302" y="404812"/>
                </a:lnTo>
                <a:moveTo>
                  <a:pt x="343852" y="290512"/>
                </a:moveTo>
                <a:lnTo>
                  <a:pt x="385762" y="290512"/>
                </a:lnTo>
                <a:cubicBezTo>
                  <a:pt x="418147" y="290512"/>
                  <a:pt x="442912" y="315277"/>
                  <a:pt x="442912" y="347662"/>
                </a:cubicBezTo>
                <a:lnTo>
                  <a:pt x="442912" y="376237"/>
                </a:lnTo>
                <a:cubicBezTo>
                  <a:pt x="442912" y="391477"/>
                  <a:pt x="429577" y="404812"/>
                  <a:pt x="414337" y="404812"/>
                </a:cubicBezTo>
                <a:lnTo>
                  <a:pt x="357187" y="404812"/>
                </a:lnTo>
                <a:moveTo>
                  <a:pt x="77152" y="404812"/>
                </a:moveTo>
                <a:lnTo>
                  <a:pt x="42862" y="404812"/>
                </a:lnTo>
                <a:cubicBezTo>
                  <a:pt x="27622" y="404812"/>
                  <a:pt x="14287" y="391477"/>
                  <a:pt x="14287" y="376237"/>
                </a:cubicBezTo>
                <a:lnTo>
                  <a:pt x="14287" y="347662"/>
                </a:lnTo>
                <a:cubicBezTo>
                  <a:pt x="14287" y="315277"/>
                  <a:pt x="39052" y="290512"/>
                  <a:pt x="71437" y="290512"/>
                </a:cubicBezTo>
                <a:moveTo>
                  <a:pt x="343852" y="290512"/>
                </a:moveTo>
                <a:lnTo>
                  <a:pt x="71437" y="290512"/>
                </a:lnTo>
                <a:moveTo>
                  <a:pt x="252412" y="204787"/>
                </a:moveTo>
                <a:lnTo>
                  <a:pt x="305752" y="204787"/>
                </a:lnTo>
                <a:cubicBezTo>
                  <a:pt x="317182" y="204787"/>
                  <a:pt x="326707" y="210502"/>
                  <a:pt x="330517" y="220027"/>
                </a:cubicBezTo>
                <a:lnTo>
                  <a:pt x="364807" y="290512"/>
                </a:lnTo>
                <a:moveTo>
                  <a:pt x="0" y="0"/>
                </a:moveTo>
                <a:moveTo>
                  <a:pt x="178117" y="202880"/>
                </a:moveTo>
                <a:lnTo>
                  <a:pt x="134302" y="290510"/>
                </a:lnTo>
                <a:moveTo>
                  <a:pt x="225028" y="71437"/>
                </a:moveTo>
                <a:lnTo>
                  <a:pt x="322897" y="71437"/>
                </a:lnTo>
                <a:cubicBezTo>
                  <a:pt x="351472" y="71437"/>
                  <a:pt x="378142" y="88582"/>
                  <a:pt x="391477" y="113347"/>
                </a:cubicBezTo>
                <a:lnTo>
                  <a:pt x="427672" y="185737"/>
                </a:lnTo>
                <a:moveTo>
                  <a:pt x="0" y="0"/>
                </a:moveTo>
                <a:moveTo>
                  <a:pt x="271462" y="23812"/>
                </a:moveTo>
                <a:lnTo>
                  <a:pt x="223837" y="71437"/>
                </a:lnTo>
                <a:lnTo>
                  <a:pt x="271462" y="119062"/>
                </a:lnTo>
                <a:moveTo>
                  <a:pt x="0" y="0"/>
                </a:moveTo>
                <a:moveTo>
                  <a:pt x="360997" y="172402"/>
                </a:moveTo>
                <a:lnTo>
                  <a:pt x="427672" y="185737"/>
                </a:lnTo>
                <a:lnTo>
                  <a:pt x="441007" y="119062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6400793" y="2940844"/>
            <a:ext cx="433164" cy="430193"/>
          </a:xfrm>
          <a:custGeom>
            <a:avLst/>
            <a:gdLst/>
            <a:ahLst/>
            <a:cxnLst/>
            <a:rect l="0" t="0" r="0" b="0"/>
            <a:pathLst>
              <a:path w="433164" h="430193">
                <a:moveTo>
                  <a:pt x="96775" y="228600"/>
                </a:moveTo>
                <a:lnTo>
                  <a:pt x="24017" y="228600"/>
                </a:lnTo>
                <a:moveTo>
                  <a:pt x="433164" y="228600"/>
                </a:moveTo>
                <a:lnTo>
                  <a:pt x="190612" y="228600"/>
                </a:lnTo>
                <a:moveTo>
                  <a:pt x="266587" y="383232"/>
                </a:moveTo>
                <a:lnTo>
                  <a:pt x="24017" y="383232"/>
                </a:lnTo>
                <a:moveTo>
                  <a:pt x="433164" y="383232"/>
                </a:moveTo>
                <a:lnTo>
                  <a:pt x="360424" y="383232"/>
                </a:lnTo>
                <a:moveTo>
                  <a:pt x="0" y="0"/>
                </a:moveTo>
                <a:moveTo>
                  <a:pt x="266587" y="73967"/>
                </a:moveTo>
                <a:lnTo>
                  <a:pt x="24017" y="73967"/>
                </a:lnTo>
                <a:moveTo>
                  <a:pt x="0" y="0"/>
                </a:moveTo>
                <a:moveTo>
                  <a:pt x="433164" y="73967"/>
                </a:moveTo>
                <a:lnTo>
                  <a:pt x="360424" y="73967"/>
                </a:lnTo>
                <a:moveTo>
                  <a:pt x="96773" y="228638"/>
                </a:moveTo>
                <a:cubicBezTo>
                  <a:pt x="96770" y="202722"/>
                  <a:pt x="117778" y="181712"/>
                  <a:pt x="143694" y="181712"/>
                </a:cubicBezTo>
                <a:cubicBezTo>
                  <a:pt x="169609" y="181712"/>
                  <a:pt x="190617" y="202722"/>
                  <a:pt x="190614" y="228638"/>
                </a:cubicBezTo>
                <a:cubicBezTo>
                  <a:pt x="190617" y="254553"/>
                  <a:pt x="169609" y="275564"/>
                  <a:pt x="143694" y="275564"/>
                </a:cubicBezTo>
                <a:cubicBezTo>
                  <a:pt x="117778" y="275564"/>
                  <a:pt x="96770" y="254553"/>
                  <a:pt x="96773" y="228638"/>
                </a:cubicBezTo>
                <a:moveTo>
                  <a:pt x="266585" y="383266"/>
                </a:moveTo>
                <a:cubicBezTo>
                  <a:pt x="266582" y="357351"/>
                  <a:pt x="287590" y="336340"/>
                  <a:pt x="313505" y="336340"/>
                </a:cubicBezTo>
                <a:cubicBezTo>
                  <a:pt x="339421" y="336340"/>
                  <a:pt x="360429" y="357351"/>
                  <a:pt x="360426" y="383266"/>
                </a:cubicBezTo>
                <a:cubicBezTo>
                  <a:pt x="360429" y="409182"/>
                  <a:pt x="339421" y="430193"/>
                  <a:pt x="313505" y="430193"/>
                </a:cubicBezTo>
                <a:cubicBezTo>
                  <a:pt x="287590" y="430193"/>
                  <a:pt x="266582" y="409182"/>
                  <a:pt x="266585" y="383266"/>
                </a:cubicBezTo>
                <a:moveTo>
                  <a:pt x="266585" y="74009"/>
                </a:moveTo>
                <a:cubicBezTo>
                  <a:pt x="266582" y="48093"/>
                  <a:pt x="287590" y="27083"/>
                  <a:pt x="313505" y="27083"/>
                </a:cubicBezTo>
                <a:cubicBezTo>
                  <a:pt x="339421" y="27083"/>
                  <a:pt x="360429" y="48093"/>
                  <a:pt x="360426" y="74009"/>
                </a:cubicBezTo>
                <a:cubicBezTo>
                  <a:pt x="360429" y="99924"/>
                  <a:pt x="339421" y="120935"/>
                  <a:pt x="313505" y="120935"/>
                </a:cubicBezTo>
                <a:cubicBezTo>
                  <a:pt x="287590" y="120935"/>
                  <a:pt x="266582" y="99924"/>
                  <a:pt x="266585" y="74009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