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3458746" y="1853184"/>
            <a:ext cx="1181640" cy="1260490"/>
            <a:chOff x="1559134" y="1751984"/>
            <a:chExt cx="1181640" cy="1260490"/>
          </a:xfrm>
        </p:grpSpPr>
        <p:sp>
          <p:nvSpPr>
            <p:cNvPr id="2" name="Rounded Rectangle 1"/>
            <p:cNvSpPr/>
            <p:nvPr/>
          </p:nvSpPr>
          <p:spPr>
            <a:xfrm>
              <a:off x="1604482" y="1753151"/>
              <a:ext cx="1073288" cy="1103103"/>
            </a:xfrm>
            <a:custGeom>
              <a:avLst/>
              <a:gdLst/>
              <a:ahLst/>
              <a:cxnLst/>
              <a:rect l="0" t="0" r="0" b="0"/>
              <a:pathLst>
                <a:path w="1073288" h="1103103">
                  <a:moveTo>
                    <a:pt x="697297" y="1103103"/>
                  </a:moveTo>
                  <a:cubicBezTo>
                    <a:pt x="669170" y="1099512"/>
                    <a:pt x="642518" y="1087640"/>
                    <a:pt x="621485" y="1066607"/>
                  </a:cubicBezTo>
                  <a:lnTo>
                    <a:pt x="0" y="445123"/>
                  </a:lnTo>
                  <a:cubicBezTo>
                    <a:pt x="283696" y="181501"/>
                    <a:pt x="659220" y="15362"/>
                    <a:pt x="1073288" y="0"/>
                  </a:cubicBezTo>
                  <a:lnTo>
                    <a:pt x="1073288" y="879152"/>
                  </a:lnTo>
                  <a:cubicBezTo>
                    <a:pt x="1073288" y="908944"/>
                    <a:pt x="1062797" y="936226"/>
                    <a:pt x="1045392" y="958677"/>
                  </a:cubicBezTo>
                  <a:cubicBezTo>
                    <a:pt x="1001030" y="871707"/>
                    <a:pt x="896508" y="832113"/>
                    <a:pt x="804760" y="870116"/>
                  </a:cubicBezTo>
                  <a:cubicBezTo>
                    <a:pt x="712944" y="908146"/>
                    <a:pt x="667028" y="1010179"/>
                    <a:pt x="697297" y="1103103"/>
                  </a:cubicBezTo>
                  <a:close/>
                </a:path>
              </a:pathLst>
            </a:custGeom>
            <a:gradFill rotWithShape="1">
              <a:gsLst>
                <a:gs pos="0">
                  <a:srgbClr val="E4A9FF"/>
                </a:gs>
                <a:gs pos="100000">
                  <a:srgbClr val="CD6AFB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266996" y="2583314"/>
              <a:ext cx="429160" cy="429160"/>
            </a:xfrm>
            <a:custGeom>
              <a:avLst/>
              <a:gdLst/>
              <a:ahLst/>
              <a:cxnLst/>
              <a:rect l="0" t="0" r="0" b="0"/>
              <a:pathLst>
                <a:path w="429160" h="429160">
                  <a:moveTo>
                    <a:pt x="389211" y="142245"/>
                  </a:moveTo>
                  <a:cubicBezTo>
                    <a:pt x="429160" y="238691"/>
                    <a:pt x="383360" y="349262"/>
                    <a:pt x="286914" y="389211"/>
                  </a:cubicBezTo>
                  <a:cubicBezTo>
                    <a:pt x="190468" y="429160"/>
                    <a:pt x="79898" y="383360"/>
                    <a:pt x="39949" y="286914"/>
                  </a:cubicBezTo>
                  <a:cubicBezTo>
                    <a:pt x="0" y="190468"/>
                    <a:pt x="45799" y="79898"/>
                    <a:pt x="142245" y="39949"/>
                  </a:cubicBezTo>
                  <a:cubicBezTo>
                    <a:pt x="238691" y="0"/>
                    <a:pt x="349262" y="45799"/>
                    <a:pt x="389211" y="142245"/>
                  </a:cubicBezTo>
                  <a:close/>
                </a:path>
              </a:pathLst>
            </a:custGeom>
            <a:gradFill rotWithShape="1">
              <a:gsLst>
                <a:gs pos="0">
                  <a:srgbClr val="E4A9FF"/>
                </a:gs>
                <a:gs pos="100000">
                  <a:srgbClr val="CD6AFB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559134" y="1751984"/>
              <a:ext cx="1181640" cy="1104268"/>
            </a:xfrm>
            <a:custGeom>
              <a:avLst/>
              <a:gdLst/>
              <a:ahLst/>
              <a:cxnLst/>
              <a:rect l="0" t="0" r="0" b="0"/>
              <a:pathLst>
                <a:path w="1181640" h="1104268">
                  <a:moveTo>
                    <a:pt x="742646" y="1104268"/>
                  </a:moveTo>
                  <a:cubicBezTo>
                    <a:pt x="714519" y="1100679"/>
                    <a:pt x="687864" y="1088806"/>
                    <a:pt x="666834" y="1067776"/>
                  </a:cubicBezTo>
                  <a:lnTo>
                    <a:pt x="45347" y="446289"/>
                  </a:lnTo>
                  <a:cubicBezTo>
                    <a:pt x="329043" y="182668"/>
                    <a:pt x="704571" y="16528"/>
                    <a:pt x="1118633" y="1166"/>
                  </a:cubicBezTo>
                  <a:lnTo>
                    <a:pt x="1118633" y="880318"/>
                  </a:lnTo>
                  <a:cubicBezTo>
                    <a:pt x="1118633" y="910108"/>
                    <a:pt x="1108143" y="937392"/>
                    <a:pt x="1090738" y="959844"/>
                  </a:cubicBezTo>
                  <a:cubicBezTo>
                    <a:pt x="1046379" y="872873"/>
                    <a:pt x="941853" y="833282"/>
                    <a:pt x="850108" y="871283"/>
                  </a:cubicBezTo>
                  <a:cubicBezTo>
                    <a:pt x="758292" y="909315"/>
                    <a:pt x="712377" y="1011348"/>
                    <a:pt x="742646" y="1104268"/>
                  </a:cubicBezTo>
                  <a:close/>
                  <a:moveTo>
                    <a:pt x="0" y="490041"/>
                  </a:moveTo>
                  <a:cubicBezTo>
                    <a:pt x="14840" y="475176"/>
                    <a:pt x="29958" y="460589"/>
                    <a:pt x="45347" y="446289"/>
                  </a:cubicBezTo>
                  <a:moveTo>
                    <a:pt x="1118633" y="1166"/>
                  </a:moveTo>
                  <a:cubicBezTo>
                    <a:pt x="1139539" y="391"/>
                    <a:pt x="1160544" y="0"/>
                    <a:pt x="1181640" y="0"/>
                  </a:cubicBezTo>
                </a:path>
              </a:pathLst>
            </a:custGeom>
            <a:noFill/>
            <a:ln w="7875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266996" y="2583314"/>
              <a:ext cx="429160" cy="429160"/>
            </a:xfrm>
            <a:custGeom>
              <a:avLst/>
              <a:gdLst/>
              <a:ahLst/>
              <a:cxnLst/>
              <a:rect l="0" t="0" r="0" b="0"/>
              <a:pathLst>
                <a:path w="429160" h="429160">
                  <a:moveTo>
                    <a:pt x="389211" y="142245"/>
                  </a:moveTo>
                  <a:cubicBezTo>
                    <a:pt x="429160" y="238691"/>
                    <a:pt x="383360" y="349262"/>
                    <a:pt x="286914" y="389211"/>
                  </a:cubicBezTo>
                  <a:cubicBezTo>
                    <a:pt x="190468" y="429160"/>
                    <a:pt x="79898" y="383360"/>
                    <a:pt x="39949" y="286914"/>
                  </a:cubicBezTo>
                  <a:cubicBezTo>
                    <a:pt x="0" y="190468"/>
                    <a:pt x="45799" y="79898"/>
                    <a:pt x="142245" y="39949"/>
                  </a:cubicBezTo>
                  <a:cubicBezTo>
                    <a:pt x="238691" y="0"/>
                    <a:pt x="349262" y="45799"/>
                    <a:pt x="389211" y="142245"/>
                  </a:cubicBezTo>
                  <a:close/>
                </a:path>
              </a:pathLst>
            </a:custGeom>
            <a:noFill/>
            <a:ln w="7875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970719" y="2343227"/>
            <a:ext cx="1258492" cy="1179626"/>
            <a:chOff x="1071107" y="2242027"/>
            <a:chExt cx="1258492" cy="1179626"/>
          </a:xfrm>
        </p:grpSpPr>
        <p:sp>
          <p:nvSpPr>
            <p:cNvPr id="7" name="Rounded Rectangle 6"/>
            <p:cNvSpPr/>
            <p:nvPr/>
          </p:nvSpPr>
          <p:spPr>
            <a:xfrm>
              <a:off x="1072201" y="2287455"/>
              <a:ext cx="1101643" cy="1073202"/>
            </a:xfrm>
            <a:custGeom>
              <a:avLst/>
              <a:gdLst/>
              <a:ahLst/>
              <a:cxnLst/>
              <a:rect l="0" t="0" r="0" b="0"/>
              <a:pathLst>
                <a:path w="1101643" h="1073202">
                  <a:moveTo>
                    <a:pt x="878700" y="1073202"/>
                  </a:moveTo>
                  <a:lnTo>
                    <a:pt x="0" y="1073202"/>
                  </a:lnTo>
                  <a:cubicBezTo>
                    <a:pt x="14861" y="659361"/>
                    <a:pt x="180332" y="283908"/>
                    <a:pt x="443253" y="0"/>
                  </a:cubicBezTo>
                  <a:lnTo>
                    <a:pt x="1065194" y="621940"/>
                  </a:lnTo>
                  <a:cubicBezTo>
                    <a:pt x="1086128" y="642879"/>
                    <a:pt x="1097994" y="669394"/>
                    <a:pt x="1101643" y="697390"/>
                  </a:cubicBezTo>
                  <a:cubicBezTo>
                    <a:pt x="1008593" y="666811"/>
                    <a:pt x="906281" y="712727"/>
                    <a:pt x="868189" y="804695"/>
                  </a:cubicBezTo>
                  <a:cubicBezTo>
                    <a:pt x="830059" y="896748"/>
                    <a:pt x="870042" y="1001669"/>
                    <a:pt x="957621" y="1045768"/>
                  </a:cubicBezTo>
                  <a:cubicBezTo>
                    <a:pt x="935291" y="1062895"/>
                    <a:pt x="908229" y="1073202"/>
                    <a:pt x="878700" y="1073202"/>
                  </a:cubicBezTo>
                  <a:close/>
                </a:path>
              </a:pathLst>
            </a:custGeom>
            <a:gradFill rotWithShape="1">
              <a:gsLst>
                <a:gs pos="0">
                  <a:srgbClr val="FFA1DA"/>
                </a:gs>
                <a:gs pos="100000">
                  <a:srgbClr val="F669BE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900439" y="2949908"/>
              <a:ext cx="429160" cy="429160"/>
            </a:xfrm>
            <a:custGeom>
              <a:avLst/>
              <a:gdLst/>
              <a:ahLst/>
              <a:cxnLst/>
              <a:rect l="0" t="0" r="0" b="0"/>
              <a:pathLst>
                <a:path w="429160" h="429160">
                  <a:moveTo>
                    <a:pt x="286914" y="39949"/>
                  </a:moveTo>
                  <a:cubicBezTo>
                    <a:pt x="383360" y="79898"/>
                    <a:pt x="429160" y="190468"/>
                    <a:pt x="389211" y="286914"/>
                  </a:cubicBezTo>
                  <a:cubicBezTo>
                    <a:pt x="349262" y="383360"/>
                    <a:pt x="238691" y="429160"/>
                    <a:pt x="142245" y="389211"/>
                  </a:cubicBezTo>
                  <a:cubicBezTo>
                    <a:pt x="45799" y="349262"/>
                    <a:pt x="0" y="238691"/>
                    <a:pt x="39949" y="142245"/>
                  </a:cubicBezTo>
                  <a:cubicBezTo>
                    <a:pt x="79898" y="45799"/>
                    <a:pt x="190468" y="0"/>
                    <a:pt x="286914" y="3994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A1DA"/>
                </a:gs>
                <a:gs pos="100000">
                  <a:srgbClr val="F669BE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071107" y="2242027"/>
              <a:ext cx="1102735" cy="1179626"/>
            </a:xfrm>
            <a:custGeom>
              <a:avLst/>
              <a:gdLst/>
              <a:ahLst/>
              <a:cxnLst/>
              <a:rect l="0" t="0" r="0" b="0"/>
              <a:pathLst>
                <a:path w="1102735" h="1179626">
                  <a:moveTo>
                    <a:pt x="879793" y="1118630"/>
                  </a:moveTo>
                  <a:lnTo>
                    <a:pt x="1093" y="1118630"/>
                  </a:lnTo>
                  <a:cubicBezTo>
                    <a:pt x="15954" y="704791"/>
                    <a:pt x="181426" y="329336"/>
                    <a:pt x="444347" y="45428"/>
                  </a:cubicBezTo>
                  <a:lnTo>
                    <a:pt x="1066288" y="667369"/>
                  </a:lnTo>
                  <a:cubicBezTo>
                    <a:pt x="1087224" y="688305"/>
                    <a:pt x="1099087" y="714822"/>
                    <a:pt x="1102735" y="742816"/>
                  </a:cubicBezTo>
                  <a:cubicBezTo>
                    <a:pt x="1009689" y="712239"/>
                    <a:pt x="907376" y="758155"/>
                    <a:pt x="869281" y="850124"/>
                  </a:cubicBezTo>
                  <a:cubicBezTo>
                    <a:pt x="831152" y="942177"/>
                    <a:pt x="871136" y="1047096"/>
                    <a:pt x="958716" y="1091199"/>
                  </a:cubicBezTo>
                  <a:cubicBezTo>
                    <a:pt x="936382" y="1108325"/>
                    <a:pt x="909321" y="1118630"/>
                    <a:pt x="879793" y="1118630"/>
                  </a:cubicBezTo>
                  <a:close/>
                  <a:moveTo>
                    <a:pt x="0" y="1179626"/>
                  </a:moveTo>
                  <a:cubicBezTo>
                    <a:pt x="0" y="1159206"/>
                    <a:pt x="366" y="1138872"/>
                    <a:pt x="1093" y="1118630"/>
                  </a:cubicBezTo>
                  <a:moveTo>
                    <a:pt x="444347" y="45428"/>
                  </a:moveTo>
                  <a:cubicBezTo>
                    <a:pt x="458623" y="30012"/>
                    <a:pt x="473186" y="14866"/>
                    <a:pt x="488028" y="0"/>
                  </a:cubicBezTo>
                </a:path>
              </a:pathLst>
            </a:custGeom>
            <a:noFill/>
            <a:ln w="7875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1900439" y="2949908"/>
              <a:ext cx="429159" cy="429159"/>
            </a:xfrm>
            <a:custGeom>
              <a:avLst/>
              <a:gdLst/>
              <a:ahLst/>
              <a:cxnLst/>
              <a:rect l="0" t="0" r="0" b="0"/>
              <a:pathLst>
                <a:path w="429159" h="429159">
                  <a:moveTo>
                    <a:pt x="286914" y="39949"/>
                  </a:moveTo>
                  <a:cubicBezTo>
                    <a:pt x="383360" y="79898"/>
                    <a:pt x="429159" y="190468"/>
                    <a:pt x="389210" y="286914"/>
                  </a:cubicBezTo>
                  <a:cubicBezTo>
                    <a:pt x="349261" y="383360"/>
                    <a:pt x="238691" y="429159"/>
                    <a:pt x="142245" y="389210"/>
                  </a:cubicBezTo>
                  <a:cubicBezTo>
                    <a:pt x="45799" y="349261"/>
                    <a:pt x="0" y="238691"/>
                    <a:pt x="39949" y="142245"/>
                  </a:cubicBezTo>
                  <a:cubicBezTo>
                    <a:pt x="79898" y="45799"/>
                    <a:pt x="190468" y="0"/>
                    <a:pt x="286914" y="39949"/>
                  </a:cubicBezTo>
                  <a:close/>
                </a:path>
              </a:pathLst>
            </a:custGeom>
            <a:noFill/>
            <a:ln w="7875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970719" y="3522853"/>
            <a:ext cx="1258503" cy="1181640"/>
            <a:chOff x="1071107" y="3421653"/>
            <a:chExt cx="1258503" cy="1181640"/>
          </a:xfrm>
        </p:grpSpPr>
        <p:sp>
          <p:nvSpPr>
            <p:cNvPr id="12" name="Rounded Rectangle 11"/>
            <p:cNvSpPr/>
            <p:nvPr/>
          </p:nvSpPr>
          <p:spPr>
            <a:xfrm>
              <a:off x="1072350" y="3486669"/>
              <a:ext cx="1102833" cy="1071271"/>
            </a:xfrm>
            <a:custGeom>
              <a:avLst/>
              <a:gdLst/>
              <a:ahLst/>
              <a:cxnLst/>
              <a:rect l="0" t="0" r="0" b="0"/>
              <a:pathLst>
                <a:path w="1102833" h="1071271">
                  <a:moveTo>
                    <a:pt x="1066531" y="449783"/>
                  </a:moveTo>
                  <a:lnTo>
                    <a:pt x="445041" y="1071271"/>
                  </a:lnTo>
                  <a:cubicBezTo>
                    <a:pt x="181849" y="788032"/>
                    <a:pt x="15823" y="413265"/>
                    <a:pt x="0" y="0"/>
                  </a:cubicBezTo>
                  <a:lnTo>
                    <a:pt x="879607" y="0"/>
                  </a:lnTo>
                  <a:cubicBezTo>
                    <a:pt x="908957" y="0"/>
                    <a:pt x="935882" y="10187"/>
                    <a:pt x="958149" y="27138"/>
                  </a:cubicBezTo>
                  <a:cubicBezTo>
                    <a:pt x="870108" y="71043"/>
                    <a:pt x="829821" y="176261"/>
                    <a:pt x="868050" y="268546"/>
                  </a:cubicBezTo>
                  <a:cubicBezTo>
                    <a:pt x="906327" y="360953"/>
                    <a:pt x="1009431" y="406867"/>
                    <a:pt x="1102833" y="375412"/>
                  </a:cubicBezTo>
                  <a:cubicBezTo>
                    <a:pt x="1099026" y="403007"/>
                    <a:pt x="1087197" y="429113"/>
                    <a:pt x="1066531" y="44978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A6A3"/>
                </a:gs>
                <a:gs pos="100000">
                  <a:srgbClr val="FD6A65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900450" y="3468295"/>
              <a:ext cx="429160" cy="429160"/>
            </a:xfrm>
            <a:custGeom>
              <a:avLst/>
              <a:gdLst/>
              <a:ahLst/>
              <a:cxnLst/>
              <a:rect l="0" t="0" r="0" b="0"/>
              <a:pathLst>
                <a:path w="429160" h="429160">
                  <a:moveTo>
                    <a:pt x="142245" y="39949"/>
                  </a:moveTo>
                  <a:cubicBezTo>
                    <a:pt x="238691" y="0"/>
                    <a:pt x="349262" y="45799"/>
                    <a:pt x="389211" y="142245"/>
                  </a:cubicBezTo>
                  <a:cubicBezTo>
                    <a:pt x="429160" y="238691"/>
                    <a:pt x="383360" y="349262"/>
                    <a:pt x="286914" y="389211"/>
                  </a:cubicBezTo>
                  <a:cubicBezTo>
                    <a:pt x="190468" y="429160"/>
                    <a:pt x="79898" y="383360"/>
                    <a:pt x="39949" y="286914"/>
                  </a:cubicBezTo>
                  <a:cubicBezTo>
                    <a:pt x="0" y="190468"/>
                    <a:pt x="45799" y="79898"/>
                    <a:pt x="142245" y="3994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A6A3"/>
                </a:gs>
                <a:gs pos="100000">
                  <a:srgbClr val="FD6A65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071107" y="3421653"/>
              <a:ext cx="1104073" cy="1181640"/>
            </a:xfrm>
            <a:custGeom>
              <a:avLst/>
              <a:gdLst/>
              <a:ahLst/>
              <a:cxnLst/>
              <a:rect l="0" t="0" r="0" b="0"/>
              <a:pathLst>
                <a:path w="1104073" h="1181640">
                  <a:moveTo>
                    <a:pt x="1067772" y="514799"/>
                  </a:moveTo>
                  <a:lnTo>
                    <a:pt x="446284" y="1136287"/>
                  </a:lnTo>
                  <a:cubicBezTo>
                    <a:pt x="183092" y="853050"/>
                    <a:pt x="17066" y="478281"/>
                    <a:pt x="1242" y="65016"/>
                  </a:cubicBezTo>
                  <a:lnTo>
                    <a:pt x="880848" y="65016"/>
                  </a:lnTo>
                  <a:cubicBezTo>
                    <a:pt x="910201" y="65016"/>
                    <a:pt x="937126" y="75203"/>
                    <a:pt x="959392" y="92155"/>
                  </a:cubicBezTo>
                  <a:cubicBezTo>
                    <a:pt x="871350" y="136060"/>
                    <a:pt x="831065" y="241277"/>
                    <a:pt x="869291" y="333563"/>
                  </a:cubicBezTo>
                  <a:cubicBezTo>
                    <a:pt x="907568" y="425970"/>
                    <a:pt x="1010675" y="471884"/>
                    <a:pt x="1104073" y="440429"/>
                  </a:cubicBezTo>
                  <a:cubicBezTo>
                    <a:pt x="1100266" y="468023"/>
                    <a:pt x="1088442" y="494129"/>
                    <a:pt x="1067772" y="514799"/>
                  </a:cubicBezTo>
                  <a:close/>
                  <a:moveTo>
                    <a:pt x="1242" y="65016"/>
                  </a:moveTo>
                  <a:cubicBezTo>
                    <a:pt x="416" y="43446"/>
                    <a:pt x="0" y="21771"/>
                    <a:pt x="0" y="0"/>
                  </a:cubicBezTo>
                  <a:moveTo>
                    <a:pt x="490041" y="1181640"/>
                  </a:moveTo>
                  <a:cubicBezTo>
                    <a:pt x="475174" y="1166798"/>
                    <a:pt x="460586" y="1151678"/>
                    <a:pt x="446284" y="1136287"/>
                  </a:cubicBezTo>
                </a:path>
              </a:pathLst>
            </a:custGeom>
            <a:noFill/>
            <a:ln w="7875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900450" y="3468296"/>
              <a:ext cx="429159" cy="429159"/>
            </a:xfrm>
            <a:custGeom>
              <a:avLst/>
              <a:gdLst/>
              <a:ahLst/>
              <a:cxnLst/>
              <a:rect l="0" t="0" r="0" b="0"/>
              <a:pathLst>
                <a:path w="429159" h="429159">
                  <a:moveTo>
                    <a:pt x="142245" y="39949"/>
                  </a:moveTo>
                  <a:cubicBezTo>
                    <a:pt x="238691" y="0"/>
                    <a:pt x="349261" y="45799"/>
                    <a:pt x="389210" y="142245"/>
                  </a:cubicBezTo>
                  <a:cubicBezTo>
                    <a:pt x="429159" y="238691"/>
                    <a:pt x="383360" y="349261"/>
                    <a:pt x="286914" y="389210"/>
                  </a:cubicBezTo>
                  <a:cubicBezTo>
                    <a:pt x="190468" y="429159"/>
                    <a:pt x="79898" y="383360"/>
                    <a:pt x="39949" y="286914"/>
                  </a:cubicBezTo>
                  <a:cubicBezTo>
                    <a:pt x="0" y="190468"/>
                    <a:pt x="45799" y="79898"/>
                    <a:pt x="142245" y="39949"/>
                  </a:cubicBezTo>
                  <a:close/>
                </a:path>
              </a:pathLst>
            </a:custGeom>
            <a:noFill/>
            <a:ln w="7875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460762" y="3936068"/>
            <a:ext cx="1179627" cy="1256436"/>
            <a:chOff x="1561150" y="3834868"/>
            <a:chExt cx="1179627" cy="1256436"/>
          </a:xfrm>
        </p:grpSpPr>
        <p:sp>
          <p:nvSpPr>
            <p:cNvPr id="17" name="Rounded Rectangle 16"/>
            <p:cNvSpPr/>
            <p:nvPr/>
          </p:nvSpPr>
          <p:spPr>
            <a:xfrm>
              <a:off x="1606573" y="3988751"/>
              <a:ext cx="1071196" cy="1101387"/>
            </a:xfrm>
            <a:custGeom>
              <a:avLst/>
              <a:gdLst/>
              <a:ahLst/>
              <a:cxnLst/>
              <a:rect l="0" t="0" r="0" b="0"/>
              <a:pathLst>
                <a:path w="1071196" h="1101387">
                  <a:moveTo>
                    <a:pt x="802699" y="235326"/>
                  </a:moveTo>
                  <a:cubicBezTo>
                    <a:pt x="895293" y="273681"/>
                    <a:pt x="1000907" y="232996"/>
                    <a:pt x="1044544" y="144337"/>
                  </a:cubicBezTo>
                  <a:cubicBezTo>
                    <a:pt x="1061204" y="166474"/>
                    <a:pt x="1071196" y="193161"/>
                    <a:pt x="1071196" y="222235"/>
                  </a:cubicBezTo>
                  <a:lnTo>
                    <a:pt x="1071196" y="1101387"/>
                  </a:lnTo>
                  <a:cubicBezTo>
                    <a:pt x="658147" y="1086061"/>
                    <a:pt x="283449" y="920701"/>
                    <a:pt x="0" y="658201"/>
                  </a:cubicBezTo>
                  <a:lnTo>
                    <a:pt x="621939" y="36261"/>
                  </a:lnTo>
                  <a:cubicBezTo>
                    <a:pt x="642532" y="15667"/>
                    <a:pt x="668527" y="3852"/>
                    <a:pt x="696014" y="0"/>
                  </a:cubicBezTo>
                  <a:cubicBezTo>
                    <a:pt x="664196" y="93541"/>
                    <a:pt x="710112" y="196975"/>
                    <a:pt x="802699" y="23532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BF84"/>
                </a:gs>
                <a:gs pos="100000">
                  <a:srgbClr val="F99539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267025" y="3834868"/>
              <a:ext cx="429160" cy="429160"/>
            </a:xfrm>
            <a:custGeom>
              <a:avLst/>
              <a:gdLst/>
              <a:ahLst/>
              <a:cxnLst/>
              <a:rect l="0" t="0" r="0" b="0"/>
              <a:pathLst>
                <a:path w="429160" h="429160">
                  <a:moveTo>
                    <a:pt x="39949" y="142245"/>
                  </a:moveTo>
                  <a:cubicBezTo>
                    <a:pt x="79898" y="45799"/>
                    <a:pt x="190468" y="0"/>
                    <a:pt x="286914" y="39949"/>
                  </a:cubicBezTo>
                  <a:cubicBezTo>
                    <a:pt x="383360" y="79898"/>
                    <a:pt x="429160" y="190468"/>
                    <a:pt x="389211" y="286914"/>
                  </a:cubicBezTo>
                  <a:cubicBezTo>
                    <a:pt x="349262" y="383360"/>
                    <a:pt x="238691" y="429160"/>
                    <a:pt x="142245" y="389211"/>
                  </a:cubicBezTo>
                  <a:cubicBezTo>
                    <a:pt x="45799" y="349262"/>
                    <a:pt x="0" y="238691"/>
                    <a:pt x="39949" y="142245"/>
                  </a:cubicBezTo>
                  <a:close/>
                </a:path>
              </a:pathLst>
            </a:custGeom>
            <a:gradFill rotWithShape="1">
              <a:gsLst>
                <a:gs pos="0">
                  <a:srgbClr val="FFBF84"/>
                </a:gs>
                <a:gs pos="100000">
                  <a:srgbClr val="F99539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1561150" y="3988751"/>
              <a:ext cx="1179627" cy="1102553"/>
            </a:xfrm>
            <a:custGeom>
              <a:avLst/>
              <a:gdLst/>
              <a:ahLst/>
              <a:cxnLst/>
              <a:rect l="0" t="0" r="0" b="0"/>
              <a:pathLst>
                <a:path w="1179627" h="1102553">
                  <a:moveTo>
                    <a:pt x="848121" y="235326"/>
                  </a:moveTo>
                  <a:cubicBezTo>
                    <a:pt x="940716" y="273681"/>
                    <a:pt x="1046330" y="232996"/>
                    <a:pt x="1089969" y="144337"/>
                  </a:cubicBezTo>
                  <a:cubicBezTo>
                    <a:pt x="1106629" y="166474"/>
                    <a:pt x="1116620" y="193161"/>
                    <a:pt x="1116620" y="222235"/>
                  </a:cubicBezTo>
                  <a:lnTo>
                    <a:pt x="1116620" y="1101386"/>
                  </a:lnTo>
                  <a:cubicBezTo>
                    <a:pt x="703573" y="1086062"/>
                    <a:pt x="328872" y="920699"/>
                    <a:pt x="45423" y="658201"/>
                  </a:cubicBezTo>
                  <a:lnTo>
                    <a:pt x="667363" y="36261"/>
                  </a:lnTo>
                  <a:cubicBezTo>
                    <a:pt x="687956" y="15667"/>
                    <a:pt x="713951" y="3852"/>
                    <a:pt x="741439" y="0"/>
                  </a:cubicBezTo>
                  <a:cubicBezTo>
                    <a:pt x="709621" y="93541"/>
                    <a:pt x="755533" y="196975"/>
                    <a:pt x="848121" y="235326"/>
                  </a:cubicBezTo>
                  <a:close/>
                  <a:moveTo>
                    <a:pt x="45423" y="658201"/>
                  </a:moveTo>
                  <a:cubicBezTo>
                    <a:pt x="30009" y="643927"/>
                    <a:pt x="14865" y="629365"/>
                    <a:pt x="0" y="614525"/>
                  </a:cubicBezTo>
                  <a:moveTo>
                    <a:pt x="1179627" y="1102553"/>
                  </a:moveTo>
                  <a:cubicBezTo>
                    <a:pt x="1158531" y="1102553"/>
                    <a:pt x="1137526" y="1102162"/>
                    <a:pt x="1116620" y="1101386"/>
                  </a:cubicBezTo>
                </a:path>
              </a:pathLst>
            </a:custGeom>
            <a:noFill/>
            <a:ln w="7875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267026" y="3834869"/>
              <a:ext cx="429159" cy="429159"/>
            </a:xfrm>
            <a:custGeom>
              <a:avLst/>
              <a:gdLst/>
              <a:ahLst/>
              <a:cxnLst/>
              <a:rect l="0" t="0" r="0" b="0"/>
              <a:pathLst>
                <a:path w="429159" h="429159">
                  <a:moveTo>
                    <a:pt x="39949" y="142245"/>
                  </a:moveTo>
                  <a:cubicBezTo>
                    <a:pt x="79898" y="45799"/>
                    <a:pt x="190468" y="0"/>
                    <a:pt x="286914" y="39949"/>
                  </a:cubicBezTo>
                  <a:cubicBezTo>
                    <a:pt x="383360" y="79898"/>
                    <a:pt x="429159" y="190468"/>
                    <a:pt x="389210" y="286914"/>
                  </a:cubicBezTo>
                  <a:cubicBezTo>
                    <a:pt x="349261" y="383360"/>
                    <a:pt x="238691" y="429159"/>
                    <a:pt x="142245" y="389210"/>
                  </a:cubicBezTo>
                  <a:cubicBezTo>
                    <a:pt x="45799" y="349261"/>
                    <a:pt x="0" y="238691"/>
                    <a:pt x="39949" y="142245"/>
                  </a:cubicBezTo>
                  <a:close/>
                </a:path>
              </a:pathLst>
            </a:custGeom>
            <a:noFill/>
            <a:ln w="7875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640388" y="3936068"/>
            <a:ext cx="1179627" cy="1256467"/>
            <a:chOff x="2740776" y="3834868"/>
            <a:chExt cx="1179627" cy="1256467"/>
          </a:xfrm>
        </p:grpSpPr>
        <p:sp>
          <p:nvSpPr>
            <p:cNvPr id="22" name="Rounded Rectangle 21"/>
            <p:cNvSpPr/>
            <p:nvPr/>
          </p:nvSpPr>
          <p:spPr>
            <a:xfrm>
              <a:off x="2803782" y="3988792"/>
              <a:ext cx="1071192" cy="1101377"/>
            </a:xfrm>
            <a:custGeom>
              <a:avLst/>
              <a:gdLst/>
              <a:ahLst/>
              <a:cxnLst/>
              <a:rect l="0" t="0" r="0" b="0"/>
              <a:pathLst>
                <a:path w="1071192" h="1101377">
                  <a:moveTo>
                    <a:pt x="268527" y="235278"/>
                  </a:moveTo>
                  <a:cubicBezTo>
                    <a:pt x="361098" y="196934"/>
                    <a:pt x="407011" y="93529"/>
                    <a:pt x="375225" y="0"/>
                  </a:cubicBezTo>
                  <a:cubicBezTo>
                    <a:pt x="402695" y="3859"/>
                    <a:pt x="428670" y="15673"/>
                    <a:pt x="449250" y="36253"/>
                  </a:cubicBezTo>
                  <a:lnTo>
                    <a:pt x="1071192" y="658195"/>
                  </a:lnTo>
                  <a:cubicBezTo>
                    <a:pt x="787742" y="920690"/>
                    <a:pt x="413044" y="1086051"/>
                    <a:pt x="0" y="1101377"/>
                  </a:cubicBezTo>
                  <a:lnTo>
                    <a:pt x="0" y="222224"/>
                  </a:lnTo>
                  <a:cubicBezTo>
                    <a:pt x="0" y="193134"/>
                    <a:pt x="10002" y="166433"/>
                    <a:pt x="26678" y="144289"/>
                  </a:cubicBezTo>
                  <a:cubicBezTo>
                    <a:pt x="70317" y="232948"/>
                    <a:pt x="175931" y="273632"/>
                    <a:pt x="268527" y="235278"/>
                  </a:cubicBezTo>
                  <a:close/>
                </a:path>
              </a:pathLst>
            </a:custGeom>
            <a:gradFill rotWithShape="1">
              <a:gsLst>
                <a:gs pos="0">
                  <a:srgbClr val="FFEF63"/>
                </a:gs>
                <a:gs pos="100000">
                  <a:srgbClr val="FFE60A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785394" y="3834868"/>
              <a:ext cx="429160" cy="429160"/>
            </a:xfrm>
            <a:custGeom>
              <a:avLst/>
              <a:gdLst/>
              <a:ahLst/>
              <a:cxnLst/>
              <a:rect l="0" t="0" r="0" b="0"/>
              <a:pathLst>
                <a:path w="429160" h="429160">
                  <a:moveTo>
                    <a:pt x="389211" y="142245"/>
                  </a:moveTo>
                  <a:cubicBezTo>
                    <a:pt x="429160" y="238691"/>
                    <a:pt x="383360" y="349262"/>
                    <a:pt x="286914" y="389211"/>
                  </a:cubicBezTo>
                  <a:cubicBezTo>
                    <a:pt x="190468" y="429160"/>
                    <a:pt x="79898" y="383360"/>
                    <a:pt x="39949" y="286914"/>
                  </a:cubicBezTo>
                  <a:cubicBezTo>
                    <a:pt x="0" y="190468"/>
                    <a:pt x="45799" y="79898"/>
                    <a:pt x="142245" y="39949"/>
                  </a:cubicBezTo>
                  <a:cubicBezTo>
                    <a:pt x="238691" y="0"/>
                    <a:pt x="349262" y="45799"/>
                    <a:pt x="389211" y="142245"/>
                  </a:cubicBezTo>
                  <a:close/>
                </a:path>
              </a:pathLst>
            </a:custGeom>
            <a:gradFill rotWithShape="1">
              <a:gsLst>
                <a:gs pos="0">
                  <a:srgbClr val="FFEF63"/>
                </a:gs>
                <a:gs pos="100000">
                  <a:srgbClr val="FFE60A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2740776" y="3988792"/>
              <a:ext cx="1179627" cy="1102543"/>
            </a:xfrm>
            <a:custGeom>
              <a:avLst/>
              <a:gdLst/>
              <a:ahLst/>
              <a:cxnLst/>
              <a:rect l="0" t="0" r="0" b="0"/>
              <a:pathLst>
                <a:path w="1179627" h="1102543">
                  <a:moveTo>
                    <a:pt x="331533" y="235278"/>
                  </a:moveTo>
                  <a:cubicBezTo>
                    <a:pt x="424104" y="196934"/>
                    <a:pt x="470017" y="93529"/>
                    <a:pt x="438231" y="0"/>
                  </a:cubicBezTo>
                  <a:cubicBezTo>
                    <a:pt x="465701" y="3859"/>
                    <a:pt x="491676" y="15673"/>
                    <a:pt x="512256" y="36253"/>
                  </a:cubicBezTo>
                  <a:lnTo>
                    <a:pt x="1134199" y="658195"/>
                  </a:lnTo>
                  <a:cubicBezTo>
                    <a:pt x="850749" y="920690"/>
                    <a:pt x="476050" y="1086052"/>
                    <a:pt x="63006" y="1101375"/>
                  </a:cubicBezTo>
                  <a:lnTo>
                    <a:pt x="63006" y="222224"/>
                  </a:lnTo>
                  <a:cubicBezTo>
                    <a:pt x="63006" y="193134"/>
                    <a:pt x="73009" y="166433"/>
                    <a:pt x="89685" y="144289"/>
                  </a:cubicBezTo>
                  <a:cubicBezTo>
                    <a:pt x="133324" y="232948"/>
                    <a:pt x="238937" y="273632"/>
                    <a:pt x="331533" y="235278"/>
                  </a:cubicBezTo>
                  <a:close/>
                  <a:moveTo>
                    <a:pt x="63006" y="1101375"/>
                  </a:moveTo>
                  <a:cubicBezTo>
                    <a:pt x="42100" y="1102151"/>
                    <a:pt x="21095" y="1102543"/>
                    <a:pt x="0" y="1102543"/>
                  </a:cubicBezTo>
                  <a:moveTo>
                    <a:pt x="1179627" y="614514"/>
                  </a:moveTo>
                  <a:cubicBezTo>
                    <a:pt x="1164759" y="629356"/>
                    <a:pt x="1149614" y="643919"/>
                    <a:pt x="1134199" y="658195"/>
                  </a:cubicBezTo>
                </a:path>
              </a:pathLst>
            </a:custGeom>
            <a:noFill/>
            <a:ln w="7875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785394" y="3834868"/>
              <a:ext cx="429160" cy="429160"/>
            </a:xfrm>
            <a:custGeom>
              <a:avLst/>
              <a:gdLst/>
              <a:ahLst/>
              <a:cxnLst/>
              <a:rect l="0" t="0" r="0" b="0"/>
              <a:pathLst>
                <a:path w="429160" h="429160">
                  <a:moveTo>
                    <a:pt x="389211" y="142245"/>
                  </a:moveTo>
                  <a:cubicBezTo>
                    <a:pt x="429160" y="238691"/>
                    <a:pt x="383360" y="349262"/>
                    <a:pt x="286914" y="389211"/>
                  </a:cubicBezTo>
                  <a:cubicBezTo>
                    <a:pt x="190468" y="429160"/>
                    <a:pt x="79898" y="383360"/>
                    <a:pt x="39949" y="286914"/>
                  </a:cubicBezTo>
                  <a:cubicBezTo>
                    <a:pt x="0" y="190468"/>
                    <a:pt x="45799" y="79898"/>
                    <a:pt x="142245" y="39949"/>
                  </a:cubicBezTo>
                  <a:cubicBezTo>
                    <a:pt x="238691" y="0"/>
                    <a:pt x="349262" y="45799"/>
                    <a:pt x="389211" y="142245"/>
                  </a:cubicBezTo>
                  <a:close/>
                </a:path>
              </a:pathLst>
            </a:custGeom>
            <a:noFill/>
            <a:ln w="7875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051573" y="3522853"/>
            <a:ext cx="1258483" cy="1181640"/>
            <a:chOff x="3151961" y="3421653"/>
            <a:chExt cx="1258483" cy="1181640"/>
          </a:xfrm>
        </p:grpSpPr>
        <p:sp>
          <p:nvSpPr>
            <p:cNvPr id="27" name="Rounded Rectangle 26"/>
            <p:cNvSpPr/>
            <p:nvPr/>
          </p:nvSpPr>
          <p:spPr>
            <a:xfrm>
              <a:off x="3306364" y="3486669"/>
              <a:ext cx="1102837" cy="1071277"/>
            </a:xfrm>
            <a:custGeom>
              <a:avLst/>
              <a:gdLst/>
              <a:ahLst/>
              <a:cxnLst/>
              <a:rect l="0" t="0" r="0" b="0"/>
              <a:pathLst>
                <a:path w="1102837" h="1071277">
                  <a:moveTo>
                    <a:pt x="223232" y="0"/>
                  </a:moveTo>
                  <a:lnTo>
                    <a:pt x="1102837" y="0"/>
                  </a:lnTo>
                  <a:cubicBezTo>
                    <a:pt x="1087011" y="413268"/>
                    <a:pt x="920984" y="788037"/>
                    <a:pt x="657791" y="1071277"/>
                  </a:cubicBezTo>
                  <a:lnTo>
                    <a:pt x="36304" y="449789"/>
                  </a:lnTo>
                  <a:cubicBezTo>
                    <a:pt x="15628" y="429113"/>
                    <a:pt x="3802" y="402999"/>
                    <a:pt x="0" y="375396"/>
                  </a:cubicBezTo>
                  <a:cubicBezTo>
                    <a:pt x="93405" y="406868"/>
                    <a:pt x="196527" y="360955"/>
                    <a:pt x="234807" y="268538"/>
                  </a:cubicBezTo>
                  <a:cubicBezTo>
                    <a:pt x="273034" y="176251"/>
                    <a:pt x="232747" y="71032"/>
                    <a:pt x="144701" y="27128"/>
                  </a:cubicBezTo>
                  <a:cubicBezTo>
                    <a:pt x="166965" y="10182"/>
                    <a:pt x="193884" y="0"/>
                    <a:pt x="22323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CFF976"/>
                </a:gs>
                <a:gs pos="100000">
                  <a:srgbClr val="A8DD38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151961" y="3468295"/>
              <a:ext cx="429160" cy="429160"/>
            </a:xfrm>
            <a:custGeom>
              <a:avLst/>
              <a:gdLst/>
              <a:ahLst/>
              <a:cxnLst/>
              <a:rect l="0" t="0" r="0" b="0"/>
              <a:pathLst>
                <a:path w="429160" h="429160">
                  <a:moveTo>
                    <a:pt x="286914" y="39949"/>
                  </a:moveTo>
                  <a:cubicBezTo>
                    <a:pt x="383360" y="79898"/>
                    <a:pt x="429160" y="190468"/>
                    <a:pt x="389211" y="286914"/>
                  </a:cubicBezTo>
                  <a:cubicBezTo>
                    <a:pt x="349262" y="383360"/>
                    <a:pt x="238691" y="429160"/>
                    <a:pt x="142245" y="389211"/>
                  </a:cubicBezTo>
                  <a:cubicBezTo>
                    <a:pt x="45799" y="349262"/>
                    <a:pt x="0" y="238691"/>
                    <a:pt x="39949" y="142245"/>
                  </a:cubicBezTo>
                  <a:cubicBezTo>
                    <a:pt x="79898" y="45799"/>
                    <a:pt x="190468" y="0"/>
                    <a:pt x="286914" y="39949"/>
                  </a:cubicBezTo>
                  <a:close/>
                </a:path>
              </a:pathLst>
            </a:custGeom>
            <a:gradFill rotWithShape="1">
              <a:gsLst>
                <a:gs pos="0">
                  <a:srgbClr val="CFF976"/>
                </a:gs>
                <a:gs pos="100000">
                  <a:srgbClr val="A8DD38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3306364" y="3421653"/>
              <a:ext cx="1104080" cy="1181640"/>
            </a:xfrm>
            <a:custGeom>
              <a:avLst/>
              <a:gdLst/>
              <a:ahLst/>
              <a:cxnLst/>
              <a:rect l="0" t="0" r="0" b="0"/>
              <a:pathLst>
                <a:path w="1104080" h="1181640">
                  <a:moveTo>
                    <a:pt x="223232" y="65016"/>
                  </a:moveTo>
                  <a:lnTo>
                    <a:pt x="1102838" y="65016"/>
                  </a:lnTo>
                  <a:cubicBezTo>
                    <a:pt x="1087014" y="478284"/>
                    <a:pt x="920986" y="853055"/>
                    <a:pt x="657791" y="1136292"/>
                  </a:cubicBezTo>
                  <a:lnTo>
                    <a:pt x="36304" y="514806"/>
                  </a:lnTo>
                  <a:cubicBezTo>
                    <a:pt x="15628" y="494130"/>
                    <a:pt x="3802" y="468015"/>
                    <a:pt x="0" y="440412"/>
                  </a:cubicBezTo>
                  <a:cubicBezTo>
                    <a:pt x="93405" y="471885"/>
                    <a:pt x="196527" y="425971"/>
                    <a:pt x="234807" y="333555"/>
                  </a:cubicBezTo>
                  <a:cubicBezTo>
                    <a:pt x="273034" y="241268"/>
                    <a:pt x="232747" y="136048"/>
                    <a:pt x="144701" y="92144"/>
                  </a:cubicBezTo>
                  <a:cubicBezTo>
                    <a:pt x="166965" y="75199"/>
                    <a:pt x="193884" y="65016"/>
                    <a:pt x="223232" y="65016"/>
                  </a:cubicBezTo>
                  <a:close/>
                  <a:moveTo>
                    <a:pt x="1104080" y="0"/>
                  </a:moveTo>
                  <a:cubicBezTo>
                    <a:pt x="1104080" y="21771"/>
                    <a:pt x="1103664" y="43446"/>
                    <a:pt x="1102838" y="65016"/>
                  </a:cubicBezTo>
                  <a:moveTo>
                    <a:pt x="657791" y="1136292"/>
                  </a:moveTo>
                  <a:cubicBezTo>
                    <a:pt x="643490" y="1151681"/>
                    <a:pt x="628903" y="1166800"/>
                    <a:pt x="614038" y="1181640"/>
                  </a:cubicBezTo>
                </a:path>
              </a:pathLst>
            </a:custGeom>
            <a:noFill/>
            <a:ln w="7875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3151961" y="3468296"/>
              <a:ext cx="429159" cy="429159"/>
            </a:xfrm>
            <a:custGeom>
              <a:avLst/>
              <a:gdLst/>
              <a:ahLst/>
              <a:cxnLst/>
              <a:rect l="0" t="0" r="0" b="0"/>
              <a:pathLst>
                <a:path w="429159" h="429159">
                  <a:moveTo>
                    <a:pt x="286914" y="39949"/>
                  </a:moveTo>
                  <a:cubicBezTo>
                    <a:pt x="383360" y="79898"/>
                    <a:pt x="429159" y="190468"/>
                    <a:pt x="389210" y="286914"/>
                  </a:cubicBezTo>
                  <a:cubicBezTo>
                    <a:pt x="349261" y="383360"/>
                    <a:pt x="238691" y="429159"/>
                    <a:pt x="142245" y="389210"/>
                  </a:cubicBezTo>
                  <a:cubicBezTo>
                    <a:pt x="45799" y="349261"/>
                    <a:pt x="0" y="238691"/>
                    <a:pt x="39949" y="142245"/>
                  </a:cubicBezTo>
                  <a:cubicBezTo>
                    <a:pt x="79898" y="45799"/>
                    <a:pt x="190468" y="0"/>
                    <a:pt x="286914" y="39949"/>
                  </a:cubicBezTo>
                  <a:close/>
                </a:path>
              </a:pathLst>
            </a:custGeom>
            <a:noFill/>
            <a:ln w="7875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051583" y="2343227"/>
            <a:ext cx="1258473" cy="1179627"/>
            <a:chOff x="3151971" y="2242027"/>
            <a:chExt cx="1258473" cy="1179627"/>
          </a:xfrm>
        </p:grpSpPr>
        <p:sp>
          <p:nvSpPr>
            <p:cNvPr id="32" name="Rounded Rectangle 31"/>
            <p:cNvSpPr/>
            <p:nvPr/>
          </p:nvSpPr>
          <p:spPr>
            <a:xfrm>
              <a:off x="3307705" y="2287450"/>
              <a:ext cx="1101645" cy="1073207"/>
            </a:xfrm>
            <a:custGeom>
              <a:avLst/>
              <a:gdLst/>
              <a:ahLst/>
              <a:cxnLst/>
              <a:rect l="0" t="0" r="0" b="0"/>
              <a:pathLst>
                <a:path w="1101645" h="1073207">
                  <a:moveTo>
                    <a:pt x="36446" y="621940"/>
                  </a:moveTo>
                  <a:lnTo>
                    <a:pt x="658384" y="0"/>
                  </a:lnTo>
                  <a:cubicBezTo>
                    <a:pt x="921310" y="283909"/>
                    <a:pt x="1086786" y="659366"/>
                    <a:pt x="1101645" y="1073207"/>
                  </a:cubicBezTo>
                  <a:lnTo>
                    <a:pt x="222945" y="1073207"/>
                  </a:lnTo>
                  <a:cubicBezTo>
                    <a:pt x="193416" y="1073207"/>
                    <a:pt x="166354" y="1062901"/>
                    <a:pt x="144020" y="1045773"/>
                  </a:cubicBezTo>
                  <a:cubicBezTo>
                    <a:pt x="231614" y="1001679"/>
                    <a:pt x="271609" y="896748"/>
                    <a:pt x="233476" y="804690"/>
                  </a:cubicBezTo>
                  <a:cubicBezTo>
                    <a:pt x="195378" y="712711"/>
                    <a:pt x="93051" y="666795"/>
                    <a:pt x="0" y="697390"/>
                  </a:cubicBezTo>
                  <a:cubicBezTo>
                    <a:pt x="3647" y="669394"/>
                    <a:pt x="15510" y="642874"/>
                    <a:pt x="36446" y="621940"/>
                  </a:cubicBezTo>
                  <a:close/>
                </a:path>
              </a:pathLst>
            </a:custGeom>
            <a:gradFill rotWithShape="1">
              <a:gsLst>
                <a:gs pos="0">
                  <a:srgbClr val="83FAC1"/>
                </a:gs>
                <a:gs pos="100000">
                  <a:srgbClr val="44E095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151971" y="2949887"/>
              <a:ext cx="429160" cy="429160"/>
            </a:xfrm>
            <a:custGeom>
              <a:avLst/>
              <a:gdLst/>
              <a:ahLst/>
              <a:cxnLst/>
              <a:rect l="0" t="0" r="0" b="0"/>
              <a:pathLst>
                <a:path w="429160" h="429160">
                  <a:moveTo>
                    <a:pt x="142245" y="39949"/>
                  </a:moveTo>
                  <a:cubicBezTo>
                    <a:pt x="238691" y="0"/>
                    <a:pt x="349262" y="45799"/>
                    <a:pt x="389211" y="142245"/>
                  </a:cubicBezTo>
                  <a:cubicBezTo>
                    <a:pt x="429160" y="238691"/>
                    <a:pt x="383360" y="349262"/>
                    <a:pt x="286914" y="389211"/>
                  </a:cubicBezTo>
                  <a:cubicBezTo>
                    <a:pt x="190468" y="429160"/>
                    <a:pt x="79898" y="383360"/>
                    <a:pt x="39949" y="286914"/>
                  </a:cubicBezTo>
                  <a:cubicBezTo>
                    <a:pt x="0" y="190468"/>
                    <a:pt x="45799" y="79898"/>
                    <a:pt x="142245" y="39949"/>
                  </a:cubicBezTo>
                  <a:close/>
                </a:path>
              </a:pathLst>
            </a:custGeom>
            <a:gradFill rotWithShape="1">
              <a:gsLst>
                <a:gs pos="0">
                  <a:srgbClr val="83FAC1"/>
                </a:gs>
                <a:gs pos="100000">
                  <a:srgbClr val="44E095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3307705" y="2242027"/>
              <a:ext cx="1102739" cy="1179627"/>
            </a:xfrm>
            <a:custGeom>
              <a:avLst/>
              <a:gdLst/>
              <a:ahLst/>
              <a:cxnLst/>
              <a:rect l="0" t="0" r="0" b="0"/>
              <a:pathLst>
                <a:path w="1102739" h="1179627">
                  <a:moveTo>
                    <a:pt x="36446" y="667363"/>
                  </a:moveTo>
                  <a:lnTo>
                    <a:pt x="658387" y="45422"/>
                  </a:lnTo>
                  <a:cubicBezTo>
                    <a:pt x="921311" y="329332"/>
                    <a:pt x="1086784" y="704788"/>
                    <a:pt x="1101645" y="1118630"/>
                  </a:cubicBezTo>
                  <a:lnTo>
                    <a:pt x="222945" y="1118630"/>
                  </a:lnTo>
                  <a:cubicBezTo>
                    <a:pt x="193416" y="1118630"/>
                    <a:pt x="166354" y="1108325"/>
                    <a:pt x="144020" y="1091197"/>
                  </a:cubicBezTo>
                  <a:cubicBezTo>
                    <a:pt x="231614" y="1047101"/>
                    <a:pt x="271609" y="942172"/>
                    <a:pt x="233476" y="850112"/>
                  </a:cubicBezTo>
                  <a:cubicBezTo>
                    <a:pt x="195378" y="758135"/>
                    <a:pt x="93051" y="712219"/>
                    <a:pt x="0" y="742811"/>
                  </a:cubicBezTo>
                  <a:cubicBezTo>
                    <a:pt x="3647" y="714816"/>
                    <a:pt x="15510" y="688299"/>
                    <a:pt x="36446" y="667363"/>
                  </a:cubicBezTo>
                  <a:close/>
                  <a:moveTo>
                    <a:pt x="614710" y="0"/>
                  </a:moveTo>
                  <a:cubicBezTo>
                    <a:pt x="629550" y="14865"/>
                    <a:pt x="644112" y="30009"/>
                    <a:pt x="658387" y="45422"/>
                  </a:cubicBezTo>
                  <a:moveTo>
                    <a:pt x="1101645" y="1118630"/>
                  </a:moveTo>
                  <a:cubicBezTo>
                    <a:pt x="1102372" y="1138873"/>
                    <a:pt x="1102739" y="1159207"/>
                    <a:pt x="1102739" y="1179627"/>
                  </a:cubicBezTo>
                </a:path>
              </a:pathLst>
            </a:custGeom>
            <a:noFill/>
            <a:ln w="7875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151972" y="2949888"/>
              <a:ext cx="429159" cy="429159"/>
            </a:xfrm>
            <a:custGeom>
              <a:avLst/>
              <a:gdLst/>
              <a:ahLst/>
              <a:cxnLst/>
              <a:rect l="0" t="0" r="0" b="0"/>
              <a:pathLst>
                <a:path w="429159" h="429159">
                  <a:moveTo>
                    <a:pt x="142245" y="39949"/>
                  </a:moveTo>
                  <a:cubicBezTo>
                    <a:pt x="238691" y="0"/>
                    <a:pt x="349261" y="45799"/>
                    <a:pt x="389210" y="142245"/>
                  </a:cubicBezTo>
                  <a:cubicBezTo>
                    <a:pt x="429159" y="238691"/>
                    <a:pt x="383360" y="349261"/>
                    <a:pt x="286914" y="389210"/>
                  </a:cubicBezTo>
                  <a:cubicBezTo>
                    <a:pt x="190468" y="429159"/>
                    <a:pt x="79898" y="383360"/>
                    <a:pt x="39949" y="286914"/>
                  </a:cubicBezTo>
                  <a:cubicBezTo>
                    <a:pt x="0" y="190468"/>
                    <a:pt x="45799" y="79898"/>
                    <a:pt x="142245" y="39949"/>
                  </a:cubicBezTo>
                  <a:close/>
                </a:path>
              </a:pathLst>
            </a:custGeom>
            <a:noFill/>
            <a:ln w="7875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0388" y="1853184"/>
            <a:ext cx="1181639" cy="1260511"/>
            <a:chOff x="2740776" y="1751984"/>
            <a:chExt cx="1181639" cy="1260511"/>
          </a:xfrm>
        </p:grpSpPr>
        <p:sp>
          <p:nvSpPr>
            <p:cNvPr id="37" name="Rounded Rectangle 36"/>
            <p:cNvSpPr/>
            <p:nvPr/>
          </p:nvSpPr>
          <p:spPr>
            <a:xfrm>
              <a:off x="2803782" y="1753151"/>
              <a:ext cx="1073282" cy="1103093"/>
            </a:xfrm>
            <a:custGeom>
              <a:avLst/>
              <a:gdLst/>
              <a:ahLst/>
              <a:cxnLst/>
              <a:rect l="0" t="0" r="0" b="0"/>
              <a:pathLst>
                <a:path w="1073282" h="1103093">
                  <a:moveTo>
                    <a:pt x="0" y="879152"/>
                  </a:moveTo>
                  <a:lnTo>
                    <a:pt x="0" y="0"/>
                  </a:lnTo>
                  <a:cubicBezTo>
                    <a:pt x="414060" y="15361"/>
                    <a:pt x="789585" y="181499"/>
                    <a:pt x="1073282" y="445117"/>
                  </a:cubicBezTo>
                  <a:lnTo>
                    <a:pt x="451793" y="1066607"/>
                  </a:lnTo>
                  <a:cubicBezTo>
                    <a:pt x="430775" y="1087625"/>
                    <a:pt x="404135" y="1099496"/>
                    <a:pt x="376026" y="1103093"/>
                  </a:cubicBezTo>
                  <a:cubicBezTo>
                    <a:pt x="406274" y="1010179"/>
                    <a:pt x="360359" y="908167"/>
                    <a:pt x="268554" y="870137"/>
                  </a:cubicBezTo>
                  <a:cubicBezTo>
                    <a:pt x="176805" y="832134"/>
                    <a:pt x="72275" y="871733"/>
                    <a:pt x="27918" y="958708"/>
                  </a:cubicBezTo>
                  <a:cubicBezTo>
                    <a:pt x="10500" y="936252"/>
                    <a:pt x="0" y="908954"/>
                    <a:pt x="0" y="879152"/>
                  </a:cubicBezTo>
                  <a:close/>
                </a:path>
              </a:pathLst>
            </a:custGeom>
            <a:gradFill rotWithShape="1">
              <a:gsLst>
                <a:gs pos="0">
                  <a:srgbClr val="7FDFFF"/>
                </a:gs>
                <a:gs pos="100000">
                  <a:srgbClr val="1AC6FF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785422" y="2583335"/>
              <a:ext cx="429160" cy="429160"/>
            </a:xfrm>
            <a:custGeom>
              <a:avLst/>
              <a:gdLst/>
              <a:ahLst/>
              <a:cxnLst/>
              <a:rect l="0" t="0" r="0" b="0"/>
              <a:pathLst>
                <a:path w="429160" h="429160">
                  <a:moveTo>
                    <a:pt x="39949" y="142245"/>
                  </a:moveTo>
                  <a:cubicBezTo>
                    <a:pt x="79898" y="45799"/>
                    <a:pt x="190468" y="0"/>
                    <a:pt x="286914" y="39949"/>
                  </a:cubicBezTo>
                  <a:cubicBezTo>
                    <a:pt x="383360" y="79898"/>
                    <a:pt x="429160" y="190468"/>
                    <a:pt x="389211" y="286914"/>
                  </a:cubicBezTo>
                  <a:cubicBezTo>
                    <a:pt x="349262" y="383360"/>
                    <a:pt x="238691" y="429160"/>
                    <a:pt x="142245" y="389211"/>
                  </a:cubicBezTo>
                  <a:cubicBezTo>
                    <a:pt x="45799" y="349262"/>
                    <a:pt x="0" y="238691"/>
                    <a:pt x="39949" y="142245"/>
                  </a:cubicBezTo>
                  <a:close/>
                </a:path>
              </a:pathLst>
            </a:custGeom>
            <a:gradFill rotWithShape="1">
              <a:gsLst>
                <a:gs pos="0">
                  <a:srgbClr val="7FDFFF"/>
                </a:gs>
                <a:gs pos="100000">
                  <a:srgbClr val="1AC6FF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740776" y="1751984"/>
              <a:ext cx="1181639" cy="1104259"/>
            </a:xfrm>
            <a:custGeom>
              <a:avLst/>
              <a:gdLst/>
              <a:ahLst/>
              <a:cxnLst/>
              <a:rect l="0" t="0" r="0" b="0"/>
              <a:pathLst>
                <a:path w="1181639" h="1104259">
                  <a:moveTo>
                    <a:pt x="63005" y="880318"/>
                  </a:moveTo>
                  <a:lnTo>
                    <a:pt x="63005" y="1166"/>
                  </a:lnTo>
                  <a:cubicBezTo>
                    <a:pt x="477066" y="16528"/>
                    <a:pt x="852591" y="182665"/>
                    <a:pt x="1136287" y="446284"/>
                  </a:cubicBezTo>
                  <a:lnTo>
                    <a:pt x="514799" y="1067772"/>
                  </a:lnTo>
                  <a:cubicBezTo>
                    <a:pt x="493780" y="1088791"/>
                    <a:pt x="467141" y="1100663"/>
                    <a:pt x="439031" y="1104259"/>
                  </a:cubicBezTo>
                  <a:cubicBezTo>
                    <a:pt x="469280" y="1011347"/>
                    <a:pt x="423364" y="909332"/>
                    <a:pt x="331559" y="871306"/>
                  </a:cubicBezTo>
                  <a:cubicBezTo>
                    <a:pt x="239811" y="833302"/>
                    <a:pt x="135280" y="872898"/>
                    <a:pt x="90924" y="959874"/>
                  </a:cubicBezTo>
                  <a:cubicBezTo>
                    <a:pt x="73505" y="937417"/>
                    <a:pt x="63005" y="910122"/>
                    <a:pt x="63005" y="880318"/>
                  </a:cubicBezTo>
                  <a:close/>
                  <a:moveTo>
                    <a:pt x="1136287" y="446284"/>
                  </a:moveTo>
                  <a:cubicBezTo>
                    <a:pt x="1151678" y="460586"/>
                    <a:pt x="1166797" y="475174"/>
                    <a:pt x="1181639" y="490041"/>
                  </a:cubicBezTo>
                  <a:moveTo>
                    <a:pt x="0" y="0"/>
                  </a:moveTo>
                  <a:cubicBezTo>
                    <a:pt x="21095" y="0"/>
                    <a:pt x="42099" y="391"/>
                    <a:pt x="63005" y="1166"/>
                  </a:cubicBezTo>
                </a:path>
              </a:pathLst>
            </a:custGeom>
            <a:noFill/>
            <a:ln w="7875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785422" y="2583335"/>
              <a:ext cx="429159" cy="429159"/>
            </a:xfrm>
            <a:custGeom>
              <a:avLst/>
              <a:gdLst/>
              <a:ahLst/>
              <a:cxnLst/>
              <a:rect l="0" t="0" r="0" b="0"/>
              <a:pathLst>
                <a:path w="429159" h="429159">
                  <a:moveTo>
                    <a:pt x="39949" y="142245"/>
                  </a:moveTo>
                  <a:cubicBezTo>
                    <a:pt x="79898" y="45799"/>
                    <a:pt x="190468" y="0"/>
                    <a:pt x="286914" y="39949"/>
                  </a:cubicBezTo>
                  <a:cubicBezTo>
                    <a:pt x="383360" y="79898"/>
                    <a:pt x="429159" y="190468"/>
                    <a:pt x="389210" y="286914"/>
                  </a:cubicBezTo>
                  <a:cubicBezTo>
                    <a:pt x="349261" y="383360"/>
                    <a:pt x="238691" y="429159"/>
                    <a:pt x="142245" y="389210"/>
                  </a:cubicBezTo>
                  <a:cubicBezTo>
                    <a:pt x="45799" y="349261"/>
                    <a:pt x="0" y="238691"/>
                    <a:pt x="39949" y="142245"/>
                  </a:cubicBezTo>
                  <a:close/>
                </a:path>
              </a:pathLst>
            </a:custGeom>
            <a:noFill/>
            <a:ln w="7875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5186443" y="1606935"/>
            <a:ext cx="519802" cy="220522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600" b="0">
                <a:solidFill>
                  <a:srgbClr val="484848"/>
                </a:solidFill>
                <a:latin typeface="Roboto"/>
              </a:rPr>
              <a:t>자율 주행 시스템을 위한
기반 구축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444722" y="2618449"/>
            <a:ext cx="275652" cy="15436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800" b="1">
                <a:solidFill>
                  <a:srgbClr val="DE58A9"/>
                </a:solidFill>
                <a:latin typeface="Roboto"/>
              </a:rPr>
              <a:t>센서 융합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446571" y="2618449"/>
            <a:ext cx="425292" cy="15436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800" b="1">
                <a:solidFill>
                  <a:srgbClr val="3CC583"/>
                </a:solidFill>
                <a:latin typeface="Roboto"/>
              </a:rPr>
              <a:t>환경 인식 구현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62453" y="2804843"/>
            <a:ext cx="472547" cy="220522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600" b="0">
                <a:solidFill>
                  <a:srgbClr val="484848"/>
                </a:solidFill>
                <a:latin typeface="Roboto"/>
              </a:rPr>
              <a:t>환경 인식을 위해 추가
센서 통합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45413" y="2824533"/>
            <a:ext cx="78757" cy="183768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859965" y="2824533"/>
            <a:ext cx="78757" cy="183768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446571" y="2804843"/>
            <a:ext cx="504050" cy="220522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600" b="0">
                <a:solidFill>
                  <a:srgbClr val="484848"/>
                </a:solidFill>
                <a:latin typeface="Roboto"/>
              </a:rPr>
              <a:t>라이다 데이터를 사용하
여 주변 환경 인식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977876" y="3202571"/>
            <a:ext cx="78757" cy="183768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227502" y="3202571"/>
            <a:ext cx="78757" cy="183768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2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572693" y="1639225"/>
            <a:ext cx="448920" cy="220522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600" b="0">
                <a:solidFill>
                  <a:srgbClr val="484848"/>
                </a:solidFill>
                <a:latin typeface="Roboto"/>
              </a:rPr>
              <a:t>자율 주행을 위해
SLAM 기술 구현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186443" y="1359635"/>
            <a:ext cx="732448" cy="15436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800" b="1">
                <a:solidFill>
                  <a:srgbClr val="1EABDA"/>
                </a:solidFill>
                <a:latin typeface="Roboto"/>
              </a:rPr>
              <a:t>ROS 프레임워크 개발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977876" y="3706622"/>
            <a:ext cx="78757" cy="183768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6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27502" y="3706622"/>
            <a:ext cx="78757" cy="183768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370758" y="1391138"/>
            <a:ext cx="630063" cy="15436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800" b="1">
                <a:solidFill>
                  <a:srgbClr val="BA5DE5"/>
                </a:solidFill>
                <a:latin typeface="Roboto"/>
              </a:rPr>
              <a:t>SLAM 기술 적용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950626" y="1028851"/>
            <a:ext cx="905716" cy="183768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자율 주행 시스템 개발 주기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146124" y="4004589"/>
            <a:ext cx="488299" cy="15436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800" b="1">
                <a:solidFill>
                  <a:srgbClr val="E55753"/>
                </a:solidFill>
                <a:latin typeface="Roboto"/>
              </a:rPr>
              <a:t>장애물 회피 개선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446571" y="4005902"/>
            <a:ext cx="551305" cy="15436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800" b="1">
                <a:solidFill>
                  <a:srgbClr val="92BD39"/>
                </a:solidFill>
                <a:latin typeface="Roboto"/>
              </a:rPr>
              <a:t>추종 알고리즘 개발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340163" y="4084660"/>
            <a:ext cx="78757" cy="183768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5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865216" y="4084660"/>
            <a:ext cx="78757" cy="183768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1">
                <a:solidFill>
                  <a:srgbClr val="484848"/>
                </a:solidFill>
                <a:latin typeface="Roboto"/>
              </a:rPr>
              <a:t>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162453" y="4190983"/>
            <a:ext cx="472547" cy="220522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600" b="0">
                <a:solidFill>
                  <a:srgbClr val="484848"/>
                </a:solidFill>
                <a:latin typeface="Roboto"/>
              </a:rPr>
              <a:t>안전을 위해 장애물 회
피 능력 강화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446571" y="4222486"/>
            <a:ext cx="504050" cy="220522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600" b="0">
                <a:solidFill>
                  <a:srgbClr val="484848"/>
                </a:solidFill>
                <a:latin typeface="Roboto"/>
              </a:rPr>
              <a:t>차량이 리더를 정확하게
추종하도록 보장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422580" y="5608626"/>
            <a:ext cx="472547" cy="220522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600" b="0">
                <a:solidFill>
                  <a:srgbClr val="484848"/>
                </a:solidFill>
                <a:latin typeface="Roboto"/>
              </a:rPr>
              <a:t>추종 정확도 및 효율성
향상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269160" y="5329035"/>
            <a:ext cx="551305" cy="15436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800" b="1">
                <a:solidFill>
                  <a:srgbClr val="DE8431"/>
                </a:solidFill>
                <a:latin typeface="Roboto"/>
              </a:rPr>
              <a:t>추종 알고리즘 개선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326522" y="5287411"/>
            <a:ext cx="488299" cy="15436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800" b="1">
                <a:solidFill>
                  <a:srgbClr val="484848"/>
                </a:solidFill>
                <a:latin typeface="Roboto"/>
              </a:rPr>
              <a:t>시스템 성능 검증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359714" y="5536811"/>
            <a:ext cx="504050" cy="220522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600" b="0">
                <a:solidFill>
                  <a:srgbClr val="484848"/>
                </a:solidFill>
                <a:latin typeface="Roboto"/>
              </a:rPr>
              <a:t>실제 차량에서 시스템의
안정성 테스트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4993472" y="2267976"/>
            <a:ext cx="238927" cy="242049"/>
          </a:xfrm>
          <a:custGeom>
            <a:avLst/>
            <a:gdLst/>
            <a:ahLst/>
            <a:cxnLst/>
            <a:rect l="0" t="0" r="0" b="0"/>
            <a:pathLst>
              <a:path w="238927" h="242049">
                <a:moveTo>
                  <a:pt x="234177" y="148675"/>
                </a:moveTo>
                <a:cubicBezTo>
                  <a:pt x="231886" y="150314"/>
                  <a:pt x="229033" y="150964"/>
                  <a:pt x="226259" y="150480"/>
                </a:cubicBezTo>
                <a:lnTo>
                  <a:pt x="220483" y="149430"/>
                </a:lnTo>
                <a:cubicBezTo>
                  <a:pt x="219029" y="154444"/>
                  <a:pt x="217240" y="159356"/>
                  <a:pt x="215128" y="164131"/>
                </a:cubicBezTo>
                <a:lnTo>
                  <a:pt x="220168" y="166966"/>
                </a:lnTo>
                <a:cubicBezTo>
                  <a:pt x="225215" y="169865"/>
                  <a:pt x="226956" y="176308"/>
                  <a:pt x="224056" y="181354"/>
                </a:cubicBezTo>
                <a:cubicBezTo>
                  <a:pt x="221155" y="186400"/>
                  <a:pt x="214713" y="188140"/>
                  <a:pt x="209667" y="185238"/>
                </a:cubicBezTo>
                <a:lnTo>
                  <a:pt x="204627" y="182298"/>
                </a:lnTo>
                <a:cubicBezTo>
                  <a:pt x="201563" y="186499"/>
                  <a:pt x="198231" y="190498"/>
                  <a:pt x="194651" y="194269"/>
                </a:cubicBezTo>
                <a:lnTo>
                  <a:pt x="198431" y="198470"/>
                </a:lnTo>
                <a:cubicBezTo>
                  <a:pt x="202171" y="202935"/>
                  <a:pt x="201583" y="209587"/>
                  <a:pt x="197118" y="213328"/>
                </a:cubicBezTo>
                <a:cubicBezTo>
                  <a:pt x="192652" y="217068"/>
                  <a:pt x="186000" y="216481"/>
                  <a:pt x="182259" y="212016"/>
                </a:cubicBezTo>
                <a:lnTo>
                  <a:pt x="178584" y="207500"/>
                </a:lnTo>
                <a:cubicBezTo>
                  <a:pt x="174262" y="210415"/>
                  <a:pt x="169735" y="213012"/>
                  <a:pt x="165038" y="215271"/>
                </a:cubicBezTo>
                <a:lnTo>
                  <a:pt x="167033" y="221257"/>
                </a:lnTo>
                <a:cubicBezTo>
                  <a:pt x="168011" y="223888"/>
                  <a:pt x="167896" y="226801"/>
                  <a:pt x="166712" y="229346"/>
                </a:cubicBezTo>
                <a:cubicBezTo>
                  <a:pt x="165528" y="231891"/>
                  <a:pt x="163375" y="233856"/>
                  <a:pt x="160732" y="234803"/>
                </a:cubicBezTo>
                <a:cubicBezTo>
                  <a:pt x="155281" y="236773"/>
                  <a:pt x="149265" y="233952"/>
                  <a:pt x="147291" y="228503"/>
                </a:cubicBezTo>
                <a:lnTo>
                  <a:pt x="145296" y="222937"/>
                </a:lnTo>
                <a:cubicBezTo>
                  <a:pt x="140261" y="224255"/>
                  <a:pt x="135137" y="225203"/>
                  <a:pt x="129964" y="225772"/>
                </a:cubicBezTo>
                <a:lnTo>
                  <a:pt x="129964" y="231548"/>
                </a:lnTo>
                <a:cubicBezTo>
                  <a:pt x="129964" y="237347"/>
                  <a:pt x="125263" y="242049"/>
                  <a:pt x="119463" y="242049"/>
                </a:cubicBezTo>
                <a:cubicBezTo>
                  <a:pt x="113663" y="242049"/>
                  <a:pt x="108962" y="237347"/>
                  <a:pt x="108962" y="231548"/>
                </a:cubicBezTo>
                <a:lnTo>
                  <a:pt x="108962" y="225772"/>
                </a:lnTo>
                <a:cubicBezTo>
                  <a:pt x="103776" y="225030"/>
                  <a:pt x="98651" y="223907"/>
                  <a:pt x="93630" y="222412"/>
                </a:cubicBezTo>
                <a:lnTo>
                  <a:pt x="91635" y="227978"/>
                </a:lnTo>
                <a:cubicBezTo>
                  <a:pt x="89662" y="233427"/>
                  <a:pt x="83645" y="236248"/>
                  <a:pt x="78194" y="234278"/>
                </a:cubicBezTo>
                <a:cubicBezTo>
                  <a:pt x="75551" y="233331"/>
                  <a:pt x="73398" y="231366"/>
                  <a:pt x="72214" y="228821"/>
                </a:cubicBezTo>
                <a:cubicBezTo>
                  <a:pt x="71030" y="226276"/>
                  <a:pt x="70915" y="223363"/>
                  <a:pt x="71893" y="220732"/>
                </a:cubicBezTo>
                <a:lnTo>
                  <a:pt x="73888" y="215271"/>
                </a:lnTo>
                <a:cubicBezTo>
                  <a:pt x="69119" y="213021"/>
                  <a:pt x="64521" y="210424"/>
                  <a:pt x="60132" y="207500"/>
                </a:cubicBezTo>
                <a:lnTo>
                  <a:pt x="56457" y="212016"/>
                </a:lnTo>
                <a:cubicBezTo>
                  <a:pt x="52574" y="215532"/>
                  <a:pt x="46695" y="215649"/>
                  <a:pt x="42675" y="212290"/>
                </a:cubicBezTo>
                <a:cubicBezTo>
                  <a:pt x="38656" y="208932"/>
                  <a:pt x="37726" y="203125"/>
                  <a:pt x="40495" y="198680"/>
                </a:cubicBezTo>
                <a:lnTo>
                  <a:pt x="44275" y="194269"/>
                </a:lnTo>
                <a:cubicBezTo>
                  <a:pt x="40688" y="190430"/>
                  <a:pt x="37356" y="186361"/>
                  <a:pt x="34299" y="182088"/>
                </a:cubicBezTo>
                <a:lnTo>
                  <a:pt x="29259" y="185028"/>
                </a:lnTo>
                <a:cubicBezTo>
                  <a:pt x="24213" y="187926"/>
                  <a:pt x="17774" y="186186"/>
                  <a:pt x="14875" y="181142"/>
                </a:cubicBezTo>
                <a:cubicBezTo>
                  <a:pt x="11975" y="176097"/>
                  <a:pt x="13714" y="169657"/>
                  <a:pt x="18758" y="166756"/>
                </a:cubicBezTo>
                <a:lnTo>
                  <a:pt x="23798" y="163921"/>
                </a:lnTo>
                <a:cubicBezTo>
                  <a:pt x="21687" y="159146"/>
                  <a:pt x="19897" y="154234"/>
                  <a:pt x="18443" y="149220"/>
                </a:cubicBezTo>
                <a:lnTo>
                  <a:pt x="12667" y="150270"/>
                </a:lnTo>
                <a:cubicBezTo>
                  <a:pt x="6954" y="151287"/>
                  <a:pt x="1499" y="147478"/>
                  <a:pt x="486" y="141764"/>
                </a:cubicBezTo>
                <a:cubicBezTo>
                  <a:pt x="0" y="139005"/>
                  <a:pt x="636" y="136166"/>
                  <a:pt x="2253" y="133878"/>
                </a:cubicBezTo>
                <a:cubicBezTo>
                  <a:pt x="3870" y="131591"/>
                  <a:pt x="6334" y="130044"/>
                  <a:pt x="9097" y="129583"/>
                </a:cubicBezTo>
                <a:lnTo>
                  <a:pt x="14873" y="128532"/>
                </a:lnTo>
                <a:cubicBezTo>
                  <a:pt x="14873" y="126012"/>
                  <a:pt x="14873" y="123387"/>
                  <a:pt x="14873" y="120762"/>
                </a:cubicBezTo>
                <a:cubicBezTo>
                  <a:pt x="14873" y="118136"/>
                  <a:pt x="14873" y="115511"/>
                  <a:pt x="14873" y="112991"/>
                </a:cubicBezTo>
                <a:lnTo>
                  <a:pt x="9097" y="111941"/>
                </a:lnTo>
                <a:cubicBezTo>
                  <a:pt x="6334" y="111479"/>
                  <a:pt x="3870" y="109933"/>
                  <a:pt x="2253" y="107645"/>
                </a:cubicBezTo>
                <a:cubicBezTo>
                  <a:pt x="635" y="105357"/>
                  <a:pt x="0" y="102518"/>
                  <a:pt x="486" y="99760"/>
                </a:cubicBezTo>
                <a:cubicBezTo>
                  <a:pt x="923" y="96977"/>
                  <a:pt x="2459" y="94487"/>
                  <a:pt x="4749" y="92848"/>
                </a:cubicBezTo>
                <a:cubicBezTo>
                  <a:pt x="7040" y="91209"/>
                  <a:pt x="9893" y="90559"/>
                  <a:pt x="12667" y="91044"/>
                </a:cubicBezTo>
                <a:lnTo>
                  <a:pt x="18443" y="92094"/>
                </a:lnTo>
                <a:cubicBezTo>
                  <a:pt x="19897" y="87079"/>
                  <a:pt x="21687" y="82168"/>
                  <a:pt x="23798" y="77392"/>
                </a:cubicBezTo>
                <a:lnTo>
                  <a:pt x="18758" y="74557"/>
                </a:lnTo>
                <a:cubicBezTo>
                  <a:pt x="13714" y="71657"/>
                  <a:pt x="11975" y="65217"/>
                  <a:pt x="14875" y="60172"/>
                </a:cubicBezTo>
                <a:cubicBezTo>
                  <a:pt x="17774" y="55127"/>
                  <a:pt x="24213" y="53387"/>
                  <a:pt x="29259" y="56285"/>
                </a:cubicBezTo>
                <a:lnTo>
                  <a:pt x="34299" y="59225"/>
                </a:lnTo>
                <a:cubicBezTo>
                  <a:pt x="37363" y="55024"/>
                  <a:pt x="40695" y="51025"/>
                  <a:pt x="44275" y="47254"/>
                </a:cubicBezTo>
                <a:lnTo>
                  <a:pt x="40495" y="43054"/>
                </a:lnTo>
                <a:cubicBezTo>
                  <a:pt x="37297" y="38610"/>
                  <a:pt x="38050" y="32456"/>
                  <a:pt x="42224" y="28914"/>
                </a:cubicBezTo>
                <a:cubicBezTo>
                  <a:pt x="46397" y="25371"/>
                  <a:pt x="52592" y="25630"/>
                  <a:pt x="56457" y="29507"/>
                </a:cubicBezTo>
                <a:lnTo>
                  <a:pt x="60342" y="34023"/>
                </a:lnTo>
                <a:cubicBezTo>
                  <a:pt x="64664" y="31108"/>
                  <a:pt x="69191" y="28511"/>
                  <a:pt x="73888" y="26252"/>
                </a:cubicBezTo>
                <a:lnTo>
                  <a:pt x="71893" y="20792"/>
                </a:lnTo>
                <a:cubicBezTo>
                  <a:pt x="70915" y="18161"/>
                  <a:pt x="71030" y="15248"/>
                  <a:pt x="72214" y="12702"/>
                </a:cubicBezTo>
                <a:cubicBezTo>
                  <a:pt x="73398" y="10157"/>
                  <a:pt x="75551" y="8192"/>
                  <a:pt x="78194" y="7245"/>
                </a:cubicBezTo>
                <a:cubicBezTo>
                  <a:pt x="83645" y="5276"/>
                  <a:pt x="89662" y="8096"/>
                  <a:pt x="91635" y="13546"/>
                </a:cubicBezTo>
                <a:lnTo>
                  <a:pt x="93630" y="19111"/>
                </a:lnTo>
                <a:cubicBezTo>
                  <a:pt x="98665" y="17793"/>
                  <a:pt x="103789" y="16846"/>
                  <a:pt x="108962" y="16276"/>
                </a:cubicBezTo>
                <a:lnTo>
                  <a:pt x="108962" y="10501"/>
                </a:lnTo>
                <a:cubicBezTo>
                  <a:pt x="108962" y="4701"/>
                  <a:pt x="113663" y="0"/>
                  <a:pt x="119463" y="0"/>
                </a:cubicBezTo>
                <a:cubicBezTo>
                  <a:pt x="125263" y="0"/>
                  <a:pt x="129964" y="4701"/>
                  <a:pt x="129964" y="10501"/>
                </a:cubicBezTo>
                <a:lnTo>
                  <a:pt x="129964" y="16276"/>
                </a:lnTo>
                <a:cubicBezTo>
                  <a:pt x="135137" y="16846"/>
                  <a:pt x="140261" y="17793"/>
                  <a:pt x="145296" y="19111"/>
                </a:cubicBezTo>
                <a:lnTo>
                  <a:pt x="147291" y="13546"/>
                </a:lnTo>
                <a:cubicBezTo>
                  <a:pt x="149265" y="8096"/>
                  <a:pt x="155281" y="5276"/>
                  <a:pt x="160732" y="7245"/>
                </a:cubicBezTo>
                <a:cubicBezTo>
                  <a:pt x="163375" y="8192"/>
                  <a:pt x="165528" y="10157"/>
                  <a:pt x="166712" y="12702"/>
                </a:cubicBezTo>
                <a:cubicBezTo>
                  <a:pt x="167896" y="15248"/>
                  <a:pt x="168011" y="18161"/>
                  <a:pt x="167033" y="20792"/>
                </a:cubicBezTo>
                <a:lnTo>
                  <a:pt x="165038" y="26252"/>
                </a:lnTo>
                <a:cubicBezTo>
                  <a:pt x="169807" y="28502"/>
                  <a:pt x="174405" y="31099"/>
                  <a:pt x="178794" y="34023"/>
                </a:cubicBezTo>
                <a:lnTo>
                  <a:pt x="182469" y="29507"/>
                </a:lnTo>
                <a:cubicBezTo>
                  <a:pt x="186352" y="25992"/>
                  <a:pt x="192232" y="25875"/>
                  <a:pt x="196251" y="29233"/>
                </a:cubicBezTo>
                <a:cubicBezTo>
                  <a:pt x="200270" y="32591"/>
                  <a:pt x="201200" y="38398"/>
                  <a:pt x="198431" y="42844"/>
                </a:cubicBezTo>
                <a:lnTo>
                  <a:pt x="194651" y="47254"/>
                </a:lnTo>
                <a:cubicBezTo>
                  <a:pt x="198238" y="51093"/>
                  <a:pt x="201570" y="55162"/>
                  <a:pt x="204627" y="59436"/>
                </a:cubicBezTo>
                <a:lnTo>
                  <a:pt x="209667" y="56495"/>
                </a:lnTo>
                <a:cubicBezTo>
                  <a:pt x="214713" y="53597"/>
                  <a:pt x="221152" y="55337"/>
                  <a:pt x="224052" y="60382"/>
                </a:cubicBezTo>
                <a:cubicBezTo>
                  <a:pt x="226951" y="65427"/>
                  <a:pt x="225212" y="71867"/>
                  <a:pt x="220168" y="74767"/>
                </a:cubicBezTo>
                <a:lnTo>
                  <a:pt x="215128" y="77602"/>
                </a:lnTo>
                <a:cubicBezTo>
                  <a:pt x="217240" y="82378"/>
                  <a:pt x="219029" y="87289"/>
                  <a:pt x="220483" y="92304"/>
                </a:cubicBezTo>
                <a:lnTo>
                  <a:pt x="226259" y="91254"/>
                </a:lnTo>
                <a:cubicBezTo>
                  <a:pt x="231972" y="90236"/>
                  <a:pt x="237427" y="94046"/>
                  <a:pt x="238440" y="99760"/>
                </a:cubicBezTo>
                <a:cubicBezTo>
                  <a:pt x="238927" y="102518"/>
                  <a:pt x="238291" y="105357"/>
                  <a:pt x="236674" y="107645"/>
                </a:cubicBezTo>
                <a:cubicBezTo>
                  <a:pt x="235056" y="109932"/>
                  <a:pt x="232592" y="111479"/>
                  <a:pt x="229829" y="111941"/>
                </a:cubicBezTo>
                <a:lnTo>
                  <a:pt x="224054" y="112991"/>
                </a:lnTo>
                <a:cubicBezTo>
                  <a:pt x="224054" y="115511"/>
                  <a:pt x="224054" y="118136"/>
                  <a:pt x="224054" y="120762"/>
                </a:cubicBezTo>
                <a:cubicBezTo>
                  <a:pt x="224054" y="123387"/>
                  <a:pt x="224054" y="126012"/>
                  <a:pt x="224054" y="128532"/>
                </a:cubicBezTo>
                <a:lnTo>
                  <a:pt x="229829" y="129583"/>
                </a:lnTo>
                <a:cubicBezTo>
                  <a:pt x="232592" y="130044"/>
                  <a:pt x="235056" y="131591"/>
                  <a:pt x="236674" y="133878"/>
                </a:cubicBezTo>
                <a:cubicBezTo>
                  <a:pt x="238291" y="136166"/>
                  <a:pt x="238927" y="139005"/>
                  <a:pt x="238440" y="141764"/>
                </a:cubicBezTo>
                <a:cubicBezTo>
                  <a:pt x="238003" y="144546"/>
                  <a:pt x="236467" y="147036"/>
                  <a:pt x="234177" y="148675"/>
                </a:cubicBezTo>
                <a:close/>
                <a:moveTo>
                  <a:pt x="190345" y="86633"/>
                </a:moveTo>
                <a:cubicBezTo>
                  <a:pt x="178856" y="62799"/>
                  <a:pt x="156180" y="46315"/>
                  <a:pt x="129964" y="42739"/>
                </a:cubicBezTo>
                <a:moveTo>
                  <a:pt x="178584" y="173267"/>
                </a:moveTo>
                <a:cubicBezTo>
                  <a:pt x="192833" y="159702"/>
                  <a:pt x="200071" y="140348"/>
                  <a:pt x="198221" y="120762"/>
                </a:cubicBezTo>
                <a:cubicBezTo>
                  <a:pt x="198198" y="116039"/>
                  <a:pt x="197741" y="111329"/>
                  <a:pt x="196856" y="106690"/>
                </a:cubicBezTo>
                <a:moveTo>
                  <a:pt x="82079" y="190069"/>
                </a:moveTo>
                <a:cubicBezTo>
                  <a:pt x="93563" y="196272"/>
                  <a:pt x="106411" y="199520"/>
                  <a:pt x="119463" y="199520"/>
                </a:cubicBezTo>
                <a:cubicBezTo>
                  <a:pt x="134030" y="199810"/>
                  <a:pt x="148308" y="195431"/>
                  <a:pt x="160207" y="187023"/>
                </a:cubicBezTo>
                <a:moveTo>
                  <a:pt x="42070" y="106690"/>
                </a:moveTo>
                <a:cubicBezTo>
                  <a:pt x="41185" y="111329"/>
                  <a:pt x="40728" y="116039"/>
                  <a:pt x="40705" y="120762"/>
                </a:cubicBezTo>
                <a:cubicBezTo>
                  <a:pt x="40731" y="142282"/>
                  <a:pt x="49574" y="162852"/>
                  <a:pt x="65173" y="177677"/>
                </a:cubicBezTo>
                <a:moveTo>
                  <a:pt x="58032" y="71617"/>
                </a:moveTo>
                <a:cubicBezTo>
                  <a:pt x="54313" y="76241"/>
                  <a:pt x="51141" y="81280"/>
                  <a:pt x="48581" y="86633"/>
                </a:cubicBezTo>
                <a:moveTo>
                  <a:pt x="129964" y="42739"/>
                </a:moveTo>
                <a:cubicBezTo>
                  <a:pt x="116373" y="40986"/>
                  <a:pt x="102559" y="42758"/>
                  <a:pt x="89850" y="47884"/>
                </a:cubicBezTo>
                <a:moveTo>
                  <a:pt x="178584" y="173267"/>
                </a:moveTo>
                <a:cubicBezTo>
                  <a:pt x="170627" y="169242"/>
                  <a:pt x="163777" y="163329"/>
                  <a:pt x="158632" y="156045"/>
                </a:cubicBezTo>
                <a:cubicBezTo>
                  <a:pt x="154977" y="150706"/>
                  <a:pt x="152375" y="144718"/>
                  <a:pt x="150966" y="138403"/>
                </a:cubicBezTo>
                <a:cubicBezTo>
                  <a:pt x="150429" y="136879"/>
                  <a:pt x="149762" y="135403"/>
                  <a:pt x="148971" y="133993"/>
                </a:cubicBezTo>
                <a:cubicBezTo>
                  <a:pt x="165503" y="127537"/>
                  <a:pt x="175060" y="110189"/>
                  <a:pt x="171683" y="92765"/>
                </a:cubicBezTo>
                <a:cubicBezTo>
                  <a:pt x="168307" y="75341"/>
                  <a:pt x="152962" y="62819"/>
                  <a:pt x="135215" y="63006"/>
                </a:cubicBezTo>
                <a:cubicBezTo>
                  <a:pt x="89430" y="63636"/>
                  <a:pt x="86175" y="61116"/>
                  <a:pt x="81029" y="65736"/>
                </a:cubicBezTo>
                <a:cubicBezTo>
                  <a:pt x="75884" y="70357"/>
                  <a:pt x="78614" y="69201"/>
                  <a:pt x="65173" y="177677"/>
                </a:cubicBezTo>
                <a:moveTo>
                  <a:pt x="84705" y="191434"/>
                </a:moveTo>
                <a:lnTo>
                  <a:pt x="91110" y="136513"/>
                </a:lnTo>
                <a:lnTo>
                  <a:pt x="119463" y="136513"/>
                </a:lnTo>
                <a:cubicBezTo>
                  <a:pt x="124663" y="136689"/>
                  <a:pt x="129177" y="140149"/>
                  <a:pt x="130699" y="145124"/>
                </a:cubicBezTo>
                <a:cubicBezTo>
                  <a:pt x="133190" y="154327"/>
                  <a:pt x="137630" y="162886"/>
                  <a:pt x="143721" y="170222"/>
                </a:cubicBezTo>
                <a:cubicBezTo>
                  <a:pt x="148216" y="176793"/>
                  <a:pt x="153874" y="182487"/>
                  <a:pt x="160417" y="187023"/>
                </a:cubicBezTo>
                <a:moveTo>
                  <a:pt x="97411" y="84008"/>
                </a:moveTo>
                <a:lnTo>
                  <a:pt x="135215" y="84008"/>
                </a:lnTo>
                <a:cubicBezTo>
                  <a:pt x="143914" y="84008"/>
                  <a:pt x="150966" y="91060"/>
                  <a:pt x="150966" y="99760"/>
                </a:cubicBezTo>
                <a:cubicBezTo>
                  <a:pt x="150966" y="108459"/>
                  <a:pt x="143914" y="115511"/>
                  <a:pt x="135215" y="115511"/>
                </a:cubicBezTo>
                <a:lnTo>
                  <a:pt x="93210" y="115511"/>
                </a:lnTo>
                <a:close/>
              </a:path>
            </a:pathLst>
          </a:custGeom>
          <a:noFill/>
          <a:ln w="7875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8" name="Rounded Rectangle 67"/>
          <p:cNvSpPr/>
          <p:nvPr/>
        </p:nvSpPr>
        <p:spPr>
          <a:xfrm>
            <a:off x="4041828" y="2262726"/>
            <a:ext cx="242994" cy="243446"/>
          </a:xfrm>
          <a:custGeom>
            <a:avLst/>
            <a:gdLst/>
            <a:ahLst/>
            <a:cxnLst/>
            <a:rect l="0" t="0" r="0" b="0"/>
            <a:pathLst>
              <a:path w="242994" h="243446">
                <a:moveTo>
                  <a:pt x="80312" y="243446"/>
                </a:moveTo>
                <a:lnTo>
                  <a:pt x="9034" y="211944"/>
                </a:lnTo>
                <a:lnTo>
                  <a:pt x="9034" y="47049"/>
                </a:lnTo>
                <a:lnTo>
                  <a:pt x="80312" y="78550"/>
                </a:lnTo>
                <a:moveTo>
                  <a:pt x="151583" y="134987"/>
                </a:moveTo>
                <a:lnTo>
                  <a:pt x="151583" y="211935"/>
                </a:lnTo>
                <a:lnTo>
                  <a:pt x="80306" y="243435"/>
                </a:lnTo>
                <a:lnTo>
                  <a:pt x="80306" y="78541"/>
                </a:lnTo>
                <a:lnTo>
                  <a:pt x="122091" y="59724"/>
                </a:lnTo>
                <a:moveTo>
                  <a:pt x="0" y="0"/>
                </a:moveTo>
                <a:moveTo>
                  <a:pt x="222855" y="134955"/>
                </a:moveTo>
                <a:lnTo>
                  <a:pt x="222855" y="243443"/>
                </a:lnTo>
                <a:lnTo>
                  <a:pt x="151578" y="211942"/>
                </a:lnTo>
                <a:moveTo>
                  <a:pt x="175934" y="35609"/>
                </a:moveTo>
                <a:lnTo>
                  <a:pt x="221992" y="35609"/>
                </a:lnTo>
                <a:cubicBezTo>
                  <a:pt x="221992" y="35609"/>
                  <a:pt x="242994" y="35609"/>
                  <a:pt x="242994" y="56611"/>
                </a:cubicBezTo>
                <a:lnTo>
                  <a:pt x="242994" y="83115"/>
                </a:lnTo>
                <a:cubicBezTo>
                  <a:pt x="242994" y="83115"/>
                  <a:pt x="242994" y="104118"/>
                  <a:pt x="221992" y="104118"/>
                </a:cubicBezTo>
                <a:lnTo>
                  <a:pt x="175934" y="104118"/>
                </a:lnTo>
                <a:cubicBezTo>
                  <a:pt x="175934" y="104118"/>
                  <a:pt x="154932" y="104118"/>
                  <a:pt x="154932" y="83115"/>
                </a:cubicBezTo>
                <a:lnTo>
                  <a:pt x="154932" y="56611"/>
                </a:lnTo>
                <a:cubicBezTo>
                  <a:pt x="154932" y="56611"/>
                  <a:pt x="154932" y="35609"/>
                  <a:pt x="175934" y="35609"/>
                </a:cubicBezTo>
                <a:moveTo>
                  <a:pt x="0" y="0"/>
                </a:moveTo>
                <a:moveTo>
                  <a:pt x="198966" y="35605"/>
                </a:moveTo>
                <a:lnTo>
                  <a:pt x="198966" y="8584"/>
                </a:lnTo>
                <a:moveTo>
                  <a:pt x="0" y="0"/>
                </a:moveTo>
                <a:moveTo>
                  <a:pt x="184527" y="75968"/>
                </a:moveTo>
                <a:lnTo>
                  <a:pt x="184527" y="63768"/>
                </a:lnTo>
                <a:moveTo>
                  <a:pt x="0" y="0"/>
                </a:moveTo>
                <a:moveTo>
                  <a:pt x="213405" y="75968"/>
                </a:moveTo>
                <a:lnTo>
                  <a:pt x="213405" y="63768"/>
                </a:lnTo>
              </a:path>
            </a:pathLst>
          </a:custGeom>
          <a:noFill/>
          <a:ln w="7875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9" name="Rounded Rectangle 68"/>
          <p:cNvSpPr/>
          <p:nvPr/>
        </p:nvSpPr>
        <p:spPr>
          <a:xfrm>
            <a:off x="3359259" y="2934794"/>
            <a:ext cx="231023" cy="241524"/>
          </a:xfrm>
          <a:custGeom>
            <a:avLst/>
            <a:gdLst/>
            <a:ahLst/>
            <a:cxnLst/>
            <a:rect l="0" t="0" r="0" b="0"/>
            <a:pathLst>
              <a:path w="231023" h="241524">
                <a:moveTo>
                  <a:pt x="141239" y="178518"/>
                </a:moveTo>
                <a:lnTo>
                  <a:pt x="178518" y="178518"/>
                </a:lnTo>
                <a:cubicBezTo>
                  <a:pt x="190117" y="178518"/>
                  <a:pt x="199520" y="187920"/>
                  <a:pt x="199520" y="199520"/>
                </a:cubicBezTo>
                <a:lnTo>
                  <a:pt x="199520" y="220522"/>
                </a:lnTo>
                <a:lnTo>
                  <a:pt x="63006" y="220522"/>
                </a:lnTo>
                <a:lnTo>
                  <a:pt x="63006" y="199520"/>
                </a:lnTo>
                <a:cubicBezTo>
                  <a:pt x="63006" y="187920"/>
                  <a:pt x="72409" y="178518"/>
                  <a:pt x="84008" y="178518"/>
                </a:cubicBezTo>
                <a:lnTo>
                  <a:pt x="89784" y="178518"/>
                </a:lnTo>
                <a:moveTo>
                  <a:pt x="89259" y="173267"/>
                </a:moveTo>
                <a:cubicBezTo>
                  <a:pt x="89259" y="158768"/>
                  <a:pt x="101012" y="147014"/>
                  <a:pt x="115511" y="147014"/>
                </a:cubicBezTo>
                <a:cubicBezTo>
                  <a:pt x="130010" y="147014"/>
                  <a:pt x="141764" y="158768"/>
                  <a:pt x="141764" y="173267"/>
                </a:cubicBezTo>
                <a:cubicBezTo>
                  <a:pt x="141764" y="187766"/>
                  <a:pt x="130010" y="199520"/>
                  <a:pt x="115511" y="199520"/>
                </a:cubicBezTo>
                <a:cubicBezTo>
                  <a:pt x="101012" y="199520"/>
                  <a:pt x="89259" y="187766"/>
                  <a:pt x="89259" y="173267"/>
                </a:cubicBezTo>
                <a:moveTo>
                  <a:pt x="73507" y="241524"/>
                </a:moveTo>
                <a:lnTo>
                  <a:pt x="73507" y="220522"/>
                </a:lnTo>
                <a:moveTo>
                  <a:pt x="189019" y="220522"/>
                </a:moveTo>
                <a:lnTo>
                  <a:pt x="189019" y="241524"/>
                </a:lnTo>
                <a:moveTo>
                  <a:pt x="115511" y="170642"/>
                </a:moveTo>
                <a:cubicBezTo>
                  <a:pt x="114061" y="170642"/>
                  <a:pt x="112886" y="171817"/>
                  <a:pt x="112886" y="173267"/>
                </a:cubicBezTo>
                <a:cubicBezTo>
                  <a:pt x="112886" y="174717"/>
                  <a:pt x="114061" y="175892"/>
                  <a:pt x="115511" y="175892"/>
                </a:cubicBezTo>
                <a:cubicBezTo>
                  <a:pt x="116961" y="175892"/>
                  <a:pt x="118136" y="174717"/>
                  <a:pt x="118136" y="173267"/>
                </a:cubicBezTo>
                <a:cubicBezTo>
                  <a:pt x="118136" y="171817"/>
                  <a:pt x="116961" y="170642"/>
                  <a:pt x="115511" y="170642"/>
                </a:cubicBezTo>
                <a:moveTo>
                  <a:pt x="0" y="29823"/>
                </a:moveTo>
                <a:lnTo>
                  <a:pt x="0" y="99760"/>
                </a:lnTo>
                <a:moveTo>
                  <a:pt x="115511" y="29823"/>
                </a:moveTo>
                <a:lnTo>
                  <a:pt x="57755" y="59751"/>
                </a:lnTo>
                <a:lnTo>
                  <a:pt x="0" y="29823"/>
                </a:lnTo>
                <a:moveTo>
                  <a:pt x="0" y="29823"/>
                </a:moveTo>
                <a:lnTo>
                  <a:pt x="57755" y="0"/>
                </a:lnTo>
                <a:lnTo>
                  <a:pt x="115511" y="29823"/>
                </a:lnTo>
                <a:moveTo>
                  <a:pt x="115511" y="99760"/>
                </a:moveTo>
                <a:lnTo>
                  <a:pt x="57755" y="129583"/>
                </a:lnTo>
                <a:lnTo>
                  <a:pt x="0" y="99760"/>
                </a:lnTo>
                <a:moveTo>
                  <a:pt x="115511" y="29823"/>
                </a:moveTo>
                <a:lnTo>
                  <a:pt x="115511" y="99760"/>
                </a:lnTo>
                <a:moveTo>
                  <a:pt x="57755" y="59751"/>
                </a:moveTo>
                <a:lnTo>
                  <a:pt x="57755" y="129583"/>
                </a:lnTo>
                <a:moveTo>
                  <a:pt x="115511" y="99760"/>
                </a:moveTo>
                <a:lnTo>
                  <a:pt x="115511" y="29823"/>
                </a:lnTo>
                <a:moveTo>
                  <a:pt x="231023" y="29823"/>
                </a:moveTo>
                <a:lnTo>
                  <a:pt x="173267" y="59751"/>
                </a:lnTo>
                <a:lnTo>
                  <a:pt x="115511" y="29823"/>
                </a:lnTo>
                <a:moveTo>
                  <a:pt x="115511" y="29823"/>
                </a:moveTo>
                <a:lnTo>
                  <a:pt x="173267" y="0"/>
                </a:lnTo>
                <a:lnTo>
                  <a:pt x="231023" y="29823"/>
                </a:lnTo>
                <a:moveTo>
                  <a:pt x="231023" y="99760"/>
                </a:moveTo>
                <a:lnTo>
                  <a:pt x="173267" y="129583"/>
                </a:lnTo>
                <a:lnTo>
                  <a:pt x="115511" y="99760"/>
                </a:lnTo>
                <a:moveTo>
                  <a:pt x="231023" y="29823"/>
                </a:moveTo>
                <a:lnTo>
                  <a:pt x="231023" y="99760"/>
                </a:lnTo>
                <a:moveTo>
                  <a:pt x="173267" y="59751"/>
                </a:moveTo>
                <a:lnTo>
                  <a:pt x="173267" y="129583"/>
                </a:lnTo>
              </a:path>
            </a:pathLst>
          </a:custGeom>
          <a:noFill/>
          <a:ln w="7875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0" name="Rounded Rectangle 69"/>
          <p:cNvSpPr/>
          <p:nvPr/>
        </p:nvSpPr>
        <p:spPr>
          <a:xfrm>
            <a:off x="5685363" y="2934794"/>
            <a:ext cx="240998" cy="241524"/>
          </a:xfrm>
          <a:custGeom>
            <a:avLst/>
            <a:gdLst/>
            <a:ahLst/>
            <a:cxnLst/>
            <a:rect l="0" t="0" r="0" b="0"/>
            <a:pathLst>
              <a:path w="240998" h="241524">
                <a:moveTo>
                  <a:pt x="124045" y="230277"/>
                </a:moveTo>
                <a:cubicBezTo>
                  <a:pt x="124045" y="236489"/>
                  <a:pt x="119010" y="241524"/>
                  <a:pt x="112798" y="241524"/>
                </a:cubicBezTo>
                <a:lnTo>
                  <a:pt x="11537" y="241524"/>
                </a:lnTo>
                <a:cubicBezTo>
                  <a:pt x="5325" y="241524"/>
                  <a:pt x="290" y="236489"/>
                  <a:pt x="290" y="230277"/>
                </a:cubicBezTo>
                <a:lnTo>
                  <a:pt x="290" y="202145"/>
                </a:lnTo>
                <a:cubicBezTo>
                  <a:pt x="0" y="179846"/>
                  <a:pt x="11729" y="159116"/>
                  <a:pt x="30994" y="147882"/>
                </a:cubicBezTo>
                <a:cubicBezTo>
                  <a:pt x="50258" y="136648"/>
                  <a:pt x="74077" y="136648"/>
                  <a:pt x="93341" y="147882"/>
                </a:cubicBezTo>
                <a:cubicBezTo>
                  <a:pt x="112606" y="159116"/>
                  <a:pt x="124335" y="179846"/>
                  <a:pt x="124045" y="202145"/>
                </a:cubicBezTo>
                <a:close/>
                <a:moveTo>
                  <a:pt x="38545" y="178518"/>
                </a:moveTo>
                <a:cubicBezTo>
                  <a:pt x="38545" y="179967"/>
                  <a:pt x="39721" y="181143"/>
                  <a:pt x="41171" y="181143"/>
                </a:cubicBezTo>
                <a:cubicBezTo>
                  <a:pt x="42620" y="181143"/>
                  <a:pt x="43796" y="179967"/>
                  <a:pt x="43796" y="178518"/>
                </a:cubicBezTo>
                <a:cubicBezTo>
                  <a:pt x="43796" y="177068"/>
                  <a:pt x="42620" y="175892"/>
                  <a:pt x="41171" y="175892"/>
                </a:cubicBezTo>
                <a:cubicBezTo>
                  <a:pt x="39721" y="175892"/>
                  <a:pt x="38545" y="177068"/>
                  <a:pt x="38545" y="178518"/>
                </a:cubicBezTo>
                <a:moveTo>
                  <a:pt x="80550" y="178455"/>
                </a:moveTo>
                <a:cubicBezTo>
                  <a:pt x="80550" y="179904"/>
                  <a:pt x="81725" y="181080"/>
                  <a:pt x="83175" y="181080"/>
                </a:cubicBezTo>
                <a:cubicBezTo>
                  <a:pt x="84625" y="181080"/>
                  <a:pt x="85800" y="179904"/>
                  <a:pt x="85800" y="178455"/>
                </a:cubicBezTo>
                <a:cubicBezTo>
                  <a:pt x="85800" y="177005"/>
                  <a:pt x="84625" y="175829"/>
                  <a:pt x="83175" y="175829"/>
                </a:cubicBezTo>
                <a:cubicBezTo>
                  <a:pt x="81725" y="175829"/>
                  <a:pt x="80550" y="177005"/>
                  <a:pt x="80550" y="178455"/>
                </a:cubicBezTo>
                <a:moveTo>
                  <a:pt x="62173" y="140262"/>
                </a:moveTo>
                <a:lnTo>
                  <a:pt x="62173" y="117758"/>
                </a:lnTo>
                <a:moveTo>
                  <a:pt x="45298" y="100883"/>
                </a:moveTo>
                <a:cubicBezTo>
                  <a:pt x="45298" y="91563"/>
                  <a:pt x="52853" y="84008"/>
                  <a:pt x="62173" y="84008"/>
                </a:cubicBezTo>
                <a:cubicBezTo>
                  <a:pt x="71493" y="84008"/>
                  <a:pt x="79048" y="91563"/>
                  <a:pt x="79048" y="100883"/>
                </a:cubicBezTo>
                <a:cubicBezTo>
                  <a:pt x="79048" y="110203"/>
                  <a:pt x="71493" y="117758"/>
                  <a:pt x="62173" y="117758"/>
                </a:cubicBezTo>
                <a:cubicBezTo>
                  <a:pt x="52853" y="117758"/>
                  <a:pt x="45298" y="110203"/>
                  <a:pt x="45298" y="100883"/>
                </a:cubicBezTo>
                <a:moveTo>
                  <a:pt x="124045" y="213329"/>
                </a:moveTo>
                <a:lnTo>
                  <a:pt x="290" y="213329"/>
                </a:lnTo>
                <a:moveTo>
                  <a:pt x="84393" y="39904"/>
                </a:moveTo>
                <a:cubicBezTo>
                  <a:pt x="84393" y="17865"/>
                  <a:pt x="102259" y="0"/>
                  <a:pt x="124297" y="0"/>
                </a:cubicBezTo>
                <a:cubicBezTo>
                  <a:pt x="146335" y="0"/>
                  <a:pt x="164201" y="17865"/>
                  <a:pt x="164201" y="39904"/>
                </a:cubicBezTo>
                <a:cubicBezTo>
                  <a:pt x="164201" y="61942"/>
                  <a:pt x="146335" y="79808"/>
                  <a:pt x="124297" y="79808"/>
                </a:cubicBezTo>
                <a:cubicBezTo>
                  <a:pt x="102259" y="79808"/>
                  <a:pt x="84393" y="61942"/>
                  <a:pt x="84393" y="39904"/>
                </a:cubicBezTo>
                <a:moveTo>
                  <a:pt x="176277" y="104370"/>
                </a:moveTo>
                <a:cubicBezTo>
                  <a:pt x="176277" y="91512"/>
                  <a:pt x="186700" y="81089"/>
                  <a:pt x="199558" y="81089"/>
                </a:cubicBezTo>
                <a:cubicBezTo>
                  <a:pt x="212416" y="81089"/>
                  <a:pt x="222839" y="91512"/>
                  <a:pt x="222839" y="104370"/>
                </a:cubicBezTo>
                <a:cubicBezTo>
                  <a:pt x="222839" y="117227"/>
                  <a:pt x="212416" y="127650"/>
                  <a:pt x="199558" y="127650"/>
                </a:cubicBezTo>
                <a:cubicBezTo>
                  <a:pt x="186700" y="127650"/>
                  <a:pt x="176277" y="117227"/>
                  <a:pt x="176277" y="104370"/>
                </a:cubicBezTo>
                <a:moveTo>
                  <a:pt x="176277" y="187244"/>
                </a:moveTo>
                <a:cubicBezTo>
                  <a:pt x="176277" y="174386"/>
                  <a:pt x="186700" y="163963"/>
                  <a:pt x="199558" y="163963"/>
                </a:cubicBezTo>
                <a:cubicBezTo>
                  <a:pt x="212416" y="163963"/>
                  <a:pt x="222839" y="174386"/>
                  <a:pt x="222839" y="187244"/>
                </a:cubicBezTo>
                <a:cubicBezTo>
                  <a:pt x="222839" y="200102"/>
                  <a:pt x="212416" y="210525"/>
                  <a:pt x="199558" y="210525"/>
                </a:cubicBezTo>
                <a:cubicBezTo>
                  <a:pt x="186700" y="210525"/>
                  <a:pt x="176277" y="200102"/>
                  <a:pt x="176277" y="187244"/>
                </a:cubicBezTo>
                <a:moveTo>
                  <a:pt x="209891" y="42424"/>
                </a:moveTo>
                <a:cubicBezTo>
                  <a:pt x="209889" y="33833"/>
                  <a:pt x="216852" y="26867"/>
                  <a:pt x="225443" y="26867"/>
                </a:cubicBezTo>
                <a:cubicBezTo>
                  <a:pt x="234034" y="26867"/>
                  <a:pt x="240998" y="33833"/>
                  <a:pt x="240995" y="42424"/>
                </a:cubicBezTo>
                <a:cubicBezTo>
                  <a:pt x="240998" y="51015"/>
                  <a:pt x="234034" y="57980"/>
                  <a:pt x="225443" y="57980"/>
                </a:cubicBezTo>
                <a:cubicBezTo>
                  <a:pt x="216852" y="57980"/>
                  <a:pt x="209889" y="51015"/>
                  <a:pt x="209891" y="42424"/>
                </a:cubicBezTo>
              </a:path>
            </a:pathLst>
          </a:custGeom>
          <a:noFill/>
          <a:ln w="7875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1" name="Rounded Rectangle 70"/>
          <p:cNvSpPr/>
          <p:nvPr/>
        </p:nvSpPr>
        <p:spPr>
          <a:xfrm>
            <a:off x="3348758" y="3869388"/>
            <a:ext cx="207395" cy="244149"/>
          </a:xfrm>
          <a:custGeom>
            <a:avLst/>
            <a:gdLst/>
            <a:ahLst/>
            <a:cxnLst/>
            <a:rect l="0" t="0" r="0" b="0"/>
            <a:pathLst>
              <a:path w="207395" h="244149">
                <a:moveTo>
                  <a:pt x="80858" y="84533"/>
                </a:moveTo>
                <a:lnTo>
                  <a:pt x="80858" y="100285"/>
                </a:lnTo>
                <a:moveTo>
                  <a:pt x="160673" y="100285"/>
                </a:moveTo>
                <a:lnTo>
                  <a:pt x="160673" y="84533"/>
                </a:lnTo>
                <a:moveTo>
                  <a:pt x="144389" y="7875"/>
                </a:moveTo>
                <a:cubicBezTo>
                  <a:pt x="150690" y="7875"/>
                  <a:pt x="156990" y="12076"/>
                  <a:pt x="159091" y="18376"/>
                </a:cubicBezTo>
                <a:lnTo>
                  <a:pt x="171692" y="44629"/>
                </a:lnTo>
                <a:lnTo>
                  <a:pt x="180093" y="51980"/>
                </a:lnTo>
                <a:cubicBezTo>
                  <a:pt x="185343" y="56180"/>
                  <a:pt x="187443" y="61431"/>
                  <a:pt x="187443" y="67731"/>
                </a:cubicBezTo>
                <a:lnTo>
                  <a:pt x="187443" y="68781"/>
                </a:lnTo>
                <a:cubicBezTo>
                  <a:pt x="187443" y="77182"/>
                  <a:pt x="180093" y="84533"/>
                  <a:pt x="171692" y="84533"/>
                </a:cubicBezTo>
                <a:lnTo>
                  <a:pt x="69832" y="84533"/>
                </a:lnTo>
                <a:cubicBezTo>
                  <a:pt x="61431" y="84533"/>
                  <a:pt x="54080" y="77182"/>
                  <a:pt x="54080" y="68781"/>
                </a:cubicBezTo>
                <a:lnTo>
                  <a:pt x="54080" y="67731"/>
                </a:lnTo>
                <a:cubicBezTo>
                  <a:pt x="54080" y="61431"/>
                  <a:pt x="57230" y="55130"/>
                  <a:pt x="61431" y="51980"/>
                </a:cubicBezTo>
                <a:lnTo>
                  <a:pt x="69832" y="44629"/>
                </a:lnTo>
                <a:lnTo>
                  <a:pt x="82433" y="18376"/>
                </a:lnTo>
                <a:cubicBezTo>
                  <a:pt x="84533" y="12076"/>
                  <a:pt x="90834" y="7875"/>
                  <a:pt x="97135" y="7875"/>
                </a:cubicBezTo>
                <a:close/>
                <a:moveTo>
                  <a:pt x="70882" y="44629"/>
                </a:moveTo>
                <a:lnTo>
                  <a:pt x="171692" y="44629"/>
                </a:lnTo>
                <a:moveTo>
                  <a:pt x="60381" y="124437"/>
                </a:moveTo>
                <a:cubicBezTo>
                  <a:pt x="60381" y="132838"/>
                  <a:pt x="107635" y="132838"/>
                  <a:pt x="107635" y="145439"/>
                </a:cubicBezTo>
                <a:cubicBezTo>
                  <a:pt x="107635" y="158040"/>
                  <a:pt x="44629" y="158040"/>
                  <a:pt x="44629" y="158040"/>
                </a:cubicBezTo>
                <a:moveTo>
                  <a:pt x="160141" y="124437"/>
                </a:moveTo>
                <a:cubicBezTo>
                  <a:pt x="160141" y="132838"/>
                  <a:pt x="207395" y="132838"/>
                  <a:pt x="207395" y="145439"/>
                </a:cubicBezTo>
                <a:cubicBezTo>
                  <a:pt x="207395" y="158040"/>
                  <a:pt x="144389" y="158040"/>
                  <a:pt x="144389" y="158040"/>
                </a:cubicBezTo>
                <a:moveTo>
                  <a:pt x="107635" y="244149"/>
                </a:moveTo>
                <a:lnTo>
                  <a:pt x="107635" y="191644"/>
                </a:lnTo>
                <a:lnTo>
                  <a:pt x="142639" y="191644"/>
                </a:lnTo>
                <a:moveTo>
                  <a:pt x="0" y="0"/>
                </a:moveTo>
                <a:moveTo>
                  <a:pt x="138264" y="215709"/>
                </a:moveTo>
                <a:lnTo>
                  <a:pt x="107635" y="215709"/>
                </a:lnTo>
                <a:moveTo>
                  <a:pt x="170642" y="244149"/>
                </a:moveTo>
                <a:lnTo>
                  <a:pt x="170642" y="191644"/>
                </a:lnTo>
                <a:lnTo>
                  <a:pt x="205645" y="191644"/>
                </a:lnTo>
                <a:moveTo>
                  <a:pt x="0" y="0"/>
                </a:moveTo>
                <a:moveTo>
                  <a:pt x="201270" y="215709"/>
                </a:moveTo>
                <a:lnTo>
                  <a:pt x="170642" y="215709"/>
                </a:lnTo>
                <a:moveTo>
                  <a:pt x="57755" y="191644"/>
                </a:moveTo>
                <a:lnTo>
                  <a:pt x="66506" y="191644"/>
                </a:lnTo>
                <a:cubicBezTo>
                  <a:pt x="73756" y="191644"/>
                  <a:pt x="79633" y="197520"/>
                  <a:pt x="79633" y="204770"/>
                </a:cubicBezTo>
                <a:lnTo>
                  <a:pt x="79633" y="231023"/>
                </a:lnTo>
                <a:cubicBezTo>
                  <a:pt x="79633" y="238273"/>
                  <a:pt x="73756" y="244149"/>
                  <a:pt x="66506" y="244149"/>
                </a:cubicBezTo>
                <a:lnTo>
                  <a:pt x="57755" y="244149"/>
                </a:lnTo>
                <a:cubicBezTo>
                  <a:pt x="50506" y="244149"/>
                  <a:pt x="44629" y="238273"/>
                  <a:pt x="44629" y="231023"/>
                </a:cubicBezTo>
                <a:lnTo>
                  <a:pt x="44629" y="204770"/>
                </a:lnTo>
                <a:cubicBezTo>
                  <a:pt x="44629" y="197520"/>
                  <a:pt x="50506" y="191644"/>
                  <a:pt x="57755" y="191644"/>
                </a:cubicBezTo>
                <a:close/>
              </a:path>
            </a:pathLst>
          </a:custGeom>
          <a:noFill/>
          <a:ln w="7875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2" name="Rounded Rectangle 71"/>
          <p:cNvSpPr/>
          <p:nvPr/>
        </p:nvSpPr>
        <p:spPr>
          <a:xfrm>
            <a:off x="5616987" y="3869388"/>
            <a:ext cx="243942" cy="237323"/>
          </a:xfrm>
          <a:custGeom>
            <a:avLst/>
            <a:gdLst/>
            <a:ahLst/>
            <a:cxnLst/>
            <a:rect l="0" t="0" r="0" b="0"/>
            <a:pathLst>
              <a:path w="243942" h="237323">
                <a:moveTo>
                  <a:pt x="84533" y="220523"/>
                </a:moveTo>
                <a:cubicBezTo>
                  <a:pt x="78233" y="220523"/>
                  <a:pt x="74032" y="216322"/>
                  <a:pt x="74032" y="210022"/>
                </a:cubicBezTo>
                <a:lnTo>
                  <a:pt x="74032" y="198471"/>
                </a:lnTo>
                <a:cubicBezTo>
                  <a:pt x="74032" y="196370"/>
                  <a:pt x="75082" y="193220"/>
                  <a:pt x="77182" y="191120"/>
                </a:cubicBezTo>
                <a:lnTo>
                  <a:pt x="85583" y="183769"/>
                </a:lnTo>
                <a:lnTo>
                  <a:pt x="166441" y="183769"/>
                </a:lnTo>
                <a:lnTo>
                  <a:pt x="174842" y="191120"/>
                </a:lnTo>
                <a:cubicBezTo>
                  <a:pt x="176942" y="193220"/>
                  <a:pt x="177992" y="196370"/>
                  <a:pt x="177992" y="198471"/>
                </a:cubicBezTo>
                <a:lnTo>
                  <a:pt x="177992" y="210022"/>
                </a:lnTo>
                <a:cubicBezTo>
                  <a:pt x="177992" y="216322"/>
                  <a:pt x="173792" y="220523"/>
                  <a:pt x="167491" y="220523"/>
                </a:cubicBezTo>
                <a:close/>
                <a:moveTo>
                  <a:pt x="0" y="0"/>
                </a:moveTo>
                <a:moveTo>
                  <a:pt x="86108" y="183769"/>
                </a:moveTo>
                <a:lnTo>
                  <a:pt x="89258" y="155415"/>
                </a:lnTo>
                <a:cubicBezTo>
                  <a:pt x="90309" y="150165"/>
                  <a:pt x="94509" y="145965"/>
                  <a:pt x="99759" y="145965"/>
                </a:cubicBezTo>
                <a:lnTo>
                  <a:pt x="152265" y="145965"/>
                </a:lnTo>
                <a:cubicBezTo>
                  <a:pt x="157515" y="145965"/>
                  <a:pt x="161715" y="150165"/>
                  <a:pt x="162765" y="155415"/>
                </a:cubicBezTo>
                <a:lnTo>
                  <a:pt x="165915" y="183768"/>
                </a:lnTo>
                <a:moveTo>
                  <a:pt x="157514" y="220523"/>
                </a:moveTo>
                <a:lnTo>
                  <a:pt x="157514" y="236274"/>
                </a:lnTo>
                <a:moveTo>
                  <a:pt x="94510" y="236274"/>
                </a:moveTo>
                <a:lnTo>
                  <a:pt x="94510" y="220523"/>
                </a:lnTo>
                <a:moveTo>
                  <a:pt x="0" y="0"/>
                </a:moveTo>
                <a:moveTo>
                  <a:pt x="181986" y="32553"/>
                </a:moveTo>
                <a:lnTo>
                  <a:pt x="176735" y="14701"/>
                </a:lnTo>
                <a:moveTo>
                  <a:pt x="0" y="0"/>
                </a:moveTo>
                <a:moveTo>
                  <a:pt x="75082" y="14701"/>
                </a:moveTo>
                <a:lnTo>
                  <a:pt x="69832" y="32553"/>
                </a:lnTo>
                <a:moveTo>
                  <a:pt x="0" y="0"/>
                </a:moveTo>
                <a:moveTo>
                  <a:pt x="202988" y="100809"/>
                </a:moveTo>
                <a:lnTo>
                  <a:pt x="191437" y="64056"/>
                </a:lnTo>
                <a:moveTo>
                  <a:pt x="0" y="0"/>
                </a:moveTo>
                <a:moveTo>
                  <a:pt x="48830" y="100809"/>
                </a:moveTo>
                <a:lnTo>
                  <a:pt x="60381" y="64056"/>
                </a:lnTo>
                <a:moveTo>
                  <a:pt x="0" y="0"/>
                </a:moveTo>
                <a:moveTo>
                  <a:pt x="212439" y="132313"/>
                </a:moveTo>
                <a:lnTo>
                  <a:pt x="222940" y="169067"/>
                </a:lnTo>
                <a:moveTo>
                  <a:pt x="0" y="0"/>
                </a:moveTo>
                <a:moveTo>
                  <a:pt x="28877" y="169067"/>
                </a:moveTo>
                <a:lnTo>
                  <a:pt x="39378" y="132313"/>
                </a:lnTo>
                <a:moveTo>
                  <a:pt x="0" y="0"/>
                </a:moveTo>
                <a:moveTo>
                  <a:pt x="243942" y="237323"/>
                </a:moveTo>
                <a:lnTo>
                  <a:pt x="232391" y="200570"/>
                </a:lnTo>
                <a:moveTo>
                  <a:pt x="0" y="0"/>
                </a:moveTo>
                <a:moveTo>
                  <a:pt x="7875" y="237323"/>
                </a:moveTo>
                <a:lnTo>
                  <a:pt x="19426" y="200570"/>
                </a:lnTo>
              </a:path>
            </a:pathLst>
          </a:custGeom>
          <a:noFill/>
          <a:ln w="7875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3" name="Rounded Rectangle 72"/>
          <p:cNvSpPr/>
          <p:nvPr/>
        </p:nvSpPr>
        <p:spPr>
          <a:xfrm>
            <a:off x="5010026" y="4507327"/>
            <a:ext cx="205820" cy="236273"/>
          </a:xfrm>
          <a:custGeom>
            <a:avLst/>
            <a:gdLst/>
            <a:ahLst/>
            <a:cxnLst/>
            <a:rect l="0" t="0" r="0" b="0"/>
            <a:pathLst>
              <a:path w="205820" h="236273">
                <a:moveTo>
                  <a:pt x="66156" y="78757"/>
                </a:moveTo>
                <a:lnTo>
                  <a:pt x="81908" y="78757"/>
                </a:lnTo>
                <a:moveTo>
                  <a:pt x="160666" y="78757"/>
                </a:moveTo>
                <a:lnTo>
                  <a:pt x="144914" y="78757"/>
                </a:lnTo>
                <a:moveTo>
                  <a:pt x="50404" y="110261"/>
                </a:moveTo>
                <a:lnTo>
                  <a:pt x="50404" y="126012"/>
                </a:lnTo>
                <a:moveTo>
                  <a:pt x="176417" y="110261"/>
                </a:moveTo>
                <a:lnTo>
                  <a:pt x="176417" y="126012"/>
                </a:lnTo>
                <a:moveTo>
                  <a:pt x="149114" y="0"/>
                </a:moveTo>
                <a:cubicBezTo>
                  <a:pt x="155415" y="0"/>
                  <a:pt x="161716" y="4200"/>
                  <a:pt x="163816" y="10501"/>
                </a:cubicBezTo>
                <a:lnTo>
                  <a:pt x="176417" y="47254"/>
                </a:lnTo>
                <a:lnTo>
                  <a:pt x="189018" y="67206"/>
                </a:lnTo>
                <a:cubicBezTo>
                  <a:pt x="191119" y="69306"/>
                  <a:pt x="192169" y="72457"/>
                  <a:pt x="192169" y="75607"/>
                </a:cubicBezTo>
                <a:lnTo>
                  <a:pt x="192169" y="94509"/>
                </a:lnTo>
                <a:cubicBezTo>
                  <a:pt x="192169" y="102910"/>
                  <a:pt x="184818" y="110261"/>
                  <a:pt x="176417" y="110261"/>
                </a:cubicBezTo>
                <a:lnTo>
                  <a:pt x="50404" y="110261"/>
                </a:lnTo>
                <a:cubicBezTo>
                  <a:pt x="42004" y="110261"/>
                  <a:pt x="34653" y="102910"/>
                  <a:pt x="34653" y="94509"/>
                </a:cubicBezTo>
                <a:lnTo>
                  <a:pt x="34653" y="75607"/>
                </a:lnTo>
                <a:cubicBezTo>
                  <a:pt x="34653" y="72457"/>
                  <a:pt x="35703" y="69306"/>
                  <a:pt x="37803" y="67206"/>
                </a:cubicBezTo>
                <a:lnTo>
                  <a:pt x="50404" y="47254"/>
                </a:lnTo>
                <a:lnTo>
                  <a:pt x="63006" y="10501"/>
                </a:lnTo>
                <a:cubicBezTo>
                  <a:pt x="65106" y="4200"/>
                  <a:pt x="71407" y="0"/>
                  <a:pt x="77707" y="0"/>
                </a:cubicBezTo>
                <a:lnTo>
                  <a:pt x="149114" y="0"/>
                </a:lnTo>
                <a:close/>
                <a:moveTo>
                  <a:pt x="176417" y="47254"/>
                </a:moveTo>
                <a:lnTo>
                  <a:pt x="50404" y="47254"/>
                </a:lnTo>
                <a:moveTo>
                  <a:pt x="32553" y="157515"/>
                </a:moveTo>
                <a:cubicBezTo>
                  <a:pt x="32553" y="157515"/>
                  <a:pt x="7350" y="160666"/>
                  <a:pt x="7350" y="177467"/>
                </a:cubicBezTo>
                <a:cubicBezTo>
                  <a:pt x="7350" y="199520"/>
                  <a:pt x="75607" y="185868"/>
                  <a:pt x="75607" y="214221"/>
                </a:cubicBezTo>
                <a:cubicBezTo>
                  <a:pt x="75607" y="236273"/>
                  <a:pt x="0" y="236273"/>
                  <a:pt x="0" y="236273"/>
                </a:cubicBezTo>
                <a:moveTo>
                  <a:pt x="162766" y="157515"/>
                </a:moveTo>
                <a:cubicBezTo>
                  <a:pt x="162766" y="157515"/>
                  <a:pt x="137563" y="160666"/>
                  <a:pt x="137563" y="177467"/>
                </a:cubicBezTo>
                <a:cubicBezTo>
                  <a:pt x="137563" y="199520"/>
                  <a:pt x="205820" y="185868"/>
                  <a:pt x="205820" y="214221"/>
                </a:cubicBezTo>
                <a:cubicBezTo>
                  <a:pt x="205820" y="236273"/>
                  <a:pt x="130213" y="236273"/>
                  <a:pt x="130213" y="236273"/>
                </a:cubicBezTo>
              </a:path>
            </a:pathLst>
          </a:custGeom>
          <a:noFill/>
          <a:ln w="7875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4" name="Rounded Rectangle 73"/>
          <p:cNvSpPr/>
          <p:nvPr/>
        </p:nvSpPr>
        <p:spPr>
          <a:xfrm>
            <a:off x="4041828" y="4499452"/>
            <a:ext cx="242572" cy="234637"/>
          </a:xfrm>
          <a:custGeom>
            <a:avLst/>
            <a:gdLst/>
            <a:ahLst/>
            <a:cxnLst/>
            <a:rect l="0" t="0" r="0" b="0"/>
            <a:pathLst>
              <a:path w="242572" h="234637">
                <a:moveTo>
                  <a:pt x="0" y="0"/>
                </a:moveTo>
                <a:moveTo>
                  <a:pt x="116616" y="133571"/>
                </a:moveTo>
                <a:lnTo>
                  <a:pt x="131821" y="168035"/>
                </a:lnTo>
                <a:lnTo>
                  <a:pt x="159696" y="90491"/>
                </a:lnTo>
                <a:lnTo>
                  <a:pt x="82152" y="118366"/>
                </a:lnTo>
                <a:close/>
                <a:moveTo>
                  <a:pt x="47811" y="122148"/>
                </a:moveTo>
                <a:cubicBezTo>
                  <a:pt x="47805" y="78948"/>
                  <a:pt x="82823" y="43925"/>
                  <a:pt x="126023" y="43925"/>
                </a:cubicBezTo>
                <a:cubicBezTo>
                  <a:pt x="169222" y="43925"/>
                  <a:pt x="204241" y="78948"/>
                  <a:pt x="204235" y="122148"/>
                </a:cubicBezTo>
                <a:cubicBezTo>
                  <a:pt x="204241" y="165347"/>
                  <a:pt x="169222" y="200371"/>
                  <a:pt x="126023" y="200371"/>
                </a:cubicBezTo>
                <a:cubicBezTo>
                  <a:pt x="82823" y="200371"/>
                  <a:pt x="47805" y="165347"/>
                  <a:pt x="47811" y="122148"/>
                </a:cubicBezTo>
                <a:moveTo>
                  <a:pt x="211312" y="33015"/>
                </a:moveTo>
                <a:cubicBezTo>
                  <a:pt x="211312" y="24385"/>
                  <a:pt x="218308" y="17389"/>
                  <a:pt x="226938" y="17389"/>
                </a:cubicBezTo>
                <a:cubicBezTo>
                  <a:pt x="235568" y="17389"/>
                  <a:pt x="242563" y="24385"/>
                  <a:pt x="242563" y="33015"/>
                </a:cubicBezTo>
                <a:cubicBezTo>
                  <a:pt x="242563" y="41645"/>
                  <a:pt x="235568" y="48640"/>
                  <a:pt x="226938" y="48640"/>
                </a:cubicBezTo>
                <a:cubicBezTo>
                  <a:pt x="218308" y="48640"/>
                  <a:pt x="211312" y="41645"/>
                  <a:pt x="211312" y="33015"/>
                </a:cubicBezTo>
                <a:moveTo>
                  <a:pt x="40712" y="33015"/>
                </a:moveTo>
                <a:cubicBezTo>
                  <a:pt x="40712" y="41645"/>
                  <a:pt x="33716" y="48640"/>
                  <a:pt x="25087" y="48640"/>
                </a:cubicBezTo>
                <a:cubicBezTo>
                  <a:pt x="16457" y="48640"/>
                  <a:pt x="9461" y="41645"/>
                  <a:pt x="9461" y="33015"/>
                </a:cubicBezTo>
                <a:cubicBezTo>
                  <a:pt x="9461" y="24385"/>
                  <a:pt x="16457" y="17389"/>
                  <a:pt x="25087" y="17389"/>
                </a:cubicBezTo>
                <a:cubicBezTo>
                  <a:pt x="33716" y="17389"/>
                  <a:pt x="40712" y="24385"/>
                  <a:pt x="40712" y="33015"/>
                </a:cubicBezTo>
                <a:moveTo>
                  <a:pt x="0" y="0"/>
                </a:moveTo>
                <a:moveTo>
                  <a:pt x="85321" y="189019"/>
                </a:moveTo>
                <a:lnTo>
                  <a:pt x="69388" y="211552"/>
                </a:lnTo>
                <a:lnTo>
                  <a:pt x="9680" y="211551"/>
                </a:lnTo>
                <a:moveTo>
                  <a:pt x="0" y="0"/>
                </a:moveTo>
                <a:moveTo>
                  <a:pt x="242572" y="211552"/>
                </a:moveTo>
                <a:lnTo>
                  <a:pt x="187107" y="211551"/>
                </a:lnTo>
                <a:lnTo>
                  <a:pt x="169985" y="187213"/>
                </a:lnTo>
                <a:moveTo>
                  <a:pt x="40698" y="33010"/>
                </a:moveTo>
                <a:lnTo>
                  <a:pt x="69379" y="33010"/>
                </a:lnTo>
                <a:lnTo>
                  <a:pt x="84992" y="55294"/>
                </a:lnTo>
                <a:moveTo>
                  <a:pt x="0" y="0"/>
                </a:moveTo>
                <a:moveTo>
                  <a:pt x="167031" y="55458"/>
                </a:moveTo>
                <a:lnTo>
                  <a:pt x="182635" y="33010"/>
                </a:lnTo>
                <a:lnTo>
                  <a:pt x="211317" y="33010"/>
                </a:lnTo>
                <a:moveTo>
                  <a:pt x="0" y="0"/>
                </a:moveTo>
                <a:moveTo>
                  <a:pt x="219476" y="234637"/>
                </a:moveTo>
                <a:lnTo>
                  <a:pt x="242562" y="211552"/>
                </a:lnTo>
                <a:lnTo>
                  <a:pt x="219476" y="188465"/>
                </a:lnTo>
                <a:moveTo>
                  <a:pt x="32549" y="234637"/>
                </a:moveTo>
                <a:lnTo>
                  <a:pt x="9462" y="211552"/>
                </a:lnTo>
                <a:lnTo>
                  <a:pt x="32549" y="188465"/>
                </a:lnTo>
              </a:path>
            </a:pathLst>
          </a:custGeom>
          <a:noFill/>
          <a:ln w="7875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