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0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753384" y="2313316"/>
            <a:ext cx="2122714" cy="2072167"/>
            <a:chOff x="2564946" y="1913606"/>
            <a:chExt cx="2122714" cy="2072167"/>
          </a:xfrm>
        </p:grpSpPr>
        <p:sp>
          <p:nvSpPr>
            <p:cNvPr id="2" name="Rounded Rectangle 1"/>
            <p:cNvSpPr/>
            <p:nvPr/>
          </p:nvSpPr>
          <p:spPr>
            <a:xfrm>
              <a:off x="2564946" y="1913606"/>
              <a:ext cx="2122714" cy="2072167"/>
            </a:xfrm>
            <a:custGeom>
              <a:avLst/>
              <a:gdLst/>
              <a:ahLst/>
              <a:cxnLst/>
              <a:rect l="0" t="0" r="0" b="0"/>
              <a:pathLst>
                <a:path w="2122714" h="2072167">
                  <a:moveTo>
                    <a:pt x="1385946" y="2072167"/>
                  </a:moveTo>
                  <a:cubicBezTo>
                    <a:pt x="1375598" y="2059059"/>
                    <a:pt x="1364498" y="2046570"/>
                    <a:pt x="1352708" y="2034780"/>
                  </a:cubicBezTo>
                  <a:lnTo>
                    <a:pt x="1052512" y="1734584"/>
                  </a:lnTo>
                  <a:lnTo>
                    <a:pt x="752315" y="2034789"/>
                  </a:lnTo>
                  <a:cubicBezTo>
                    <a:pt x="741912" y="2045190"/>
                    <a:pt x="732047" y="2056131"/>
                    <a:pt x="722764" y="2067559"/>
                  </a:cubicBezTo>
                  <a:cubicBezTo>
                    <a:pt x="495325" y="1991052"/>
                    <a:pt x="302326" y="1839597"/>
                    <a:pt x="173130" y="1642556"/>
                  </a:cubicBezTo>
                  <a:lnTo>
                    <a:pt x="354171" y="1287240"/>
                  </a:lnTo>
                  <a:lnTo>
                    <a:pt x="975" y="1107278"/>
                  </a:lnTo>
                  <a:cubicBezTo>
                    <a:pt x="327" y="1092056"/>
                    <a:pt x="0" y="1076746"/>
                    <a:pt x="0" y="1061357"/>
                  </a:cubicBezTo>
                  <a:cubicBezTo>
                    <a:pt x="0" y="813516"/>
                    <a:pt x="84948" y="585518"/>
                    <a:pt x="227317" y="404888"/>
                  </a:cubicBezTo>
                  <a:lnTo>
                    <a:pt x="618653" y="466872"/>
                  </a:lnTo>
                  <a:lnTo>
                    <a:pt x="681512" y="69992"/>
                  </a:lnTo>
                  <a:cubicBezTo>
                    <a:pt x="799450" y="24775"/>
                    <a:pt x="927511" y="0"/>
                    <a:pt x="1061357" y="0"/>
                  </a:cubicBezTo>
                  <a:cubicBezTo>
                    <a:pt x="1187349" y="0"/>
                    <a:pt x="1308211" y="21953"/>
                    <a:pt x="1420334" y="62244"/>
                  </a:cubicBezTo>
                  <a:lnTo>
                    <a:pt x="1484422" y="466872"/>
                  </a:lnTo>
                  <a:lnTo>
                    <a:pt x="1893213" y="402123"/>
                  </a:lnTo>
                  <a:cubicBezTo>
                    <a:pt x="2036894" y="583189"/>
                    <a:pt x="2122714" y="812251"/>
                    <a:pt x="2122714" y="1061357"/>
                  </a:cubicBezTo>
                  <a:cubicBezTo>
                    <a:pt x="2122714" y="1079603"/>
                    <a:pt x="2122254" y="1097744"/>
                    <a:pt x="2121343" y="1115769"/>
                  </a:cubicBezTo>
                  <a:lnTo>
                    <a:pt x="1767451" y="1296085"/>
                  </a:lnTo>
                  <a:lnTo>
                    <a:pt x="1946422" y="1647341"/>
                  </a:lnTo>
                  <a:cubicBezTo>
                    <a:pt x="1814584" y="1846071"/>
                    <a:pt x="1617605" y="1997827"/>
                    <a:pt x="1385946" y="2072167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564946" y="1913606"/>
              <a:ext cx="2122714" cy="2072162"/>
            </a:xfrm>
            <a:custGeom>
              <a:avLst/>
              <a:gdLst/>
              <a:ahLst/>
              <a:cxnLst/>
              <a:rect l="0" t="0" r="0" b="0"/>
              <a:pathLst>
                <a:path w="2122714" h="2072162">
                  <a:moveTo>
                    <a:pt x="722764" y="2067560"/>
                  </a:moveTo>
                  <a:cubicBezTo>
                    <a:pt x="495325" y="1991056"/>
                    <a:pt x="302326" y="1839599"/>
                    <a:pt x="173130" y="1642552"/>
                  </a:cubicBezTo>
                  <a:moveTo>
                    <a:pt x="975" y="1107282"/>
                  </a:moveTo>
                  <a:cubicBezTo>
                    <a:pt x="327" y="1092054"/>
                    <a:pt x="0" y="1076744"/>
                    <a:pt x="0" y="1061357"/>
                  </a:cubicBezTo>
                  <a:cubicBezTo>
                    <a:pt x="0" y="813516"/>
                    <a:pt x="84948" y="585518"/>
                    <a:pt x="227317" y="404888"/>
                  </a:cubicBezTo>
                  <a:moveTo>
                    <a:pt x="681512" y="69992"/>
                  </a:moveTo>
                  <a:cubicBezTo>
                    <a:pt x="799450" y="24775"/>
                    <a:pt x="927510" y="0"/>
                    <a:pt x="1061357" y="0"/>
                  </a:cubicBezTo>
                  <a:cubicBezTo>
                    <a:pt x="1187349" y="0"/>
                    <a:pt x="1308215" y="21953"/>
                    <a:pt x="1420336" y="62244"/>
                  </a:cubicBezTo>
                  <a:moveTo>
                    <a:pt x="1893209" y="402123"/>
                  </a:moveTo>
                  <a:cubicBezTo>
                    <a:pt x="2036895" y="583189"/>
                    <a:pt x="2122714" y="812251"/>
                    <a:pt x="2122714" y="1061357"/>
                  </a:cubicBezTo>
                  <a:cubicBezTo>
                    <a:pt x="2122714" y="1079606"/>
                    <a:pt x="2122253" y="1097747"/>
                    <a:pt x="2121343" y="1115771"/>
                  </a:cubicBezTo>
                  <a:moveTo>
                    <a:pt x="1946425" y="1647342"/>
                  </a:moveTo>
                  <a:cubicBezTo>
                    <a:pt x="1814587" y="1846070"/>
                    <a:pt x="1617606" y="1997831"/>
                    <a:pt x="1385944" y="2072162"/>
                  </a:cubicBezTo>
                </a:path>
              </a:pathLst>
            </a:custGeom>
            <a:noFill/>
            <a:ln w="1326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29010" y="1813179"/>
            <a:ext cx="917592" cy="967014"/>
            <a:chOff x="2340572" y="1413469"/>
            <a:chExt cx="917592" cy="967014"/>
          </a:xfrm>
        </p:grpSpPr>
        <p:sp>
          <p:nvSpPr>
            <p:cNvPr id="5" name="Rounded Rectangle 4"/>
            <p:cNvSpPr/>
            <p:nvPr/>
          </p:nvSpPr>
          <p:spPr>
            <a:xfrm>
              <a:off x="2340572" y="1413469"/>
              <a:ext cx="917592" cy="967014"/>
            </a:xfrm>
            <a:custGeom>
              <a:avLst/>
              <a:gdLst/>
              <a:ahLst/>
              <a:cxnLst/>
              <a:rect l="0" t="0" r="0" b="0"/>
              <a:pathLst>
                <a:path w="917592" h="967014">
                  <a:moveTo>
                    <a:pt x="900580" y="547792"/>
                  </a:moveTo>
                  <a:lnTo>
                    <a:pt x="834181" y="967014"/>
                  </a:lnTo>
                  <a:lnTo>
                    <a:pt x="414866" y="900595"/>
                  </a:lnTo>
                  <a:cubicBezTo>
                    <a:pt x="307553" y="883599"/>
                    <a:pt x="206725" y="825664"/>
                    <a:pt x="137817" y="730819"/>
                  </a:cubicBezTo>
                  <a:cubicBezTo>
                    <a:pt x="0" y="541130"/>
                    <a:pt x="42050" y="275634"/>
                    <a:pt x="231739" y="137817"/>
                  </a:cubicBezTo>
                  <a:cubicBezTo>
                    <a:pt x="421428" y="0"/>
                    <a:pt x="686924" y="42050"/>
                    <a:pt x="824741" y="231739"/>
                  </a:cubicBezTo>
                  <a:cubicBezTo>
                    <a:pt x="893651" y="326584"/>
                    <a:pt x="917592" y="440382"/>
                    <a:pt x="900595" y="547695"/>
                  </a:cubicBezTo>
                  <a:cubicBezTo>
                    <a:pt x="900589" y="547728"/>
                    <a:pt x="900584" y="547760"/>
                    <a:pt x="900580" y="547792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2340572" y="1413469"/>
              <a:ext cx="917592" cy="967012"/>
            </a:xfrm>
            <a:custGeom>
              <a:avLst/>
              <a:gdLst/>
              <a:ahLst/>
              <a:cxnLst/>
              <a:rect l="0" t="0" r="0" b="0"/>
              <a:pathLst>
                <a:path w="917592" h="967012">
                  <a:moveTo>
                    <a:pt x="900580" y="547792"/>
                  </a:moveTo>
                  <a:lnTo>
                    <a:pt x="834181" y="967012"/>
                  </a:lnTo>
                  <a:lnTo>
                    <a:pt x="414866" y="900595"/>
                  </a:lnTo>
                  <a:cubicBezTo>
                    <a:pt x="307553" y="883599"/>
                    <a:pt x="206725" y="825664"/>
                    <a:pt x="137817" y="730819"/>
                  </a:cubicBezTo>
                  <a:cubicBezTo>
                    <a:pt x="0" y="541130"/>
                    <a:pt x="42050" y="275634"/>
                    <a:pt x="231739" y="137817"/>
                  </a:cubicBezTo>
                  <a:cubicBezTo>
                    <a:pt x="421428" y="0"/>
                    <a:pt x="686924" y="42050"/>
                    <a:pt x="824741" y="231739"/>
                  </a:cubicBezTo>
                  <a:cubicBezTo>
                    <a:pt x="893651" y="326584"/>
                    <a:pt x="917592" y="440382"/>
                    <a:pt x="900595" y="547695"/>
                  </a:cubicBezTo>
                  <a:cubicBezTo>
                    <a:pt x="900589" y="547728"/>
                    <a:pt x="900584" y="547760"/>
                    <a:pt x="900580" y="547792"/>
                  </a:cubicBezTo>
                  <a:close/>
                </a:path>
              </a:pathLst>
            </a:custGeom>
            <a:noFill/>
            <a:ln w="1326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051481" y="3346100"/>
            <a:ext cx="1047229" cy="916213"/>
            <a:chOff x="1863043" y="2946390"/>
            <a:chExt cx="1047229" cy="916213"/>
          </a:xfrm>
        </p:grpSpPr>
        <p:sp>
          <p:nvSpPr>
            <p:cNvPr id="8" name="Rounded Rectangle 7"/>
            <p:cNvSpPr/>
            <p:nvPr/>
          </p:nvSpPr>
          <p:spPr>
            <a:xfrm>
              <a:off x="1863043" y="2946390"/>
              <a:ext cx="1047229" cy="916213"/>
            </a:xfrm>
            <a:custGeom>
              <a:avLst/>
              <a:gdLst/>
              <a:ahLst/>
              <a:cxnLst/>
              <a:rect l="0" t="0" r="0" b="0"/>
              <a:pathLst>
                <a:path w="1047229" h="916213">
                  <a:moveTo>
                    <a:pt x="854491" y="632726"/>
                  </a:moveTo>
                  <a:cubicBezTo>
                    <a:pt x="805164" y="729536"/>
                    <a:pt x="718907" y="807528"/>
                    <a:pt x="607410" y="843755"/>
                  </a:cubicBezTo>
                  <a:cubicBezTo>
                    <a:pt x="384417" y="916213"/>
                    <a:pt x="144909" y="794175"/>
                    <a:pt x="72455" y="571182"/>
                  </a:cubicBezTo>
                  <a:cubicBezTo>
                    <a:pt x="0" y="348189"/>
                    <a:pt x="122035" y="108682"/>
                    <a:pt x="345027" y="36227"/>
                  </a:cubicBezTo>
                  <a:cubicBezTo>
                    <a:pt x="456524" y="0"/>
                    <a:pt x="572149" y="12394"/>
                    <a:pt x="668957" y="61721"/>
                  </a:cubicBezTo>
                  <a:lnTo>
                    <a:pt x="1047229" y="254455"/>
                  </a:lnTo>
                  <a:lnTo>
                    <a:pt x="854535" y="632639"/>
                  </a:lnTo>
                  <a:cubicBezTo>
                    <a:pt x="854520" y="632668"/>
                    <a:pt x="854505" y="632697"/>
                    <a:pt x="854491" y="632726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863043" y="2946390"/>
              <a:ext cx="1047229" cy="916210"/>
            </a:xfrm>
            <a:custGeom>
              <a:avLst/>
              <a:gdLst/>
              <a:ahLst/>
              <a:cxnLst/>
              <a:rect l="0" t="0" r="0" b="0"/>
              <a:pathLst>
                <a:path w="1047229" h="916210">
                  <a:moveTo>
                    <a:pt x="854491" y="632726"/>
                  </a:moveTo>
                  <a:cubicBezTo>
                    <a:pt x="805164" y="729536"/>
                    <a:pt x="718907" y="807528"/>
                    <a:pt x="607410" y="843755"/>
                  </a:cubicBezTo>
                  <a:cubicBezTo>
                    <a:pt x="384417" y="916210"/>
                    <a:pt x="144909" y="794175"/>
                    <a:pt x="72454" y="571182"/>
                  </a:cubicBezTo>
                  <a:cubicBezTo>
                    <a:pt x="0" y="348189"/>
                    <a:pt x="122034" y="108682"/>
                    <a:pt x="345027" y="36226"/>
                  </a:cubicBezTo>
                  <a:cubicBezTo>
                    <a:pt x="456524" y="0"/>
                    <a:pt x="572149" y="12394"/>
                    <a:pt x="668957" y="61720"/>
                  </a:cubicBezTo>
                  <a:lnTo>
                    <a:pt x="1047229" y="254455"/>
                  </a:lnTo>
                  <a:lnTo>
                    <a:pt x="854535" y="632639"/>
                  </a:lnTo>
                  <a:cubicBezTo>
                    <a:pt x="854520" y="632668"/>
                    <a:pt x="854505" y="632697"/>
                    <a:pt x="854491" y="632726"/>
                  </a:cubicBezTo>
                  <a:close/>
                </a:path>
              </a:pathLst>
            </a:custGeom>
            <a:noFill/>
            <a:ln w="1326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372509" y="4047902"/>
            <a:ext cx="849085" cy="1024943"/>
            <a:chOff x="3184071" y="3648192"/>
            <a:chExt cx="849085" cy="1024943"/>
          </a:xfrm>
        </p:grpSpPr>
        <p:sp>
          <p:nvSpPr>
            <p:cNvPr id="11" name="Rounded Rectangle 10"/>
            <p:cNvSpPr/>
            <p:nvPr/>
          </p:nvSpPr>
          <p:spPr>
            <a:xfrm>
              <a:off x="3184071" y="3648192"/>
              <a:ext cx="849085" cy="1024943"/>
            </a:xfrm>
            <a:custGeom>
              <a:avLst/>
              <a:gdLst/>
              <a:ahLst/>
              <a:cxnLst/>
              <a:rect l="0" t="0" r="0" b="0"/>
              <a:pathLst>
                <a:path w="849085" h="1024943">
                  <a:moveTo>
                    <a:pt x="724737" y="300196"/>
                  </a:moveTo>
                  <a:cubicBezTo>
                    <a:pt x="801566" y="377024"/>
                    <a:pt x="849085" y="483161"/>
                    <a:pt x="849085" y="600396"/>
                  </a:cubicBezTo>
                  <a:cubicBezTo>
                    <a:pt x="849085" y="834865"/>
                    <a:pt x="659011" y="1024943"/>
                    <a:pt x="424542" y="1024943"/>
                  </a:cubicBezTo>
                  <a:cubicBezTo>
                    <a:pt x="190074" y="1024943"/>
                    <a:pt x="0" y="834865"/>
                    <a:pt x="0" y="600396"/>
                  </a:cubicBezTo>
                  <a:cubicBezTo>
                    <a:pt x="0" y="483162"/>
                    <a:pt x="47518" y="377026"/>
                    <a:pt x="124345" y="300199"/>
                  </a:cubicBezTo>
                  <a:lnTo>
                    <a:pt x="424540" y="0"/>
                  </a:lnTo>
                  <a:lnTo>
                    <a:pt x="724669" y="300127"/>
                  </a:lnTo>
                  <a:cubicBezTo>
                    <a:pt x="724691" y="300150"/>
                    <a:pt x="724714" y="300173"/>
                    <a:pt x="724737" y="300196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184071" y="3648192"/>
              <a:ext cx="849085" cy="1024939"/>
            </a:xfrm>
            <a:custGeom>
              <a:avLst/>
              <a:gdLst/>
              <a:ahLst/>
              <a:cxnLst/>
              <a:rect l="0" t="0" r="0" b="0"/>
              <a:pathLst>
                <a:path w="849085" h="1024939">
                  <a:moveTo>
                    <a:pt x="724737" y="300196"/>
                  </a:moveTo>
                  <a:cubicBezTo>
                    <a:pt x="801566" y="377024"/>
                    <a:pt x="849085" y="483161"/>
                    <a:pt x="849085" y="600396"/>
                  </a:cubicBezTo>
                  <a:cubicBezTo>
                    <a:pt x="849085" y="834865"/>
                    <a:pt x="659011" y="1024939"/>
                    <a:pt x="424542" y="1024939"/>
                  </a:cubicBezTo>
                  <a:cubicBezTo>
                    <a:pt x="190074" y="1024939"/>
                    <a:pt x="0" y="834865"/>
                    <a:pt x="0" y="600396"/>
                  </a:cubicBezTo>
                  <a:cubicBezTo>
                    <a:pt x="0" y="483162"/>
                    <a:pt x="47518" y="377026"/>
                    <a:pt x="124345" y="300199"/>
                  </a:cubicBezTo>
                  <a:lnTo>
                    <a:pt x="424540" y="0"/>
                  </a:lnTo>
                  <a:lnTo>
                    <a:pt x="724669" y="300127"/>
                  </a:lnTo>
                  <a:cubicBezTo>
                    <a:pt x="724691" y="300150"/>
                    <a:pt x="724714" y="300173"/>
                    <a:pt x="724737" y="300196"/>
                  </a:cubicBezTo>
                  <a:close/>
                </a:path>
              </a:pathLst>
            </a:custGeom>
            <a:noFill/>
            <a:ln w="1326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511989" y="3354946"/>
            <a:ext cx="1047232" cy="916214"/>
            <a:chOff x="4323551" y="2955236"/>
            <a:chExt cx="1047232" cy="916214"/>
          </a:xfrm>
        </p:grpSpPr>
        <p:sp>
          <p:nvSpPr>
            <p:cNvPr id="14" name="Rounded Rectangle 13"/>
            <p:cNvSpPr/>
            <p:nvPr/>
          </p:nvSpPr>
          <p:spPr>
            <a:xfrm>
              <a:off x="4323551" y="2955236"/>
              <a:ext cx="1047232" cy="916214"/>
            </a:xfrm>
            <a:custGeom>
              <a:avLst/>
              <a:gdLst/>
              <a:ahLst/>
              <a:cxnLst/>
              <a:rect l="0" t="0" r="0" b="0"/>
              <a:pathLst>
                <a:path w="1047232" h="916214">
                  <a:moveTo>
                    <a:pt x="378270" y="61723"/>
                  </a:moveTo>
                  <a:cubicBezTo>
                    <a:pt x="475079" y="12395"/>
                    <a:pt x="590705" y="0"/>
                    <a:pt x="702202" y="36228"/>
                  </a:cubicBezTo>
                  <a:cubicBezTo>
                    <a:pt x="925193" y="108682"/>
                    <a:pt x="1047232" y="348190"/>
                    <a:pt x="974776" y="571183"/>
                  </a:cubicBezTo>
                  <a:cubicBezTo>
                    <a:pt x="902321" y="794176"/>
                    <a:pt x="662813" y="916214"/>
                    <a:pt x="439821" y="843756"/>
                  </a:cubicBezTo>
                  <a:cubicBezTo>
                    <a:pt x="328324" y="807529"/>
                    <a:pt x="242067" y="729538"/>
                    <a:pt x="192741" y="632730"/>
                  </a:cubicBezTo>
                  <a:lnTo>
                    <a:pt x="0" y="254462"/>
                  </a:lnTo>
                  <a:lnTo>
                    <a:pt x="378183" y="61767"/>
                  </a:lnTo>
                  <a:cubicBezTo>
                    <a:pt x="378212" y="61753"/>
                    <a:pt x="378241" y="61738"/>
                    <a:pt x="378270" y="61723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323551" y="2955236"/>
              <a:ext cx="1047231" cy="916211"/>
            </a:xfrm>
            <a:custGeom>
              <a:avLst/>
              <a:gdLst/>
              <a:ahLst/>
              <a:cxnLst/>
              <a:rect l="0" t="0" r="0" b="0"/>
              <a:pathLst>
                <a:path w="1047231" h="916211">
                  <a:moveTo>
                    <a:pt x="378270" y="61723"/>
                  </a:moveTo>
                  <a:cubicBezTo>
                    <a:pt x="475079" y="12395"/>
                    <a:pt x="590705" y="0"/>
                    <a:pt x="702202" y="36227"/>
                  </a:cubicBezTo>
                  <a:cubicBezTo>
                    <a:pt x="925195" y="108682"/>
                    <a:pt x="1047231" y="348190"/>
                    <a:pt x="974776" y="571183"/>
                  </a:cubicBezTo>
                  <a:cubicBezTo>
                    <a:pt x="902321" y="794176"/>
                    <a:pt x="662813" y="916211"/>
                    <a:pt x="439821" y="843756"/>
                  </a:cubicBezTo>
                  <a:cubicBezTo>
                    <a:pt x="328324" y="807529"/>
                    <a:pt x="242067" y="729538"/>
                    <a:pt x="192741" y="632730"/>
                  </a:cubicBezTo>
                  <a:lnTo>
                    <a:pt x="0" y="254462"/>
                  </a:lnTo>
                  <a:lnTo>
                    <a:pt x="378183" y="61767"/>
                  </a:lnTo>
                  <a:cubicBezTo>
                    <a:pt x="378212" y="61753"/>
                    <a:pt x="378241" y="61738"/>
                    <a:pt x="378270" y="61723"/>
                  </a:cubicBezTo>
                  <a:close/>
                </a:path>
              </a:pathLst>
            </a:custGeom>
            <a:noFill/>
            <a:ln w="1326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145552" y="1813179"/>
            <a:ext cx="917592" cy="967014"/>
            <a:chOff x="3957114" y="1413469"/>
            <a:chExt cx="917592" cy="967014"/>
          </a:xfrm>
        </p:grpSpPr>
        <p:sp>
          <p:nvSpPr>
            <p:cNvPr id="17" name="Rounded Rectangle 16"/>
            <p:cNvSpPr/>
            <p:nvPr/>
          </p:nvSpPr>
          <p:spPr>
            <a:xfrm>
              <a:off x="3957114" y="1413469"/>
              <a:ext cx="917591" cy="967014"/>
            </a:xfrm>
            <a:custGeom>
              <a:avLst/>
              <a:gdLst/>
              <a:ahLst/>
              <a:cxnLst/>
              <a:rect l="0" t="0" r="0" b="0"/>
              <a:pathLst>
                <a:path w="917591" h="967014">
                  <a:moveTo>
                    <a:pt x="16997" y="547695"/>
                  </a:moveTo>
                  <a:cubicBezTo>
                    <a:pt x="0" y="440382"/>
                    <a:pt x="23941" y="326584"/>
                    <a:pt x="92851" y="231739"/>
                  </a:cubicBezTo>
                  <a:cubicBezTo>
                    <a:pt x="230668" y="42050"/>
                    <a:pt x="496164" y="0"/>
                    <a:pt x="685853" y="137817"/>
                  </a:cubicBezTo>
                  <a:cubicBezTo>
                    <a:pt x="875542" y="275634"/>
                    <a:pt x="917591" y="541130"/>
                    <a:pt x="779775" y="730819"/>
                  </a:cubicBezTo>
                  <a:cubicBezTo>
                    <a:pt x="710866" y="825664"/>
                    <a:pt x="610038" y="883599"/>
                    <a:pt x="502726" y="900595"/>
                  </a:cubicBezTo>
                  <a:lnTo>
                    <a:pt x="83411" y="967014"/>
                  </a:lnTo>
                  <a:lnTo>
                    <a:pt x="17012" y="547792"/>
                  </a:lnTo>
                  <a:cubicBezTo>
                    <a:pt x="17008" y="547760"/>
                    <a:pt x="17002" y="547728"/>
                    <a:pt x="16997" y="547695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957114" y="1413469"/>
              <a:ext cx="917592" cy="967012"/>
            </a:xfrm>
            <a:custGeom>
              <a:avLst/>
              <a:gdLst/>
              <a:ahLst/>
              <a:cxnLst/>
              <a:rect l="0" t="0" r="0" b="0"/>
              <a:pathLst>
                <a:path w="917592" h="967012">
                  <a:moveTo>
                    <a:pt x="16997" y="547695"/>
                  </a:moveTo>
                  <a:cubicBezTo>
                    <a:pt x="0" y="440382"/>
                    <a:pt x="23941" y="326584"/>
                    <a:pt x="92851" y="231739"/>
                  </a:cubicBezTo>
                  <a:cubicBezTo>
                    <a:pt x="230668" y="42050"/>
                    <a:pt x="496164" y="0"/>
                    <a:pt x="685853" y="137817"/>
                  </a:cubicBezTo>
                  <a:cubicBezTo>
                    <a:pt x="875542" y="275634"/>
                    <a:pt x="917592" y="541130"/>
                    <a:pt x="779775" y="730819"/>
                  </a:cubicBezTo>
                  <a:cubicBezTo>
                    <a:pt x="710866" y="825664"/>
                    <a:pt x="610038" y="883599"/>
                    <a:pt x="502726" y="900595"/>
                  </a:cubicBezTo>
                  <a:lnTo>
                    <a:pt x="83411" y="967012"/>
                  </a:lnTo>
                  <a:lnTo>
                    <a:pt x="17012" y="547792"/>
                  </a:lnTo>
                  <a:cubicBezTo>
                    <a:pt x="17008" y="547760"/>
                    <a:pt x="17002" y="547728"/>
                    <a:pt x="16997" y="547695"/>
                  </a:cubicBezTo>
                  <a:close/>
                </a:path>
              </a:pathLst>
            </a:custGeom>
            <a:noFill/>
            <a:ln w="1326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" name="Rounded Rectangle 19"/>
          <p:cNvSpPr/>
          <p:nvPr/>
        </p:nvSpPr>
        <p:spPr>
          <a:xfrm>
            <a:off x="4381354" y="2946967"/>
            <a:ext cx="855527" cy="849085"/>
          </a:xfrm>
          <a:custGeom>
            <a:avLst/>
            <a:gdLst/>
            <a:ahLst/>
            <a:cxnLst/>
            <a:rect l="0" t="0" r="0" b="0"/>
            <a:pathLst>
              <a:path w="855527" h="849085">
                <a:moveTo>
                  <a:pt x="451076" y="558273"/>
                </a:moveTo>
                <a:lnTo>
                  <a:pt x="0" y="558273"/>
                </a:lnTo>
                <a:lnTo>
                  <a:pt x="0" y="416759"/>
                </a:lnTo>
                <a:cubicBezTo>
                  <a:pt x="0" y="367912"/>
                  <a:pt x="39598" y="328313"/>
                  <a:pt x="88446" y="328313"/>
                </a:cubicBezTo>
                <a:lnTo>
                  <a:pt x="96937" y="328313"/>
                </a:lnTo>
                <a:lnTo>
                  <a:pt x="79601" y="238451"/>
                </a:lnTo>
                <a:cubicBezTo>
                  <a:pt x="51924" y="230567"/>
                  <a:pt x="34852" y="202848"/>
                  <a:pt x="40266" y="174583"/>
                </a:cubicBezTo>
                <a:cubicBezTo>
                  <a:pt x="45679" y="146318"/>
                  <a:pt x="71785" y="126870"/>
                  <a:pt x="100417" y="129770"/>
                </a:cubicBezTo>
                <a:cubicBezTo>
                  <a:pt x="129049" y="132671"/>
                  <a:pt x="150724" y="156961"/>
                  <a:pt x="150358" y="185737"/>
                </a:cubicBezTo>
                <a:cubicBezTo>
                  <a:pt x="150412" y="201856"/>
                  <a:pt x="143278" y="217159"/>
                  <a:pt x="130900" y="227484"/>
                </a:cubicBezTo>
                <a:lnTo>
                  <a:pt x="150358" y="328313"/>
                </a:lnTo>
                <a:lnTo>
                  <a:pt x="297180" y="328313"/>
                </a:lnTo>
                <a:lnTo>
                  <a:pt x="318407" y="227484"/>
                </a:lnTo>
                <a:cubicBezTo>
                  <a:pt x="305631" y="217367"/>
                  <a:pt x="298094" y="202032"/>
                  <a:pt x="297887" y="185737"/>
                </a:cubicBezTo>
                <a:cubicBezTo>
                  <a:pt x="297766" y="157261"/>
                  <a:pt x="319329" y="133367"/>
                  <a:pt x="347668" y="130577"/>
                </a:cubicBezTo>
                <a:cubicBezTo>
                  <a:pt x="376008" y="127786"/>
                  <a:pt x="401818" y="147014"/>
                  <a:pt x="407253" y="174967"/>
                </a:cubicBezTo>
                <a:cubicBezTo>
                  <a:pt x="412688" y="202920"/>
                  <a:pt x="395964" y="230419"/>
                  <a:pt x="368644" y="238451"/>
                </a:cubicBezTo>
                <a:lnTo>
                  <a:pt x="351309" y="328313"/>
                </a:lnTo>
                <a:lnTo>
                  <a:pt x="362630" y="328313"/>
                </a:lnTo>
                <a:cubicBezTo>
                  <a:pt x="411477" y="328313"/>
                  <a:pt x="451076" y="367911"/>
                  <a:pt x="451076" y="416759"/>
                </a:cubicBezTo>
                <a:close/>
                <a:moveTo>
                  <a:pt x="176892" y="459921"/>
                </a:moveTo>
                <a:cubicBezTo>
                  <a:pt x="176892" y="440382"/>
                  <a:pt x="161053" y="424542"/>
                  <a:pt x="141514" y="424542"/>
                </a:cubicBezTo>
                <a:cubicBezTo>
                  <a:pt x="121975" y="424542"/>
                  <a:pt x="106135" y="440382"/>
                  <a:pt x="106135" y="459921"/>
                </a:cubicBezTo>
                <a:cubicBezTo>
                  <a:pt x="106135" y="479460"/>
                  <a:pt x="121975" y="495300"/>
                  <a:pt x="141514" y="495300"/>
                </a:cubicBezTo>
                <a:cubicBezTo>
                  <a:pt x="161053" y="495300"/>
                  <a:pt x="176892" y="479460"/>
                  <a:pt x="176892" y="459921"/>
                </a:cubicBezTo>
                <a:close/>
                <a:moveTo>
                  <a:pt x="336096" y="459921"/>
                </a:moveTo>
                <a:cubicBezTo>
                  <a:pt x="336096" y="440382"/>
                  <a:pt x="320256" y="424542"/>
                  <a:pt x="300717" y="424542"/>
                </a:cubicBezTo>
                <a:cubicBezTo>
                  <a:pt x="281178" y="424542"/>
                  <a:pt x="265339" y="440382"/>
                  <a:pt x="265339" y="459921"/>
                </a:cubicBezTo>
                <a:cubicBezTo>
                  <a:pt x="265339" y="479460"/>
                  <a:pt x="281178" y="495300"/>
                  <a:pt x="300717" y="495300"/>
                </a:cubicBezTo>
                <a:cubicBezTo>
                  <a:pt x="320256" y="495300"/>
                  <a:pt x="336096" y="479460"/>
                  <a:pt x="336096" y="459921"/>
                </a:cubicBezTo>
                <a:close/>
                <a:moveTo>
                  <a:pt x="757809" y="330789"/>
                </a:moveTo>
                <a:cubicBezTo>
                  <a:pt x="743593" y="338104"/>
                  <a:pt x="728653" y="343914"/>
                  <a:pt x="713232" y="348125"/>
                </a:cubicBezTo>
                <a:lnTo>
                  <a:pt x="710755" y="592237"/>
                </a:lnTo>
                <a:cubicBezTo>
                  <a:pt x="757288" y="612174"/>
                  <a:pt x="784695" y="660815"/>
                  <a:pt x="777643" y="710945"/>
                </a:cubicBezTo>
                <a:cubicBezTo>
                  <a:pt x="770592" y="761076"/>
                  <a:pt x="730829" y="800268"/>
                  <a:pt x="680602" y="806594"/>
                </a:cubicBezTo>
                <a:cubicBezTo>
                  <a:pt x="630374" y="812921"/>
                  <a:pt x="582135" y="784813"/>
                  <a:pt x="562873" y="737997"/>
                </a:cubicBezTo>
                <a:lnTo>
                  <a:pt x="452491" y="709340"/>
                </a:lnTo>
                <a:lnTo>
                  <a:pt x="452491" y="831396"/>
                </a:lnTo>
                <a:cubicBezTo>
                  <a:pt x="452491" y="841165"/>
                  <a:pt x="444572" y="849085"/>
                  <a:pt x="434802" y="849085"/>
                </a:cubicBezTo>
                <a:lnTo>
                  <a:pt x="328666" y="849085"/>
                </a:lnTo>
                <a:lnTo>
                  <a:pt x="328666" y="787173"/>
                </a:lnTo>
                <a:lnTo>
                  <a:pt x="123825" y="787173"/>
                </a:lnTo>
                <a:lnTo>
                  <a:pt x="123825" y="849085"/>
                </a:lnTo>
                <a:lnTo>
                  <a:pt x="17689" y="849085"/>
                </a:lnTo>
                <a:cubicBezTo>
                  <a:pt x="7919" y="849085"/>
                  <a:pt x="0" y="841165"/>
                  <a:pt x="0" y="831396"/>
                </a:cubicBezTo>
                <a:lnTo>
                  <a:pt x="0" y="593652"/>
                </a:lnTo>
                <a:lnTo>
                  <a:pt x="448600" y="593652"/>
                </a:lnTo>
                <a:lnTo>
                  <a:pt x="448600" y="614525"/>
                </a:lnTo>
                <a:lnTo>
                  <a:pt x="561457" y="646366"/>
                </a:lnTo>
                <a:cubicBezTo>
                  <a:pt x="573146" y="621853"/>
                  <a:pt x="593409" y="602471"/>
                  <a:pt x="618417" y="591883"/>
                </a:cubicBezTo>
                <a:lnTo>
                  <a:pt x="620893" y="348478"/>
                </a:lnTo>
                <a:cubicBezTo>
                  <a:pt x="604157" y="344691"/>
                  <a:pt x="587983" y="338744"/>
                  <a:pt x="572779" y="330789"/>
                </a:cubicBezTo>
                <a:cubicBezTo>
                  <a:pt x="510663" y="294653"/>
                  <a:pt x="475590" y="225380"/>
                  <a:pt x="483233" y="153925"/>
                </a:cubicBezTo>
                <a:cubicBezTo>
                  <a:pt x="490875" y="82470"/>
                  <a:pt x="539804" y="22182"/>
                  <a:pt x="608157" y="0"/>
                </a:cubicBezTo>
                <a:lnTo>
                  <a:pt x="608157" y="150712"/>
                </a:lnTo>
                <a:cubicBezTo>
                  <a:pt x="610505" y="180528"/>
                  <a:pt x="635385" y="203526"/>
                  <a:pt x="665294" y="203526"/>
                </a:cubicBezTo>
                <a:cubicBezTo>
                  <a:pt x="695202" y="203526"/>
                  <a:pt x="720082" y="180528"/>
                  <a:pt x="722430" y="150712"/>
                </a:cubicBezTo>
                <a:lnTo>
                  <a:pt x="722430" y="0"/>
                </a:lnTo>
                <a:cubicBezTo>
                  <a:pt x="791021" y="21928"/>
                  <a:pt x="840211" y="82267"/>
                  <a:pt x="847869" y="153870"/>
                </a:cubicBezTo>
                <a:cubicBezTo>
                  <a:pt x="855527" y="225473"/>
                  <a:pt x="820211" y="294850"/>
                  <a:pt x="757809" y="330789"/>
                </a:cubicBezTo>
                <a:close/>
                <a:moveTo>
                  <a:pt x="328666" y="672192"/>
                </a:moveTo>
                <a:lnTo>
                  <a:pt x="122409" y="672192"/>
                </a:lnTo>
                <a:lnTo>
                  <a:pt x="122409" y="734105"/>
                </a:lnTo>
                <a:lnTo>
                  <a:pt x="328666" y="734105"/>
                </a:lnTo>
                <a:close/>
                <a:moveTo>
                  <a:pt x="664763" y="736228"/>
                </a:moveTo>
                <a:cubicBezTo>
                  <a:pt x="676012" y="736713"/>
                  <a:pt x="686967" y="732556"/>
                  <a:pt x="695061" y="724729"/>
                </a:cubicBezTo>
                <a:cubicBezTo>
                  <a:pt x="703155" y="716903"/>
                  <a:pt x="707678" y="706094"/>
                  <a:pt x="707571" y="694835"/>
                </a:cubicBezTo>
                <a:cubicBezTo>
                  <a:pt x="707558" y="672161"/>
                  <a:pt x="689306" y="653718"/>
                  <a:pt x="666634" y="653469"/>
                </a:cubicBezTo>
                <a:cubicBezTo>
                  <a:pt x="643961" y="653219"/>
                  <a:pt x="625308" y="671256"/>
                  <a:pt x="624796" y="693923"/>
                </a:cubicBezTo>
                <a:cubicBezTo>
                  <a:pt x="624283" y="716591"/>
                  <a:pt x="642103" y="735453"/>
                  <a:pt x="664763" y="73622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20"/>
          <p:cNvSpPr/>
          <p:nvPr/>
        </p:nvSpPr>
        <p:spPr>
          <a:xfrm>
            <a:off x="3795484" y="2114744"/>
            <a:ext cx="411276" cy="389990"/>
          </a:xfrm>
          <a:custGeom>
            <a:avLst/>
            <a:gdLst/>
            <a:ahLst/>
            <a:cxnLst/>
            <a:rect l="0" t="0" r="0" b="0"/>
            <a:pathLst>
              <a:path w="411276" h="389990">
                <a:moveTo>
                  <a:pt x="194582" y="98117"/>
                </a:moveTo>
                <a:lnTo>
                  <a:pt x="194582" y="336922"/>
                </a:lnTo>
                <a:cubicBezTo>
                  <a:pt x="194485" y="344278"/>
                  <a:pt x="188494" y="350190"/>
                  <a:pt x="181138" y="350189"/>
                </a:cubicBezTo>
                <a:lnTo>
                  <a:pt x="158142" y="350189"/>
                </a:lnTo>
                <a:cubicBezTo>
                  <a:pt x="155892" y="350205"/>
                  <a:pt x="153989" y="348530"/>
                  <a:pt x="153719" y="346297"/>
                </a:cubicBezTo>
                <a:cubicBezTo>
                  <a:pt x="148876" y="321354"/>
                  <a:pt x="127033" y="303344"/>
                  <a:pt x="101624" y="303344"/>
                </a:cubicBezTo>
                <a:cubicBezTo>
                  <a:pt x="76216" y="303344"/>
                  <a:pt x="54372" y="321355"/>
                  <a:pt x="49529" y="346297"/>
                </a:cubicBezTo>
                <a:cubicBezTo>
                  <a:pt x="49260" y="348530"/>
                  <a:pt x="47356" y="350205"/>
                  <a:pt x="45107" y="350189"/>
                </a:cubicBezTo>
                <a:lnTo>
                  <a:pt x="37147" y="350189"/>
                </a:lnTo>
                <a:cubicBezTo>
                  <a:pt x="16631" y="350189"/>
                  <a:pt x="0" y="333557"/>
                  <a:pt x="0" y="313041"/>
                </a:cubicBezTo>
                <a:lnTo>
                  <a:pt x="0" y="193639"/>
                </a:lnTo>
                <a:cubicBezTo>
                  <a:pt x="194" y="133499"/>
                  <a:pt x="49002" y="84849"/>
                  <a:pt x="109142" y="84850"/>
                </a:cubicBezTo>
                <a:lnTo>
                  <a:pt x="181138" y="84850"/>
                </a:lnTo>
                <a:cubicBezTo>
                  <a:pt x="188494" y="84849"/>
                  <a:pt x="194485" y="90761"/>
                  <a:pt x="194582" y="98117"/>
                </a:cubicBezTo>
                <a:close/>
                <a:moveTo>
                  <a:pt x="168048" y="115806"/>
                </a:moveTo>
                <a:cubicBezTo>
                  <a:pt x="167953" y="113335"/>
                  <a:pt x="165921" y="111382"/>
                  <a:pt x="163448" y="111384"/>
                </a:cubicBezTo>
                <a:lnTo>
                  <a:pt x="109142" y="111384"/>
                </a:lnTo>
                <a:cubicBezTo>
                  <a:pt x="63616" y="111286"/>
                  <a:pt x="26631" y="148113"/>
                  <a:pt x="26533" y="193639"/>
                </a:cubicBezTo>
                <a:cubicBezTo>
                  <a:pt x="26533" y="193639"/>
                  <a:pt x="27241" y="204252"/>
                  <a:pt x="34140" y="204252"/>
                </a:cubicBezTo>
                <a:lnTo>
                  <a:pt x="163449" y="204252"/>
                </a:lnTo>
                <a:cubicBezTo>
                  <a:pt x="165921" y="204254"/>
                  <a:pt x="167953" y="202301"/>
                  <a:pt x="168048" y="199830"/>
                </a:cubicBezTo>
                <a:close/>
                <a:moveTo>
                  <a:pt x="287450" y="354611"/>
                </a:moveTo>
                <a:cubicBezTo>
                  <a:pt x="287450" y="335072"/>
                  <a:pt x="303290" y="319233"/>
                  <a:pt x="322829" y="319233"/>
                </a:cubicBezTo>
                <a:cubicBezTo>
                  <a:pt x="342368" y="319233"/>
                  <a:pt x="358208" y="335072"/>
                  <a:pt x="358208" y="354611"/>
                </a:cubicBezTo>
                <a:cubicBezTo>
                  <a:pt x="358208" y="374150"/>
                  <a:pt x="342368" y="389990"/>
                  <a:pt x="322829" y="389990"/>
                </a:cubicBezTo>
                <a:cubicBezTo>
                  <a:pt x="303290" y="389990"/>
                  <a:pt x="287450" y="374150"/>
                  <a:pt x="287450" y="354611"/>
                </a:cubicBezTo>
                <a:moveTo>
                  <a:pt x="66334" y="354611"/>
                </a:moveTo>
                <a:cubicBezTo>
                  <a:pt x="66334" y="335072"/>
                  <a:pt x="82174" y="319233"/>
                  <a:pt x="101713" y="319233"/>
                </a:cubicBezTo>
                <a:cubicBezTo>
                  <a:pt x="121252" y="319233"/>
                  <a:pt x="137091" y="335072"/>
                  <a:pt x="137091" y="354611"/>
                </a:cubicBezTo>
                <a:cubicBezTo>
                  <a:pt x="137091" y="374150"/>
                  <a:pt x="121252" y="389990"/>
                  <a:pt x="101713" y="389990"/>
                </a:cubicBezTo>
                <a:cubicBezTo>
                  <a:pt x="82174" y="389990"/>
                  <a:pt x="66334" y="374150"/>
                  <a:pt x="66334" y="354611"/>
                </a:cubicBezTo>
                <a:moveTo>
                  <a:pt x="69253" y="61023"/>
                </a:moveTo>
                <a:cubicBezTo>
                  <a:pt x="68426" y="59955"/>
                  <a:pt x="68133" y="58566"/>
                  <a:pt x="68457" y="57254"/>
                </a:cubicBezTo>
                <a:cubicBezTo>
                  <a:pt x="73066" y="42364"/>
                  <a:pt x="84603" y="30629"/>
                  <a:pt x="99413" y="25767"/>
                </a:cubicBezTo>
                <a:lnTo>
                  <a:pt x="166456" y="1887"/>
                </a:lnTo>
                <a:cubicBezTo>
                  <a:pt x="171854" y="0"/>
                  <a:pt x="177833" y="839"/>
                  <a:pt x="182503" y="4140"/>
                </a:cubicBezTo>
                <a:cubicBezTo>
                  <a:pt x="187173" y="7440"/>
                  <a:pt x="189960" y="12796"/>
                  <a:pt x="189982" y="18515"/>
                </a:cubicBezTo>
                <a:lnTo>
                  <a:pt x="189982" y="58316"/>
                </a:lnTo>
                <a:cubicBezTo>
                  <a:pt x="189984" y="60691"/>
                  <a:pt x="188110" y="62643"/>
                  <a:pt x="185737" y="62738"/>
                </a:cubicBezTo>
                <a:lnTo>
                  <a:pt x="72702" y="62738"/>
                </a:lnTo>
                <a:cubicBezTo>
                  <a:pt x="71351" y="62723"/>
                  <a:pt x="70081" y="62092"/>
                  <a:pt x="69253" y="61023"/>
                </a:cubicBezTo>
                <a:close/>
                <a:moveTo>
                  <a:pt x="408623" y="12197"/>
                </a:moveTo>
                <a:cubicBezTo>
                  <a:pt x="410320" y="13861"/>
                  <a:pt x="411276" y="16138"/>
                  <a:pt x="411275" y="18515"/>
                </a:cubicBezTo>
                <a:lnTo>
                  <a:pt x="411275" y="345767"/>
                </a:lnTo>
                <a:cubicBezTo>
                  <a:pt x="411275" y="350651"/>
                  <a:pt x="407316" y="354611"/>
                  <a:pt x="402431" y="354611"/>
                </a:cubicBezTo>
                <a:lnTo>
                  <a:pt x="380142" y="354611"/>
                </a:lnTo>
                <a:cubicBezTo>
                  <a:pt x="377865" y="354613"/>
                  <a:pt x="375992" y="352818"/>
                  <a:pt x="375897" y="350543"/>
                </a:cubicBezTo>
                <a:cubicBezTo>
                  <a:pt x="375897" y="321234"/>
                  <a:pt x="352138" y="297475"/>
                  <a:pt x="322829" y="297475"/>
                </a:cubicBezTo>
                <a:cubicBezTo>
                  <a:pt x="293520" y="297475"/>
                  <a:pt x="269761" y="321234"/>
                  <a:pt x="269761" y="350543"/>
                </a:cubicBezTo>
                <a:cubicBezTo>
                  <a:pt x="269666" y="352818"/>
                  <a:pt x="267793" y="354613"/>
                  <a:pt x="265516" y="354611"/>
                </a:cubicBezTo>
                <a:lnTo>
                  <a:pt x="243050" y="354611"/>
                </a:lnTo>
                <a:cubicBezTo>
                  <a:pt x="238166" y="354611"/>
                  <a:pt x="234206" y="350651"/>
                  <a:pt x="234206" y="345767"/>
                </a:cubicBezTo>
                <a:lnTo>
                  <a:pt x="234206" y="36204"/>
                </a:lnTo>
                <a:cubicBezTo>
                  <a:pt x="234206" y="21550"/>
                  <a:pt x="246085" y="9670"/>
                  <a:pt x="260740" y="9670"/>
                </a:cubicBezTo>
                <a:lnTo>
                  <a:pt x="402254" y="9670"/>
                </a:lnTo>
                <a:cubicBezTo>
                  <a:pt x="404630" y="9623"/>
                  <a:pt x="406926" y="10533"/>
                  <a:pt x="408623" y="12197"/>
                </a:cubicBezTo>
                <a:close/>
                <a:moveTo>
                  <a:pt x="309562" y="80427"/>
                </a:moveTo>
                <a:cubicBezTo>
                  <a:pt x="309465" y="73072"/>
                  <a:pt x="303474" y="67160"/>
                  <a:pt x="296118" y="67160"/>
                </a:cubicBezTo>
                <a:cubicBezTo>
                  <a:pt x="288860" y="67257"/>
                  <a:pt x="283027" y="73169"/>
                  <a:pt x="283028" y="80427"/>
                </a:cubicBezTo>
                <a:lnTo>
                  <a:pt x="283028" y="230786"/>
                </a:lnTo>
                <a:cubicBezTo>
                  <a:pt x="283027" y="238045"/>
                  <a:pt x="288860" y="243956"/>
                  <a:pt x="296118" y="244053"/>
                </a:cubicBezTo>
                <a:cubicBezTo>
                  <a:pt x="303474" y="244054"/>
                  <a:pt x="309465" y="238142"/>
                  <a:pt x="309562" y="230786"/>
                </a:cubicBezTo>
                <a:close/>
                <a:moveTo>
                  <a:pt x="380319" y="80427"/>
                </a:moveTo>
                <a:cubicBezTo>
                  <a:pt x="380222" y="73072"/>
                  <a:pt x="374232" y="67160"/>
                  <a:pt x="366875" y="67160"/>
                </a:cubicBezTo>
                <a:cubicBezTo>
                  <a:pt x="359617" y="67257"/>
                  <a:pt x="353785" y="73169"/>
                  <a:pt x="353785" y="80427"/>
                </a:cubicBezTo>
                <a:lnTo>
                  <a:pt x="353785" y="230786"/>
                </a:lnTo>
                <a:cubicBezTo>
                  <a:pt x="353785" y="238045"/>
                  <a:pt x="359617" y="243956"/>
                  <a:pt x="366875" y="244053"/>
                </a:cubicBezTo>
                <a:cubicBezTo>
                  <a:pt x="374232" y="244054"/>
                  <a:pt x="380222" y="238142"/>
                  <a:pt x="380319" y="23078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21"/>
          <p:cNvSpPr/>
          <p:nvPr/>
        </p:nvSpPr>
        <p:spPr>
          <a:xfrm>
            <a:off x="5392296" y="2097838"/>
            <a:ext cx="419251" cy="424585"/>
          </a:xfrm>
          <a:custGeom>
            <a:avLst/>
            <a:gdLst/>
            <a:ahLst/>
            <a:cxnLst/>
            <a:rect l="0" t="0" r="0" b="0"/>
            <a:pathLst>
              <a:path w="419251" h="424585">
                <a:moveTo>
                  <a:pt x="419251" y="288112"/>
                </a:moveTo>
                <a:cubicBezTo>
                  <a:pt x="419251" y="292872"/>
                  <a:pt x="417332" y="297432"/>
                  <a:pt x="413929" y="300760"/>
                </a:cubicBezTo>
                <a:lnTo>
                  <a:pt x="377666" y="337377"/>
                </a:lnTo>
                <a:lnTo>
                  <a:pt x="377666" y="415740"/>
                </a:lnTo>
                <a:cubicBezTo>
                  <a:pt x="377666" y="420625"/>
                  <a:pt x="373706" y="424585"/>
                  <a:pt x="368821" y="424585"/>
                </a:cubicBezTo>
                <a:lnTo>
                  <a:pt x="255256" y="424585"/>
                </a:lnTo>
                <a:cubicBezTo>
                  <a:pt x="250371" y="424585"/>
                  <a:pt x="246411" y="420625"/>
                  <a:pt x="246411" y="415740"/>
                </a:cubicBezTo>
                <a:lnTo>
                  <a:pt x="246411" y="337554"/>
                </a:lnTo>
                <a:lnTo>
                  <a:pt x="209618" y="300760"/>
                </a:lnTo>
                <a:cubicBezTo>
                  <a:pt x="206167" y="297480"/>
                  <a:pt x="204184" y="292947"/>
                  <a:pt x="204118" y="288187"/>
                </a:cubicBezTo>
                <a:cubicBezTo>
                  <a:pt x="204051" y="283426"/>
                  <a:pt x="205906" y="278840"/>
                  <a:pt x="209264" y="275464"/>
                </a:cubicBezTo>
                <a:cubicBezTo>
                  <a:pt x="216163" y="268606"/>
                  <a:pt x="227306" y="268606"/>
                  <a:pt x="234206" y="275464"/>
                </a:cubicBezTo>
                <a:lnTo>
                  <a:pt x="270999" y="312258"/>
                </a:lnTo>
                <a:lnTo>
                  <a:pt x="352193" y="312258"/>
                </a:lnTo>
                <a:lnTo>
                  <a:pt x="388987" y="275464"/>
                </a:lnTo>
                <a:cubicBezTo>
                  <a:pt x="395886" y="268606"/>
                  <a:pt x="407029" y="268606"/>
                  <a:pt x="413929" y="275464"/>
                </a:cubicBezTo>
                <a:cubicBezTo>
                  <a:pt x="417332" y="278792"/>
                  <a:pt x="419251" y="283352"/>
                  <a:pt x="419251" y="288112"/>
                </a:cubicBezTo>
                <a:close/>
                <a:moveTo>
                  <a:pt x="294526" y="207184"/>
                </a:moveTo>
                <a:lnTo>
                  <a:pt x="328666" y="207184"/>
                </a:lnTo>
                <a:cubicBezTo>
                  <a:pt x="328666" y="207184"/>
                  <a:pt x="346356" y="207184"/>
                  <a:pt x="346356" y="224873"/>
                </a:cubicBezTo>
                <a:lnTo>
                  <a:pt x="346356" y="259013"/>
                </a:lnTo>
                <a:cubicBezTo>
                  <a:pt x="346356" y="259013"/>
                  <a:pt x="346356" y="276702"/>
                  <a:pt x="328666" y="276702"/>
                </a:cubicBezTo>
                <a:lnTo>
                  <a:pt x="294526" y="276702"/>
                </a:lnTo>
                <a:cubicBezTo>
                  <a:pt x="294526" y="276702"/>
                  <a:pt x="276837" y="276702"/>
                  <a:pt x="276837" y="259013"/>
                </a:cubicBezTo>
                <a:lnTo>
                  <a:pt x="276837" y="224873"/>
                </a:lnTo>
                <a:cubicBezTo>
                  <a:pt x="276837" y="224873"/>
                  <a:pt x="276837" y="207184"/>
                  <a:pt x="294526" y="207184"/>
                </a:cubicBezTo>
                <a:moveTo>
                  <a:pt x="193874" y="424585"/>
                </a:moveTo>
                <a:lnTo>
                  <a:pt x="13266" y="424585"/>
                </a:lnTo>
                <a:cubicBezTo>
                  <a:pt x="5939" y="424585"/>
                  <a:pt x="0" y="418645"/>
                  <a:pt x="0" y="411318"/>
                </a:cubicBezTo>
                <a:cubicBezTo>
                  <a:pt x="0" y="403991"/>
                  <a:pt x="5939" y="398051"/>
                  <a:pt x="13266" y="398051"/>
                </a:cubicBezTo>
                <a:lnTo>
                  <a:pt x="35555" y="398051"/>
                </a:lnTo>
                <a:lnTo>
                  <a:pt x="68103" y="334016"/>
                </a:lnTo>
                <a:lnTo>
                  <a:pt x="68103" y="94857"/>
                </a:lnTo>
                <a:cubicBezTo>
                  <a:pt x="48945" y="74440"/>
                  <a:pt x="49971" y="42357"/>
                  <a:pt x="70393" y="23204"/>
                </a:cubicBezTo>
                <a:cubicBezTo>
                  <a:pt x="90815" y="4052"/>
                  <a:pt x="122898" y="5087"/>
                  <a:pt x="142044" y="25515"/>
                </a:cubicBezTo>
                <a:lnTo>
                  <a:pt x="248534" y="25515"/>
                </a:lnTo>
                <a:cubicBezTo>
                  <a:pt x="247471" y="32372"/>
                  <a:pt x="247471" y="39353"/>
                  <a:pt x="248534" y="46211"/>
                </a:cubicBezTo>
                <a:lnTo>
                  <a:pt x="252072" y="69738"/>
                </a:lnTo>
                <a:cubicBezTo>
                  <a:pt x="252634" y="73543"/>
                  <a:pt x="251539" y="77407"/>
                  <a:pt x="249065" y="80351"/>
                </a:cubicBezTo>
                <a:cubicBezTo>
                  <a:pt x="246590" y="83255"/>
                  <a:pt x="242973" y="84934"/>
                  <a:pt x="239159" y="84951"/>
                </a:cubicBezTo>
                <a:lnTo>
                  <a:pt x="146644" y="84951"/>
                </a:lnTo>
                <a:cubicBezTo>
                  <a:pt x="144462" y="88557"/>
                  <a:pt x="141848" y="91883"/>
                  <a:pt x="138860" y="94857"/>
                </a:cubicBezTo>
                <a:lnTo>
                  <a:pt x="138860" y="334900"/>
                </a:lnTo>
                <a:lnTo>
                  <a:pt x="171939" y="398051"/>
                </a:lnTo>
                <a:lnTo>
                  <a:pt x="193874" y="398051"/>
                </a:lnTo>
                <a:cubicBezTo>
                  <a:pt x="201201" y="398051"/>
                  <a:pt x="207141" y="403991"/>
                  <a:pt x="207141" y="411318"/>
                </a:cubicBezTo>
                <a:cubicBezTo>
                  <a:pt x="207141" y="418645"/>
                  <a:pt x="201201" y="424585"/>
                  <a:pt x="193874" y="424585"/>
                </a:cubicBezTo>
                <a:close/>
                <a:moveTo>
                  <a:pt x="125770" y="58770"/>
                </a:moveTo>
                <a:cubicBezTo>
                  <a:pt x="125868" y="46559"/>
                  <a:pt x="116047" y="36581"/>
                  <a:pt x="103836" y="36483"/>
                </a:cubicBezTo>
                <a:cubicBezTo>
                  <a:pt x="91625" y="36386"/>
                  <a:pt x="81646" y="46206"/>
                  <a:pt x="81549" y="58417"/>
                </a:cubicBezTo>
                <a:cubicBezTo>
                  <a:pt x="81451" y="70628"/>
                  <a:pt x="91270" y="80607"/>
                  <a:pt x="103482" y="80705"/>
                </a:cubicBezTo>
                <a:cubicBezTo>
                  <a:pt x="115694" y="80803"/>
                  <a:pt x="125673" y="70982"/>
                  <a:pt x="125770" y="58770"/>
                </a:cubicBezTo>
                <a:close/>
                <a:moveTo>
                  <a:pt x="387749" y="203823"/>
                </a:moveTo>
                <a:cubicBezTo>
                  <a:pt x="385925" y="204006"/>
                  <a:pt x="384088" y="204006"/>
                  <a:pt x="382265" y="203823"/>
                </a:cubicBezTo>
                <a:cubicBezTo>
                  <a:pt x="376558" y="202403"/>
                  <a:pt x="371651" y="198769"/>
                  <a:pt x="368631" y="193723"/>
                </a:cubicBezTo>
                <a:cubicBezTo>
                  <a:pt x="365610" y="188677"/>
                  <a:pt x="364724" y="182636"/>
                  <a:pt x="366168" y="176935"/>
                </a:cubicBezTo>
                <a:cubicBezTo>
                  <a:pt x="384918" y="102286"/>
                  <a:pt x="238097" y="101755"/>
                  <a:pt x="257025" y="176935"/>
                </a:cubicBezTo>
                <a:cubicBezTo>
                  <a:pt x="259027" y="182922"/>
                  <a:pt x="258374" y="189480"/>
                  <a:pt x="255231" y="194955"/>
                </a:cubicBezTo>
                <a:cubicBezTo>
                  <a:pt x="252088" y="200431"/>
                  <a:pt x="246754" y="204301"/>
                  <a:pt x="240574" y="205591"/>
                </a:cubicBezTo>
                <a:cubicBezTo>
                  <a:pt x="238809" y="205764"/>
                  <a:pt x="237032" y="205764"/>
                  <a:pt x="235267" y="205591"/>
                </a:cubicBezTo>
                <a:cubicBezTo>
                  <a:pt x="224839" y="205419"/>
                  <a:pt x="215902" y="198093"/>
                  <a:pt x="213686" y="187902"/>
                </a:cubicBezTo>
                <a:cubicBezTo>
                  <a:pt x="203820" y="146854"/>
                  <a:pt x="224340" y="104556"/>
                  <a:pt x="262685" y="86896"/>
                </a:cubicBezTo>
                <a:lnTo>
                  <a:pt x="280375" y="78936"/>
                </a:lnTo>
                <a:lnTo>
                  <a:pt x="274891" y="42319"/>
                </a:lnTo>
                <a:cubicBezTo>
                  <a:pt x="273324" y="31679"/>
                  <a:pt x="276491" y="20885"/>
                  <a:pt x="283559" y="12778"/>
                </a:cubicBezTo>
                <a:cubicBezTo>
                  <a:pt x="290614" y="4661"/>
                  <a:pt x="300841" y="0"/>
                  <a:pt x="311596" y="0"/>
                </a:cubicBezTo>
                <a:cubicBezTo>
                  <a:pt x="322351" y="0"/>
                  <a:pt x="332579" y="4661"/>
                  <a:pt x="339634" y="12778"/>
                </a:cubicBezTo>
                <a:cubicBezTo>
                  <a:pt x="346702" y="20885"/>
                  <a:pt x="349869" y="31679"/>
                  <a:pt x="348302" y="42319"/>
                </a:cubicBezTo>
                <a:lnTo>
                  <a:pt x="342464" y="78936"/>
                </a:lnTo>
                <a:lnTo>
                  <a:pt x="360153" y="86896"/>
                </a:lnTo>
                <a:cubicBezTo>
                  <a:pt x="398499" y="104556"/>
                  <a:pt x="419019" y="146854"/>
                  <a:pt x="409153" y="187902"/>
                </a:cubicBezTo>
                <a:cubicBezTo>
                  <a:pt x="406383" y="197400"/>
                  <a:pt x="397641" y="203902"/>
                  <a:pt x="387749" y="2038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ounded Rectangle 22"/>
          <p:cNvSpPr/>
          <p:nvPr/>
        </p:nvSpPr>
        <p:spPr>
          <a:xfrm>
            <a:off x="3311152" y="3583874"/>
            <a:ext cx="424542" cy="425138"/>
          </a:xfrm>
          <a:custGeom>
            <a:avLst/>
            <a:gdLst/>
            <a:ahLst/>
            <a:cxnLst/>
            <a:rect l="0" t="0" r="0" b="0"/>
            <a:pathLst>
              <a:path w="424542" h="425138">
                <a:moveTo>
                  <a:pt x="424542" y="291780"/>
                </a:moveTo>
                <a:cubicBezTo>
                  <a:pt x="424542" y="301549"/>
                  <a:pt x="416623" y="309469"/>
                  <a:pt x="406853" y="309469"/>
                </a:cubicBezTo>
                <a:cubicBezTo>
                  <a:pt x="401968" y="309469"/>
                  <a:pt x="398008" y="313429"/>
                  <a:pt x="398008" y="318314"/>
                </a:cubicBezTo>
                <a:lnTo>
                  <a:pt x="398008" y="415605"/>
                </a:lnTo>
                <a:cubicBezTo>
                  <a:pt x="397987" y="419349"/>
                  <a:pt x="395609" y="422675"/>
                  <a:pt x="392073" y="423906"/>
                </a:cubicBezTo>
                <a:cubicBezTo>
                  <a:pt x="388537" y="425138"/>
                  <a:pt x="384608" y="424009"/>
                  <a:pt x="382265" y="421089"/>
                </a:cubicBezTo>
                <a:lnTo>
                  <a:pt x="350778" y="381818"/>
                </a:lnTo>
                <a:cubicBezTo>
                  <a:pt x="347044" y="377076"/>
                  <a:pt x="344990" y="371227"/>
                  <a:pt x="344941" y="365190"/>
                </a:cubicBezTo>
                <a:lnTo>
                  <a:pt x="344941" y="318314"/>
                </a:lnTo>
                <a:cubicBezTo>
                  <a:pt x="344941" y="313429"/>
                  <a:pt x="340981" y="309469"/>
                  <a:pt x="336096" y="309469"/>
                </a:cubicBezTo>
                <a:lnTo>
                  <a:pt x="300717" y="309469"/>
                </a:lnTo>
                <a:cubicBezTo>
                  <a:pt x="295833" y="309469"/>
                  <a:pt x="291873" y="313429"/>
                  <a:pt x="291873" y="318314"/>
                </a:cubicBezTo>
                <a:lnTo>
                  <a:pt x="291873" y="415605"/>
                </a:lnTo>
                <a:cubicBezTo>
                  <a:pt x="291851" y="419349"/>
                  <a:pt x="289474" y="422675"/>
                  <a:pt x="285938" y="423906"/>
                </a:cubicBezTo>
                <a:cubicBezTo>
                  <a:pt x="282401" y="425138"/>
                  <a:pt x="278472" y="424009"/>
                  <a:pt x="276129" y="421088"/>
                </a:cubicBezTo>
                <a:lnTo>
                  <a:pt x="244642" y="381818"/>
                </a:lnTo>
                <a:cubicBezTo>
                  <a:pt x="240908" y="377075"/>
                  <a:pt x="238855" y="371227"/>
                  <a:pt x="238805" y="365190"/>
                </a:cubicBezTo>
                <a:lnTo>
                  <a:pt x="238805" y="318314"/>
                </a:lnTo>
                <a:cubicBezTo>
                  <a:pt x="238805" y="313429"/>
                  <a:pt x="234845" y="309469"/>
                  <a:pt x="229960" y="309469"/>
                </a:cubicBezTo>
                <a:lnTo>
                  <a:pt x="194582" y="309469"/>
                </a:lnTo>
                <a:cubicBezTo>
                  <a:pt x="189697" y="309469"/>
                  <a:pt x="185737" y="313429"/>
                  <a:pt x="185737" y="318314"/>
                </a:cubicBezTo>
                <a:lnTo>
                  <a:pt x="185737" y="415605"/>
                </a:lnTo>
                <a:cubicBezTo>
                  <a:pt x="185715" y="419349"/>
                  <a:pt x="183338" y="422675"/>
                  <a:pt x="179802" y="423906"/>
                </a:cubicBezTo>
                <a:cubicBezTo>
                  <a:pt x="176266" y="425138"/>
                  <a:pt x="172337" y="424009"/>
                  <a:pt x="169994" y="421088"/>
                </a:cubicBezTo>
                <a:lnTo>
                  <a:pt x="138507" y="381818"/>
                </a:lnTo>
                <a:cubicBezTo>
                  <a:pt x="134772" y="377075"/>
                  <a:pt x="132719" y="371226"/>
                  <a:pt x="132669" y="365190"/>
                </a:cubicBezTo>
                <a:lnTo>
                  <a:pt x="132669" y="318314"/>
                </a:lnTo>
                <a:cubicBezTo>
                  <a:pt x="132669" y="313429"/>
                  <a:pt x="128709" y="309469"/>
                  <a:pt x="123825" y="309469"/>
                </a:cubicBezTo>
                <a:lnTo>
                  <a:pt x="88446" y="309469"/>
                </a:lnTo>
                <a:cubicBezTo>
                  <a:pt x="83561" y="309469"/>
                  <a:pt x="79601" y="313429"/>
                  <a:pt x="79601" y="318314"/>
                </a:cubicBezTo>
                <a:lnTo>
                  <a:pt x="79601" y="415605"/>
                </a:lnTo>
                <a:cubicBezTo>
                  <a:pt x="79580" y="419349"/>
                  <a:pt x="77202" y="422674"/>
                  <a:pt x="73666" y="423906"/>
                </a:cubicBezTo>
                <a:cubicBezTo>
                  <a:pt x="70130" y="425138"/>
                  <a:pt x="66201" y="424009"/>
                  <a:pt x="63858" y="421088"/>
                </a:cubicBezTo>
                <a:lnTo>
                  <a:pt x="32371" y="381818"/>
                </a:lnTo>
                <a:cubicBezTo>
                  <a:pt x="28637" y="377075"/>
                  <a:pt x="26583" y="371226"/>
                  <a:pt x="26533" y="365190"/>
                </a:cubicBezTo>
                <a:lnTo>
                  <a:pt x="26533" y="318314"/>
                </a:lnTo>
                <a:cubicBezTo>
                  <a:pt x="26533" y="313429"/>
                  <a:pt x="22574" y="309469"/>
                  <a:pt x="17689" y="309469"/>
                </a:cubicBezTo>
                <a:cubicBezTo>
                  <a:pt x="7919" y="309469"/>
                  <a:pt x="0" y="301549"/>
                  <a:pt x="0" y="291780"/>
                </a:cubicBezTo>
                <a:cubicBezTo>
                  <a:pt x="0" y="282010"/>
                  <a:pt x="7919" y="274090"/>
                  <a:pt x="17689" y="274090"/>
                </a:cubicBezTo>
                <a:lnTo>
                  <a:pt x="97291" y="274090"/>
                </a:lnTo>
                <a:cubicBezTo>
                  <a:pt x="102175" y="274090"/>
                  <a:pt x="106135" y="270130"/>
                  <a:pt x="106135" y="265246"/>
                </a:cubicBezTo>
                <a:lnTo>
                  <a:pt x="106135" y="245257"/>
                </a:lnTo>
                <a:cubicBezTo>
                  <a:pt x="106170" y="241887"/>
                  <a:pt x="108080" y="238816"/>
                  <a:pt x="111088" y="237297"/>
                </a:cubicBezTo>
                <a:lnTo>
                  <a:pt x="189629" y="198026"/>
                </a:lnTo>
                <a:cubicBezTo>
                  <a:pt x="192637" y="196507"/>
                  <a:pt x="194547" y="193436"/>
                  <a:pt x="194582" y="190066"/>
                </a:cubicBezTo>
                <a:lnTo>
                  <a:pt x="194582" y="136998"/>
                </a:lnTo>
                <a:cubicBezTo>
                  <a:pt x="194582" y="132114"/>
                  <a:pt x="198542" y="128154"/>
                  <a:pt x="203426" y="128154"/>
                </a:cubicBezTo>
                <a:lnTo>
                  <a:pt x="221116" y="128154"/>
                </a:lnTo>
                <a:cubicBezTo>
                  <a:pt x="226000" y="128154"/>
                  <a:pt x="229960" y="132114"/>
                  <a:pt x="229960" y="136998"/>
                </a:cubicBezTo>
                <a:lnTo>
                  <a:pt x="229960" y="190066"/>
                </a:lnTo>
                <a:cubicBezTo>
                  <a:pt x="229995" y="193436"/>
                  <a:pt x="231905" y="196507"/>
                  <a:pt x="234913" y="198026"/>
                </a:cubicBezTo>
                <a:lnTo>
                  <a:pt x="313454" y="237297"/>
                </a:lnTo>
                <a:cubicBezTo>
                  <a:pt x="316462" y="238816"/>
                  <a:pt x="318372" y="241886"/>
                  <a:pt x="318407" y="245257"/>
                </a:cubicBezTo>
                <a:lnTo>
                  <a:pt x="318407" y="265246"/>
                </a:lnTo>
                <a:cubicBezTo>
                  <a:pt x="318407" y="270130"/>
                  <a:pt x="322367" y="274090"/>
                  <a:pt x="327251" y="274090"/>
                </a:cubicBezTo>
                <a:lnTo>
                  <a:pt x="406853" y="274090"/>
                </a:lnTo>
                <a:cubicBezTo>
                  <a:pt x="416623" y="274090"/>
                  <a:pt x="424542" y="282010"/>
                  <a:pt x="424542" y="291780"/>
                </a:cubicBezTo>
                <a:close/>
                <a:moveTo>
                  <a:pt x="289927" y="265246"/>
                </a:moveTo>
                <a:lnTo>
                  <a:pt x="234206" y="234820"/>
                </a:lnTo>
                <a:cubicBezTo>
                  <a:pt x="232902" y="234117"/>
                  <a:pt x="231442" y="233752"/>
                  <a:pt x="229960" y="233759"/>
                </a:cubicBezTo>
                <a:lnTo>
                  <a:pt x="194582" y="233759"/>
                </a:lnTo>
                <a:cubicBezTo>
                  <a:pt x="193100" y="233752"/>
                  <a:pt x="191640" y="234117"/>
                  <a:pt x="190336" y="234820"/>
                </a:cubicBezTo>
                <a:lnTo>
                  <a:pt x="134615" y="265246"/>
                </a:lnTo>
                <a:cubicBezTo>
                  <a:pt x="132619" y="266271"/>
                  <a:pt x="131706" y="268628"/>
                  <a:pt x="132492" y="270730"/>
                </a:cubicBezTo>
                <a:cubicBezTo>
                  <a:pt x="132917" y="272724"/>
                  <a:pt x="134699" y="274135"/>
                  <a:pt x="136738" y="274091"/>
                </a:cubicBezTo>
                <a:lnTo>
                  <a:pt x="287804" y="274091"/>
                </a:lnTo>
                <a:cubicBezTo>
                  <a:pt x="289843" y="274135"/>
                  <a:pt x="291625" y="272724"/>
                  <a:pt x="292050" y="270730"/>
                </a:cubicBezTo>
                <a:cubicBezTo>
                  <a:pt x="292836" y="268628"/>
                  <a:pt x="291923" y="266271"/>
                  <a:pt x="289927" y="265246"/>
                </a:cubicBezTo>
                <a:close/>
                <a:moveTo>
                  <a:pt x="36793" y="138060"/>
                </a:moveTo>
                <a:cubicBezTo>
                  <a:pt x="35881" y="135382"/>
                  <a:pt x="35404" y="132575"/>
                  <a:pt x="35378" y="129746"/>
                </a:cubicBezTo>
                <a:lnTo>
                  <a:pt x="35378" y="97198"/>
                </a:lnTo>
                <a:cubicBezTo>
                  <a:pt x="35378" y="82544"/>
                  <a:pt x="47258" y="70664"/>
                  <a:pt x="61912" y="70664"/>
                </a:cubicBezTo>
                <a:lnTo>
                  <a:pt x="118695" y="70664"/>
                </a:lnTo>
                <a:cubicBezTo>
                  <a:pt x="122626" y="70664"/>
                  <a:pt x="126085" y="68069"/>
                  <a:pt x="127185" y="64296"/>
                </a:cubicBezTo>
                <a:cubicBezTo>
                  <a:pt x="137984" y="26252"/>
                  <a:pt x="172724" y="0"/>
                  <a:pt x="212271" y="0"/>
                </a:cubicBezTo>
                <a:cubicBezTo>
                  <a:pt x="251818" y="0"/>
                  <a:pt x="286558" y="26252"/>
                  <a:pt x="297356" y="64296"/>
                </a:cubicBezTo>
                <a:cubicBezTo>
                  <a:pt x="298457" y="68069"/>
                  <a:pt x="301916" y="70664"/>
                  <a:pt x="305847" y="70664"/>
                </a:cubicBezTo>
                <a:lnTo>
                  <a:pt x="362630" y="70664"/>
                </a:lnTo>
                <a:cubicBezTo>
                  <a:pt x="377284" y="70664"/>
                  <a:pt x="389164" y="82544"/>
                  <a:pt x="389164" y="97198"/>
                </a:cubicBezTo>
                <a:lnTo>
                  <a:pt x="389164" y="129746"/>
                </a:lnTo>
                <a:cubicBezTo>
                  <a:pt x="389197" y="132753"/>
                  <a:pt x="388718" y="135744"/>
                  <a:pt x="387749" y="138591"/>
                </a:cubicBezTo>
                <a:lnTo>
                  <a:pt x="375012" y="176800"/>
                </a:lnTo>
                <a:cubicBezTo>
                  <a:pt x="371343" y="187505"/>
                  <a:pt x="361210" y="194641"/>
                  <a:pt x="349894" y="194489"/>
                </a:cubicBezTo>
                <a:lnTo>
                  <a:pt x="271530" y="194489"/>
                </a:lnTo>
                <a:cubicBezTo>
                  <a:pt x="268821" y="194445"/>
                  <a:pt x="266158" y="193779"/>
                  <a:pt x="263747" y="192543"/>
                </a:cubicBezTo>
                <a:lnTo>
                  <a:pt x="252602" y="187059"/>
                </a:lnTo>
                <a:cubicBezTo>
                  <a:pt x="249594" y="185539"/>
                  <a:pt x="247684" y="182469"/>
                  <a:pt x="247649" y="179099"/>
                </a:cubicBezTo>
                <a:lnTo>
                  <a:pt x="247649" y="136999"/>
                </a:lnTo>
                <a:cubicBezTo>
                  <a:pt x="247649" y="122344"/>
                  <a:pt x="235770" y="110465"/>
                  <a:pt x="221116" y="110465"/>
                </a:cubicBezTo>
                <a:lnTo>
                  <a:pt x="203426" y="110465"/>
                </a:lnTo>
                <a:cubicBezTo>
                  <a:pt x="188772" y="110465"/>
                  <a:pt x="176892" y="122344"/>
                  <a:pt x="176892" y="136999"/>
                </a:cubicBezTo>
                <a:lnTo>
                  <a:pt x="176892" y="179099"/>
                </a:lnTo>
                <a:cubicBezTo>
                  <a:pt x="176858" y="182469"/>
                  <a:pt x="174948" y="185539"/>
                  <a:pt x="171939" y="187059"/>
                </a:cubicBezTo>
                <a:lnTo>
                  <a:pt x="160795" y="192543"/>
                </a:lnTo>
                <a:cubicBezTo>
                  <a:pt x="158384" y="193779"/>
                  <a:pt x="155721" y="194445"/>
                  <a:pt x="153012" y="194489"/>
                </a:cubicBezTo>
                <a:lnTo>
                  <a:pt x="74648" y="194489"/>
                </a:lnTo>
                <a:cubicBezTo>
                  <a:pt x="63332" y="194641"/>
                  <a:pt x="53199" y="187505"/>
                  <a:pt x="49529" y="176800"/>
                </a:cubicBezTo>
                <a:close/>
                <a:moveTo>
                  <a:pt x="287450" y="128154"/>
                </a:moveTo>
                <a:cubicBezTo>
                  <a:pt x="287450" y="135481"/>
                  <a:pt x="293390" y="141421"/>
                  <a:pt x="300717" y="141421"/>
                </a:cubicBezTo>
                <a:lnTo>
                  <a:pt x="344941" y="141421"/>
                </a:lnTo>
                <a:cubicBezTo>
                  <a:pt x="352268" y="141421"/>
                  <a:pt x="358208" y="135481"/>
                  <a:pt x="358208" y="128154"/>
                </a:cubicBezTo>
                <a:cubicBezTo>
                  <a:pt x="358208" y="120827"/>
                  <a:pt x="352268" y="114887"/>
                  <a:pt x="344941" y="114887"/>
                </a:cubicBezTo>
                <a:lnTo>
                  <a:pt x="300717" y="114887"/>
                </a:lnTo>
                <a:cubicBezTo>
                  <a:pt x="293390" y="114887"/>
                  <a:pt x="287450" y="120827"/>
                  <a:pt x="287450" y="128154"/>
                </a:cubicBezTo>
                <a:close/>
                <a:moveTo>
                  <a:pt x="165217" y="68541"/>
                </a:moveTo>
                <a:cubicBezTo>
                  <a:pt x="165983" y="69867"/>
                  <a:pt x="167402" y="70678"/>
                  <a:pt x="168932" y="70664"/>
                </a:cubicBezTo>
                <a:lnTo>
                  <a:pt x="255787" y="70664"/>
                </a:lnTo>
                <a:cubicBezTo>
                  <a:pt x="257338" y="70762"/>
                  <a:pt x="258798" y="69927"/>
                  <a:pt x="259501" y="68541"/>
                </a:cubicBezTo>
                <a:cubicBezTo>
                  <a:pt x="260298" y="67238"/>
                  <a:pt x="260298" y="65599"/>
                  <a:pt x="259501" y="64296"/>
                </a:cubicBezTo>
                <a:cubicBezTo>
                  <a:pt x="250422" y="46573"/>
                  <a:pt x="232184" y="35425"/>
                  <a:pt x="212271" y="35425"/>
                </a:cubicBezTo>
                <a:cubicBezTo>
                  <a:pt x="192358" y="35425"/>
                  <a:pt x="174120" y="46573"/>
                  <a:pt x="165041" y="64296"/>
                </a:cubicBezTo>
                <a:cubicBezTo>
                  <a:pt x="164297" y="65632"/>
                  <a:pt x="164365" y="67272"/>
                  <a:pt x="165217" y="68541"/>
                </a:cubicBezTo>
                <a:close/>
                <a:moveTo>
                  <a:pt x="66334" y="128154"/>
                </a:moveTo>
                <a:cubicBezTo>
                  <a:pt x="66334" y="135481"/>
                  <a:pt x="72274" y="141421"/>
                  <a:pt x="79601" y="141421"/>
                </a:cubicBezTo>
                <a:lnTo>
                  <a:pt x="123824" y="141421"/>
                </a:lnTo>
                <a:cubicBezTo>
                  <a:pt x="131152" y="141421"/>
                  <a:pt x="137091" y="135481"/>
                  <a:pt x="137091" y="128154"/>
                </a:cubicBezTo>
                <a:cubicBezTo>
                  <a:pt x="137091" y="120827"/>
                  <a:pt x="131152" y="114887"/>
                  <a:pt x="123824" y="114887"/>
                </a:cubicBezTo>
                <a:lnTo>
                  <a:pt x="79601" y="114887"/>
                </a:lnTo>
                <a:cubicBezTo>
                  <a:pt x="72274" y="114887"/>
                  <a:pt x="66334" y="120827"/>
                  <a:pt x="66334" y="1281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ounded Rectangle 23"/>
          <p:cNvSpPr/>
          <p:nvPr/>
        </p:nvSpPr>
        <p:spPr>
          <a:xfrm>
            <a:off x="5858409" y="3579392"/>
            <a:ext cx="406853" cy="428979"/>
          </a:xfrm>
          <a:custGeom>
            <a:avLst/>
            <a:gdLst/>
            <a:ahLst/>
            <a:cxnLst/>
            <a:rect l="0" t="0" r="0" b="0"/>
            <a:pathLst>
              <a:path w="406853" h="428979">
                <a:moveTo>
                  <a:pt x="406853" y="402751"/>
                </a:moveTo>
                <a:lnTo>
                  <a:pt x="406853" y="428931"/>
                </a:lnTo>
                <a:lnTo>
                  <a:pt x="238451" y="428931"/>
                </a:lnTo>
                <a:lnTo>
                  <a:pt x="238451" y="402751"/>
                </a:lnTo>
                <a:cubicBezTo>
                  <a:pt x="238548" y="394349"/>
                  <a:pt x="245439" y="387617"/>
                  <a:pt x="253841" y="387715"/>
                </a:cubicBezTo>
                <a:lnTo>
                  <a:pt x="391994" y="387715"/>
                </a:lnTo>
                <a:cubicBezTo>
                  <a:pt x="400189" y="387905"/>
                  <a:pt x="406760" y="394555"/>
                  <a:pt x="406853" y="402751"/>
                </a:cubicBezTo>
                <a:close/>
                <a:moveTo>
                  <a:pt x="0" y="4389"/>
                </a:moveTo>
                <a:moveTo>
                  <a:pt x="384388" y="356228"/>
                </a:moveTo>
                <a:cubicBezTo>
                  <a:pt x="382891" y="359044"/>
                  <a:pt x="379970" y="360810"/>
                  <a:pt x="376781" y="360828"/>
                </a:cubicBezTo>
                <a:lnTo>
                  <a:pt x="270646" y="360828"/>
                </a:lnTo>
                <a:cubicBezTo>
                  <a:pt x="267457" y="360810"/>
                  <a:pt x="264536" y="359044"/>
                  <a:pt x="263039" y="356228"/>
                </a:cubicBezTo>
                <a:cubicBezTo>
                  <a:pt x="261341" y="353525"/>
                  <a:pt x="261341" y="350087"/>
                  <a:pt x="263039" y="347384"/>
                </a:cubicBezTo>
                <a:lnTo>
                  <a:pt x="316107" y="258937"/>
                </a:lnTo>
                <a:cubicBezTo>
                  <a:pt x="317720" y="256335"/>
                  <a:pt x="320563" y="254752"/>
                  <a:pt x="323625" y="254752"/>
                </a:cubicBezTo>
                <a:cubicBezTo>
                  <a:pt x="326686" y="254752"/>
                  <a:pt x="329530" y="256335"/>
                  <a:pt x="331143" y="258937"/>
                </a:cubicBezTo>
                <a:lnTo>
                  <a:pt x="384211" y="347384"/>
                </a:lnTo>
                <a:cubicBezTo>
                  <a:pt x="385964" y="350053"/>
                  <a:pt x="386032" y="353491"/>
                  <a:pt x="384388" y="356228"/>
                </a:cubicBezTo>
                <a:close/>
                <a:moveTo>
                  <a:pt x="359269" y="174913"/>
                </a:moveTo>
                <a:lnTo>
                  <a:pt x="332912" y="176859"/>
                </a:lnTo>
                <a:lnTo>
                  <a:pt x="336096" y="216660"/>
                </a:lnTo>
                <a:cubicBezTo>
                  <a:pt x="336439" y="220145"/>
                  <a:pt x="335352" y="223620"/>
                  <a:pt x="333084" y="226288"/>
                </a:cubicBezTo>
                <a:cubicBezTo>
                  <a:pt x="330816" y="228956"/>
                  <a:pt x="327562" y="230588"/>
                  <a:pt x="324067" y="230811"/>
                </a:cubicBezTo>
                <a:lnTo>
                  <a:pt x="322829" y="230811"/>
                </a:lnTo>
                <a:cubicBezTo>
                  <a:pt x="315965" y="230742"/>
                  <a:pt x="310288" y="225448"/>
                  <a:pt x="309739" y="218606"/>
                </a:cubicBezTo>
                <a:lnTo>
                  <a:pt x="306378" y="178628"/>
                </a:lnTo>
                <a:lnTo>
                  <a:pt x="277544" y="180574"/>
                </a:lnTo>
                <a:lnTo>
                  <a:pt x="276483" y="180574"/>
                </a:lnTo>
                <a:cubicBezTo>
                  <a:pt x="269156" y="180574"/>
                  <a:pt x="263216" y="174634"/>
                  <a:pt x="263216" y="167307"/>
                </a:cubicBezTo>
                <a:cubicBezTo>
                  <a:pt x="263216" y="159980"/>
                  <a:pt x="269156" y="154040"/>
                  <a:pt x="276483" y="154040"/>
                </a:cubicBezTo>
                <a:lnTo>
                  <a:pt x="288335" y="154040"/>
                </a:lnTo>
                <a:lnTo>
                  <a:pt x="281613" y="79568"/>
                </a:lnTo>
                <a:cubicBezTo>
                  <a:pt x="265636" y="66759"/>
                  <a:pt x="261136" y="44342"/>
                  <a:pt x="270931" y="26359"/>
                </a:cubicBezTo>
                <a:cubicBezTo>
                  <a:pt x="280727" y="8377"/>
                  <a:pt x="302001" y="0"/>
                  <a:pt x="321428" y="6475"/>
                </a:cubicBezTo>
                <a:cubicBezTo>
                  <a:pt x="340854" y="12951"/>
                  <a:pt x="352847" y="32417"/>
                  <a:pt x="349893" y="52680"/>
                </a:cubicBezTo>
                <a:cubicBezTo>
                  <a:pt x="348692" y="60405"/>
                  <a:pt x="345456" y="67670"/>
                  <a:pt x="340518" y="73731"/>
                </a:cubicBezTo>
                <a:lnTo>
                  <a:pt x="347240" y="149795"/>
                </a:lnTo>
                <a:lnTo>
                  <a:pt x="358207" y="148910"/>
                </a:lnTo>
                <a:cubicBezTo>
                  <a:pt x="365541" y="148499"/>
                  <a:pt x="371879" y="153977"/>
                  <a:pt x="372536" y="161293"/>
                </a:cubicBezTo>
                <a:cubicBezTo>
                  <a:pt x="372634" y="168718"/>
                  <a:pt x="366694" y="174816"/>
                  <a:pt x="359269" y="174913"/>
                </a:cubicBezTo>
                <a:close/>
                <a:moveTo>
                  <a:pt x="88446" y="289363"/>
                </a:moveTo>
                <a:cubicBezTo>
                  <a:pt x="105943" y="289222"/>
                  <a:pt x="122772" y="296073"/>
                  <a:pt x="135195" y="308396"/>
                </a:cubicBezTo>
                <a:cubicBezTo>
                  <a:pt x="147617" y="320719"/>
                  <a:pt x="154604" y="337492"/>
                  <a:pt x="154604" y="354990"/>
                </a:cubicBezTo>
                <a:lnTo>
                  <a:pt x="154604" y="421679"/>
                </a:lnTo>
                <a:cubicBezTo>
                  <a:pt x="154604" y="425684"/>
                  <a:pt x="151357" y="428931"/>
                  <a:pt x="147351" y="428931"/>
                </a:cubicBezTo>
                <a:lnTo>
                  <a:pt x="30248" y="428931"/>
                </a:lnTo>
                <a:cubicBezTo>
                  <a:pt x="28294" y="428979"/>
                  <a:pt x="26404" y="428236"/>
                  <a:pt x="25005" y="426871"/>
                </a:cubicBezTo>
                <a:cubicBezTo>
                  <a:pt x="23606" y="425505"/>
                  <a:pt x="22818" y="423633"/>
                  <a:pt x="22819" y="421679"/>
                </a:cubicBezTo>
                <a:lnTo>
                  <a:pt x="22819" y="354990"/>
                </a:lnTo>
                <a:cubicBezTo>
                  <a:pt x="22916" y="318786"/>
                  <a:pt x="52241" y="289460"/>
                  <a:pt x="88446" y="289363"/>
                </a:cubicBezTo>
                <a:close/>
                <a:moveTo>
                  <a:pt x="45638" y="160762"/>
                </a:moveTo>
                <a:cubicBezTo>
                  <a:pt x="23063" y="144682"/>
                  <a:pt x="11724" y="117070"/>
                  <a:pt x="16481" y="89766"/>
                </a:cubicBezTo>
                <a:cubicBezTo>
                  <a:pt x="21238" y="62461"/>
                  <a:pt x="41246" y="40311"/>
                  <a:pt x="67929" y="32812"/>
                </a:cubicBezTo>
                <a:cubicBezTo>
                  <a:pt x="94611" y="25313"/>
                  <a:pt x="123229" y="33797"/>
                  <a:pt x="141514" y="54626"/>
                </a:cubicBezTo>
                <a:lnTo>
                  <a:pt x="239866" y="38706"/>
                </a:lnTo>
                <a:cubicBezTo>
                  <a:pt x="237683" y="56231"/>
                  <a:pt x="242375" y="73920"/>
                  <a:pt x="252956" y="88059"/>
                </a:cubicBezTo>
                <a:cubicBezTo>
                  <a:pt x="254168" y="89768"/>
                  <a:pt x="255530" y="91367"/>
                  <a:pt x="257025" y="92835"/>
                </a:cubicBezTo>
                <a:cubicBezTo>
                  <a:pt x="258946" y="95016"/>
                  <a:pt x="259491" y="98086"/>
                  <a:pt x="258440" y="100795"/>
                </a:cubicBezTo>
                <a:cubicBezTo>
                  <a:pt x="257587" y="103518"/>
                  <a:pt x="255249" y="105512"/>
                  <a:pt x="252426" y="105925"/>
                </a:cubicBezTo>
                <a:lnTo>
                  <a:pt x="159203" y="120961"/>
                </a:lnTo>
                <a:cubicBezTo>
                  <a:pt x="155301" y="137123"/>
                  <a:pt x="145926" y="151435"/>
                  <a:pt x="132669" y="161469"/>
                </a:cubicBezTo>
                <a:lnTo>
                  <a:pt x="132669" y="273796"/>
                </a:lnTo>
                <a:cubicBezTo>
                  <a:pt x="119134" y="266316"/>
                  <a:pt x="103911" y="262419"/>
                  <a:pt x="88446" y="262475"/>
                </a:cubicBezTo>
                <a:cubicBezTo>
                  <a:pt x="73167" y="262554"/>
                  <a:pt x="58149" y="266446"/>
                  <a:pt x="44753" y="273796"/>
                </a:cubicBezTo>
                <a:lnTo>
                  <a:pt x="44753" y="161469"/>
                </a:lnTo>
                <a:close/>
                <a:moveTo>
                  <a:pt x="88446" y="76030"/>
                </a:moveTo>
                <a:cubicBezTo>
                  <a:pt x="73539" y="76320"/>
                  <a:pt x="61635" y="88540"/>
                  <a:pt x="61735" y="103449"/>
                </a:cubicBezTo>
                <a:cubicBezTo>
                  <a:pt x="61739" y="114602"/>
                  <a:pt x="68498" y="124641"/>
                  <a:pt x="78831" y="128840"/>
                </a:cubicBezTo>
                <a:cubicBezTo>
                  <a:pt x="89164" y="133039"/>
                  <a:pt x="101010" y="130561"/>
                  <a:pt x="108793" y="122572"/>
                </a:cubicBezTo>
                <a:cubicBezTo>
                  <a:pt x="116576" y="114583"/>
                  <a:pt x="118744" y="102676"/>
                  <a:pt x="114276" y="92456"/>
                </a:cubicBezTo>
                <a:cubicBezTo>
                  <a:pt x="109808" y="82237"/>
                  <a:pt x="99595" y="75742"/>
                  <a:pt x="88446" y="7603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ounded Rectangle 24"/>
          <p:cNvSpPr/>
          <p:nvPr/>
        </p:nvSpPr>
        <p:spPr>
          <a:xfrm>
            <a:off x="4611668" y="4433397"/>
            <a:ext cx="370785" cy="420138"/>
          </a:xfrm>
          <a:custGeom>
            <a:avLst/>
            <a:gdLst/>
            <a:ahLst/>
            <a:cxnLst/>
            <a:rect l="0" t="0" r="0" b="0"/>
            <a:pathLst>
              <a:path w="370785" h="420138">
                <a:moveTo>
                  <a:pt x="268700" y="0"/>
                </a:moveTo>
                <a:lnTo>
                  <a:pt x="353095" y="0"/>
                </a:lnTo>
                <a:cubicBezTo>
                  <a:pt x="362865" y="0"/>
                  <a:pt x="370785" y="7919"/>
                  <a:pt x="370785" y="17689"/>
                </a:cubicBezTo>
                <a:cubicBezTo>
                  <a:pt x="370785" y="27458"/>
                  <a:pt x="362865" y="35378"/>
                  <a:pt x="353095" y="35378"/>
                </a:cubicBezTo>
                <a:lnTo>
                  <a:pt x="328578" y="35378"/>
                </a:lnTo>
                <a:lnTo>
                  <a:pt x="328578" y="61558"/>
                </a:lnTo>
                <a:lnTo>
                  <a:pt x="353078" y="61558"/>
                </a:lnTo>
                <a:cubicBezTo>
                  <a:pt x="360405" y="61558"/>
                  <a:pt x="366345" y="67498"/>
                  <a:pt x="366345" y="74825"/>
                </a:cubicBezTo>
                <a:lnTo>
                  <a:pt x="366345" y="95911"/>
                </a:lnTo>
                <a:cubicBezTo>
                  <a:pt x="366351" y="116488"/>
                  <a:pt x="354956" y="135374"/>
                  <a:pt x="336750" y="144963"/>
                </a:cubicBezTo>
                <a:cubicBezTo>
                  <a:pt x="342594" y="155133"/>
                  <a:pt x="347338" y="165895"/>
                  <a:pt x="350902" y="177069"/>
                </a:cubicBezTo>
                <a:cubicBezTo>
                  <a:pt x="354192" y="187258"/>
                  <a:pt x="356421" y="201374"/>
                  <a:pt x="357801" y="212377"/>
                </a:cubicBezTo>
                <a:cubicBezTo>
                  <a:pt x="359180" y="223291"/>
                  <a:pt x="360030" y="233516"/>
                  <a:pt x="360030" y="236311"/>
                </a:cubicBezTo>
                <a:lnTo>
                  <a:pt x="360030" y="236205"/>
                </a:lnTo>
                <a:lnTo>
                  <a:pt x="360030" y="236328"/>
                </a:lnTo>
                <a:lnTo>
                  <a:pt x="360083" y="237390"/>
                </a:lnTo>
                <a:lnTo>
                  <a:pt x="360259" y="240149"/>
                </a:lnTo>
                <a:lnTo>
                  <a:pt x="360330" y="241034"/>
                </a:lnTo>
                <a:cubicBezTo>
                  <a:pt x="360507" y="243935"/>
                  <a:pt x="360737" y="247667"/>
                  <a:pt x="360914" y="251364"/>
                </a:cubicBezTo>
                <a:cubicBezTo>
                  <a:pt x="361101" y="254999"/>
                  <a:pt x="361137" y="258641"/>
                  <a:pt x="361020" y="262279"/>
                </a:cubicBezTo>
                <a:cubicBezTo>
                  <a:pt x="360952" y="264348"/>
                  <a:pt x="360704" y="266408"/>
                  <a:pt x="360277" y="268434"/>
                </a:cubicBezTo>
                <a:cubicBezTo>
                  <a:pt x="360047" y="269425"/>
                  <a:pt x="359446" y="271831"/>
                  <a:pt x="357925" y="274378"/>
                </a:cubicBezTo>
                <a:cubicBezTo>
                  <a:pt x="356580" y="276642"/>
                  <a:pt x="351751" y="283311"/>
                  <a:pt x="342323" y="283311"/>
                </a:cubicBezTo>
                <a:lnTo>
                  <a:pt x="321237" y="283311"/>
                </a:lnTo>
                <a:cubicBezTo>
                  <a:pt x="311467" y="283311"/>
                  <a:pt x="303548" y="275391"/>
                  <a:pt x="303548" y="265622"/>
                </a:cubicBezTo>
                <a:cubicBezTo>
                  <a:pt x="303548" y="255852"/>
                  <a:pt x="311467" y="247933"/>
                  <a:pt x="321237" y="247933"/>
                </a:cubicBezTo>
                <a:lnTo>
                  <a:pt x="325305" y="247933"/>
                </a:lnTo>
                <a:lnTo>
                  <a:pt x="325022" y="243351"/>
                </a:lnTo>
                <a:lnTo>
                  <a:pt x="324952" y="242396"/>
                </a:lnTo>
                <a:cubicBezTo>
                  <a:pt x="324828" y="240202"/>
                  <a:pt x="324651" y="237637"/>
                  <a:pt x="324651" y="236311"/>
                </a:cubicBezTo>
                <a:lnTo>
                  <a:pt x="324616" y="236045"/>
                </a:lnTo>
                <a:cubicBezTo>
                  <a:pt x="324136" y="229615"/>
                  <a:pt x="323499" y="223198"/>
                  <a:pt x="322705" y="216799"/>
                </a:cubicBezTo>
                <a:cubicBezTo>
                  <a:pt x="321325" y="205920"/>
                  <a:pt x="319415" y="194670"/>
                  <a:pt x="317239" y="187930"/>
                </a:cubicBezTo>
                <a:cubicBezTo>
                  <a:pt x="312711" y="173850"/>
                  <a:pt x="306307" y="161467"/>
                  <a:pt x="298612" y="151384"/>
                </a:cubicBezTo>
                <a:lnTo>
                  <a:pt x="291537" y="151384"/>
                </a:lnTo>
                <a:cubicBezTo>
                  <a:pt x="290953" y="151296"/>
                  <a:pt x="290369" y="151261"/>
                  <a:pt x="289750" y="151261"/>
                </a:cubicBezTo>
                <a:lnTo>
                  <a:pt x="81016" y="151261"/>
                </a:lnTo>
                <a:cubicBezTo>
                  <a:pt x="80425" y="151263"/>
                  <a:pt x="79834" y="151304"/>
                  <a:pt x="79248" y="151384"/>
                </a:cubicBezTo>
                <a:lnTo>
                  <a:pt x="71093" y="151384"/>
                </a:lnTo>
                <a:cubicBezTo>
                  <a:pt x="62865" y="162427"/>
                  <a:pt x="56567" y="174784"/>
                  <a:pt x="52466" y="187930"/>
                </a:cubicBezTo>
                <a:cubicBezTo>
                  <a:pt x="50290" y="194688"/>
                  <a:pt x="48380" y="205920"/>
                  <a:pt x="47000" y="216799"/>
                </a:cubicBezTo>
                <a:cubicBezTo>
                  <a:pt x="46345" y="222053"/>
                  <a:pt x="45850" y="226882"/>
                  <a:pt x="45514" y="230562"/>
                </a:cubicBezTo>
                <a:cubicBezTo>
                  <a:pt x="45249" y="233622"/>
                  <a:pt x="45125" y="235426"/>
                  <a:pt x="45072" y="236063"/>
                </a:cubicBezTo>
                <a:lnTo>
                  <a:pt x="45072" y="236311"/>
                </a:lnTo>
                <a:cubicBezTo>
                  <a:pt x="45072" y="237637"/>
                  <a:pt x="44895" y="240202"/>
                  <a:pt x="44753" y="242396"/>
                </a:cubicBezTo>
                <a:lnTo>
                  <a:pt x="44683" y="243333"/>
                </a:lnTo>
                <a:lnTo>
                  <a:pt x="44400" y="247933"/>
                </a:lnTo>
                <a:lnTo>
                  <a:pt x="48468" y="247933"/>
                </a:lnTo>
                <a:cubicBezTo>
                  <a:pt x="58238" y="247933"/>
                  <a:pt x="66157" y="255852"/>
                  <a:pt x="66157" y="265622"/>
                </a:cubicBezTo>
                <a:cubicBezTo>
                  <a:pt x="66157" y="275391"/>
                  <a:pt x="58238" y="283311"/>
                  <a:pt x="48468" y="283311"/>
                </a:cubicBezTo>
                <a:lnTo>
                  <a:pt x="27365" y="283311"/>
                </a:lnTo>
                <a:cubicBezTo>
                  <a:pt x="17936" y="283311"/>
                  <a:pt x="13107" y="276642"/>
                  <a:pt x="11763" y="274378"/>
                </a:cubicBezTo>
                <a:cubicBezTo>
                  <a:pt x="10242" y="271831"/>
                  <a:pt x="9658" y="269443"/>
                  <a:pt x="9428" y="268434"/>
                </a:cubicBezTo>
                <a:cubicBezTo>
                  <a:pt x="8897" y="266099"/>
                  <a:pt x="8738" y="263782"/>
                  <a:pt x="8667" y="262279"/>
                </a:cubicBezTo>
                <a:cubicBezTo>
                  <a:pt x="8551" y="258641"/>
                  <a:pt x="8587" y="254999"/>
                  <a:pt x="8773" y="251364"/>
                </a:cubicBezTo>
                <a:cubicBezTo>
                  <a:pt x="8933" y="247667"/>
                  <a:pt x="9180" y="243935"/>
                  <a:pt x="9375" y="241034"/>
                </a:cubicBezTo>
                <a:lnTo>
                  <a:pt x="9428" y="240149"/>
                </a:lnTo>
                <a:lnTo>
                  <a:pt x="9605" y="237390"/>
                </a:lnTo>
                <a:lnTo>
                  <a:pt x="9676" y="236328"/>
                </a:lnTo>
                <a:lnTo>
                  <a:pt x="9676" y="236205"/>
                </a:lnTo>
                <a:lnTo>
                  <a:pt x="9676" y="236311"/>
                </a:lnTo>
                <a:cubicBezTo>
                  <a:pt x="10082" y="228306"/>
                  <a:pt x="10819" y="220321"/>
                  <a:pt x="11887" y="212377"/>
                </a:cubicBezTo>
                <a:cubicBezTo>
                  <a:pt x="13284" y="201374"/>
                  <a:pt x="15495" y="187241"/>
                  <a:pt x="18768" y="177069"/>
                </a:cubicBezTo>
                <a:cubicBezTo>
                  <a:pt x="22385" y="165731"/>
                  <a:pt x="27219" y="154819"/>
                  <a:pt x="33185" y="144521"/>
                </a:cubicBezTo>
                <a:cubicBezTo>
                  <a:pt x="15434" y="134774"/>
                  <a:pt x="4408" y="116126"/>
                  <a:pt x="4422" y="95875"/>
                </a:cubicBezTo>
                <a:lnTo>
                  <a:pt x="4422" y="74825"/>
                </a:lnTo>
                <a:cubicBezTo>
                  <a:pt x="4422" y="67498"/>
                  <a:pt x="10362" y="61558"/>
                  <a:pt x="17689" y="61558"/>
                </a:cubicBezTo>
                <a:lnTo>
                  <a:pt x="42206" y="61558"/>
                </a:lnTo>
                <a:lnTo>
                  <a:pt x="42206" y="35378"/>
                </a:lnTo>
                <a:lnTo>
                  <a:pt x="17689" y="35378"/>
                </a:lnTo>
                <a:cubicBezTo>
                  <a:pt x="7919" y="35378"/>
                  <a:pt x="0" y="27458"/>
                  <a:pt x="0" y="17689"/>
                </a:cubicBezTo>
                <a:cubicBezTo>
                  <a:pt x="0" y="7919"/>
                  <a:pt x="7919" y="0"/>
                  <a:pt x="17689" y="0"/>
                </a:cubicBezTo>
                <a:lnTo>
                  <a:pt x="59595" y="0"/>
                </a:lnTo>
                <a:lnTo>
                  <a:pt x="59878" y="0"/>
                </a:lnTo>
                <a:lnTo>
                  <a:pt x="60143" y="0"/>
                </a:lnTo>
                <a:lnTo>
                  <a:pt x="102067" y="0"/>
                </a:lnTo>
                <a:cubicBezTo>
                  <a:pt x="111836" y="0"/>
                  <a:pt x="119756" y="7919"/>
                  <a:pt x="119756" y="17689"/>
                </a:cubicBezTo>
                <a:cubicBezTo>
                  <a:pt x="119756" y="27458"/>
                  <a:pt x="111836" y="35378"/>
                  <a:pt x="102067" y="35378"/>
                </a:cubicBezTo>
                <a:lnTo>
                  <a:pt x="77585" y="35378"/>
                </a:lnTo>
                <a:lnTo>
                  <a:pt x="77585" y="61558"/>
                </a:lnTo>
                <a:lnTo>
                  <a:pt x="293182" y="61558"/>
                </a:lnTo>
                <a:lnTo>
                  <a:pt x="293182" y="35396"/>
                </a:lnTo>
                <a:lnTo>
                  <a:pt x="268700" y="35396"/>
                </a:lnTo>
                <a:cubicBezTo>
                  <a:pt x="258930" y="35396"/>
                  <a:pt x="251010" y="27476"/>
                  <a:pt x="251010" y="17706"/>
                </a:cubicBezTo>
                <a:cubicBezTo>
                  <a:pt x="251010" y="7937"/>
                  <a:pt x="258930" y="17"/>
                  <a:pt x="268700" y="17"/>
                </a:cubicBezTo>
                <a:close/>
                <a:moveTo>
                  <a:pt x="120693" y="200437"/>
                </a:moveTo>
                <a:cubicBezTo>
                  <a:pt x="114502" y="194246"/>
                  <a:pt x="109815" y="186091"/>
                  <a:pt x="106401" y="177777"/>
                </a:cubicBezTo>
                <a:lnTo>
                  <a:pt x="264366" y="177777"/>
                </a:lnTo>
                <a:cubicBezTo>
                  <a:pt x="260934" y="186091"/>
                  <a:pt x="256264" y="194228"/>
                  <a:pt x="250055" y="200419"/>
                </a:cubicBezTo>
                <a:cubicBezTo>
                  <a:pt x="235700" y="214778"/>
                  <a:pt x="216230" y="222846"/>
                  <a:pt x="195926" y="222849"/>
                </a:cubicBezTo>
                <a:lnTo>
                  <a:pt x="174823" y="222849"/>
                </a:lnTo>
                <a:cubicBezTo>
                  <a:pt x="154522" y="222850"/>
                  <a:pt x="135051" y="214789"/>
                  <a:pt x="120693" y="200437"/>
                </a:cubicBezTo>
                <a:close/>
                <a:moveTo>
                  <a:pt x="265533" y="244218"/>
                </a:moveTo>
                <a:cubicBezTo>
                  <a:pt x="272861" y="244218"/>
                  <a:pt x="278800" y="250158"/>
                  <a:pt x="278800" y="257485"/>
                </a:cubicBezTo>
                <a:lnTo>
                  <a:pt x="278800" y="406871"/>
                </a:lnTo>
                <a:cubicBezTo>
                  <a:pt x="278800" y="414198"/>
                  <a:pt x="272861" y="420138"/>
                  <a:pt x="265533" y="420138"/>
                </a:cubicBezTo>
                <a:lnTo>
                  <a:pt x="105251" y="420138"/>
                </a:lnTo>
                <a:cubicBezTo>
                  <a:pt x="97927" y="420138"/>
                  <a:pt x="91984" y="414194"/>
                  <a:pt x="91984" y="406871"/>
                </a:cubicBezTo>
                <a:lnTo>
                  <a:pt x="91984" y="257485"/>
                </a:lnTo>
                <a:cubicBezTo>
                  <a:pt x="91984" y="250158"/>
                  <a:pt x="97924" y="244218"/>
                  <a:pt x="105251" y="244218"/>
                </a:cubicBezTo>
                <a:close/>
                <a:moveTo>
                  <a:pt x="199322" y="270699"/>
                </a:moveTo>
                <a:lnTo>
                  <a:pt x="171462" y="270699"/>
                </a:lnTo>
                <a:cubicBezTo>
                  <a:pt x="166577" y="270699"/>
                  <a:pt x="162617" y="274659"/>
                  <a:pt x="162617" y="279543"/>
                </a:cubicBezTo>
                <a:lnTo>
                  <a:pt x="162617" y="309403"/>
                </a:lnTo>
                <a:lnTo>
                  <a:pt x="132758" y="309403"/>
                </a:lnTo>
                <a:cubicBezTo>
                  <a:pt x="127873" y="309403"/>
                  <a:pt x="123913" y="313363"/>
                  <a:pt x="123913" y="318247"/>
                </a:cubicBezTo>
                <a:lnTo>
                  <a:pt x="123913" y="346108"/>
                </a:lnTo>
                <a:cubicBezTo>
                  <a:pt x="123913" y="350993"/>
                  <a:pt x="127873" y="354953"/>
                  <a:pt x="132758" y="354953"/>
                </a:cubicBezTo>
                <a:lnTo>
                  <a:pt x="162617" y="354953"/>
                </a:lnTo>
                <a:lnTo>
                  <a:pt x="162617" y="384812"/>
                </a:lnTo>
                <a:cubicBezTo>
                  <a:pt x="162617" y="389697"/>
                  <a:pt x="166577" y="393657"/>
                  <a:pt x="171462" y="393657"/>
                </a:cubicBezTo>
                <a:lnTo>
                  <a:pt x="199322" y="393657"/>
                </a:lnTo>
                <a:cubicBezTo>
                  <a:pt x="204207" y="393657"/>
                  <a:pt x="208167" y="389697"/>
                  <a:pt x="208167" y="384812"/>
                </a:cubicBezTo>
                <a:lnTo>
                  <a:pt x="208167" y="354953"/>
                </a:lnTo>
                <a:lnTo>
                  <a:pt x="238027" y="354953"/>
                </a:lnTo>
                <a:cubicBezTo>
                  <a:pt x="242911" y="354953"/>
                  <a:pt x="246871" y="350993"/>
                  <a:pt x="246871" y="346108"/>
                </a:cubicBezTo>
                <a:lnTo>
                  <a:pt x="246871" y="318247"/>
                </a:lnTo>
                <a:cubicBezTo>
                  <a:pt x="246871" y="313363"/>
                  <a:pt x="242911" y="309403"/>
                  <a:pt x="238027" y="309403"/>
                </a:cubicBezTo>
                <a:lnTo>
                  <a:pt x="208167" y="309403"/>
                </a:lnTo>
                <a:lnTo>
                  <a:pt x="208167" y="279543"/>
                </a:lnTo>
                <a:cubicBezTo>
                  <a:pt x="208167" y="274659"/>
                  <a:pt x="204207" y="270699"/>
                  <a:pt x="199322" y="2706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6194505" y="1898876"/>
            <a:ext cx="875619" cy="3714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Roboto"/>
              </a:rPr>
              <a:t>피커 추종 시스템을 통한
효율성 향상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76302" y="5613626"/>
            <a:ext cx="955221" cy="3714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의료진 추종 시스템을 통한
의료 지원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43437" y="3389199"/>
            <a:ext cx="212271" cy="2600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1">
                <a:solidFill>
                  <a:srgbClr val="E0CB15"/>
                </a:solidFill>
                <a:latin typeface="Roboto"/>
              </a:rPr>
              <a:t>농업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58187" y="1898876"/>
            <a:ext cx="955221" cy="3714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트럭 플래투닝을 통한 연비
개선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94505" y="1584892"/>
            <a:ext cx="968488" cy="2600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1">
                <a:solidFill>
                  <a:srgbClr val="3CC583"/>
                </a:solidFill>
                <a:latin typeface="Roboto"/>
              </a:rPr>
              <a:t>물류 및 창고 자동화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25184" y="3389199"/>
            <a:ext cx="318407" cy="2600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300" b="1">
                <a:solidFill>
                  <a:srgbClr val="92BD39"/>
                </a:solidFill>
                <a:latin typeface="Roboto"/>
              </a:rPr>
              <a:t>제조업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16662" y="3703184"/>
            <a:ext cx="902153" cy="3714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수확 지원을 통한 농업 효
율성 향상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725184" y="3703184"/>
            <a:ext cx="902153" cy="37147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Roboto"/>
              </a:rPr>
              <a:t>조립 라인 지원을 통한 생
산성 향상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11285" y="1584892"/>
            <a:ext cx="318407" cy="2600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300" b="1">
                <a:solidFill>
                  <a:srgbClr val="DE8431"/>
                </a:solidFill>
                <a:latin typeface="Roboto"/>
              </a:rPr>
              <a:t>운송업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480414" y="5299642"/>
            <a:ext cx="424542" cy="2600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1EABDA"/>
                </a:solidFill>
                <a:latin typeface="Roboto"/>
              </a:rPr>
              <a:t>헬스케어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563843" y="872898"/>
            <a:ext cx="2308451" cy="30956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700" b="1">
                <a:solidFill>
                  <a:srgbClr val="484848"/>
                </a:solidFill>
                <a:latin typeface="Roboto"/>
              </a:rPr>
              <a:t>ROS-Follower의 산업별 활용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</Words>
  <Application>Microsoft Office PowerPoint</Application>
  <PresentationFormat>화면 슬라이드 쇼(4:3)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>generated using python-pptx</dc:description>
  <cp:lastModifiedBy>박정우</cp:lastModifiedBy>
  <cp:revision>1</cp:revision>
  <dcterms:created xsi:type="dcterms:W3CDTF">2013-01-27T09:14:16Z</dcterms:created>
  <dcterms:modified xsi:type="dcterms:W3CDTF">2025-08-05T04:53:24Z</dcterms:modified>
  <cp:category/>
</cp:coreProperties>
</file>