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36298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62981" algn="l" defTabSz="236298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25962" algn="l" defTabSz="236298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88943" algn="l" defTabSz="236298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51918" algn="l" defTabSz="236298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814899" algn="l" defTabSz="236298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77880" algn="l" defTabSz="236298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540861" algn="l" defTabSz="236298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903842" algn="l" defTabSz="2362981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63E03"/>
    <a:srgbClr val="D36309"/>
    <a:srgbClr val="AD5207"/>
    <a:srgbClr val="000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9238" autoAdjust="0"/>
  </p:normalViewPr>
  <p:slideViewPr>
    <p:cSldViewPr snapToGrid="0" snapToObjects="1">
      <p:cViewPr>
        <p:scale>
          <a:sx n="25" d="100"/>
          <a:sy n="25" d="100"/>
        </p:scale>
        <p:origin x="-240" y="56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D2234-7350-884C-9816-9B8A535DE4EE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67DFF0-2559-714A-ABAE-002AA0341077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3200" b="1" dirty="0" smtClean="0"/>
            <a:t>Body</a:t>
          </a:r>
          <a:endParaRPr lang="en-US" sz="3200" b="1" dirty="0"/>
        </a:p>
      </dgm:t>
    </dgm:pt>
    <dgm:pt modelId="{1ACE07BC-0608-1740-B805-7F8C7CCD0FBC}" type="parTrans" cxnId="{54C52E74-2C98-3A4F-8EB6-2327681D5CAB}">
      <dgm:prSet/>
      <dgm:spPr/>
      <dgm:t>
        <a:bodyPr/>
        <a:lstStyle/>
        <a:p>
          <a:endParaRPr lang="en-US"/>
        </a:p>
      </dgm:t>
    </dgm:pt>
    <dgm:pt modelId="{B9FB18D9-3C70-C44B-BA8A-5D999EE52EBB}" type="sibTrans" cxnId="{54C52E74-2C98-3A4F-8EB6-2327681D5CAB}">
      <dgm:prSet/>
      <dgm:spPr/>
      <dgm:t>
        <a:bodyPr/>
        <a:lstStyle/>
        <a:p>
          <a:endParaRPr lang="en-US"/>
        </a:p>
      </dgm:t>
    </dgm:pt>
    <dgm:pt modelId="{0AEFE9F4-7868-564A-8BA7-AB1C6818F83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3200" b="1" dirty="0" smtClean="0"/>
            <a:t>Leg 1</a:t>
          </a:r>
          <a:endParaRPr lang="en-US" sz="3200" b="1" dirty="0"/>
        </a:p>
      </dgm:t>
    </dgm:pt>
    <dgm:pt modelId="{CD913133-8A32-5648-A98C-6505DB712D48}" type="parTrans" cxnId="{BC15C75C-2047-5E4C-AB70-B80279CB56CF}">
      <dgm:prSet/>
      <dgm:spPr/>
      <dgm:t>
        <a:bodyPr/>
        <a:lstStyle/>
        <a:p>
          <a:endParaRPr lang="en-US"/>
        </a:p>
      </dgm:t>
    </dgm:pt>
    <dgm:pt modelId="{52A05833-60AD-174C-92CA-D36663B93C30}" type="sibTrans" cxnId="{BC15C75C-2047-5E4C-AB70-B80279CB56CF}">
      <dgm:prSet/>
      <dgm:spPr/>
      <dgm:t>
        <a:bodyPr/>
        <a:lstStyle/>
        <a:p>
          <a:endParaRPr lang="en-US"/>
        </a:p>
      </dgm:t>
    </dgm:pt>
    <dgm:pt modelId="{78B807BA-04E7-2C40-A5D9-4290A253A6C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3000" b="1" dirty="0" smtClean="0"/>
            <a:t>Leg 2</a:t>
          </a:r>
          <a:endParaRPr lang="en-US" sz="3000" b="1" dirty="0"/>
        </a:p>
      </dgm:t>
    </dgm:pt>
    <dgm:pt modelId="{828A0495-2592-DD4E-B828-C6347788A1DD}" type="parTrans" cxnId="{788730E7-CC5D-0142-BBAA-1FCBE9C98AA6}">
      <dgm:prSet/>
      <dgm:spPr/>
      <dgm:t>
        <a:bodyPr/>
        <a:lstStyle/>
        <a:p>
          <a:endParaRPr lang="en-US"/>
        </a:p>
      </dgm:t>
    </dgm:pt>
    <dgm:pt modelId="{EA24EC1B-1D52-7A43-9328-EBBBCE617783}" type="sibTrans" cxnId="{788730E7-CC5D-0142-BBAA-1FCBE9C98AA6}">
      <dgm:prSet/>
      <dgm:spPr/>
      <dgm:t>
        <a:bodyPr/>
        <a:lstStyle/>
        <a:p>
          <a:endParaRPr lang="en-US"/>
        </a:p>
      </dgm:t>
    </dgm:pt>
    <dgm:pt modelId="{464E1CE2-206F-1341-B96F-E0DCD9BFE1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3000" b="1" dirty="0" smtClean="0"/>
            <a:t>Leg 3</a:t>
          </a:r>
          <a:endParaRPr lang="en-US" sz="3000" b="1" dirty="0"/>
        </a:p>
      </dgm:t>
    </dgm:pt>
    <dgm:pt modelId="{46AABFA9-B9C4-724F-B5FB-F010D94C08D9}" type="parTrans" cxnId="{F773E872-FD76-C74E-9A72-68C73D560FA4}">
      <dgm:prSet/>
      <dgm:spPr/>
      <dgm:t>
        <a:bodyPr/>
        <a:lstStyle/>
        <a:p>
          <a:endParaRPr lang="en-US"/>
        </a:p>
      </dgm:t>
    </dgm:pt>
    <dgm:pt modelId="{E50847A2-88B0-6842-A5AB-AA9262418E74}" type="sibTrans" cxnId="{F773E872-FD76-C74E-9A72-68C73D560FA4}">
      <dgm:prSet/>
      <dgm:spPr/>
      <dgm:t>
        <a:bodyPr/>
        <a:lstStyle/>
        <a:p>
          <a:endParaRPr lang="en-US"/>
        </a:p>
      </dgm:t>
    </dgm:pt>
    <dgm:pt modelId="{38CFF95C-CE8E-B14B-9F96-D873BA164C4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3000" b="1" dirty="0" smtClean="0"/>
            <a:t>Leg 4</a:t>
          </a:r>
          <a:endParaRPr lang="en-US" sz="3000" b="1" dirty="0"/>
        </a:p>
      </dgm:t>
    </dgm:pt>
    <dgm:pt modelId="{4B15AAA0-A827-EE4E-93E0-780734A101B4}" type="parTrans" cxnId="{8AD2D849-F29F-584B-BD00-1B3B95982BFF}">
      <dgm:prSet/>
      <dgm:spPr/>
      <dgm:t>
        <a:bodyPr/>
        <a:lstStyle/>
        <a:p>
          <a:endParaRPr lang="en-US"/>
        </a:p>
      </dgm:t>
    </dgm:pt>
    <dgm:pt modelId="{325B0DCE-B4D8-8044-9FC9-BFC52951D92E}" type="sibTrans" cxnId="{8AD2D849-F29F-584B-BD00-1B3B95982BFF}">
      <dgm:prSet/>
      <dgm:spPr/>
      <dgm:t>
        <a:bodyPr/>
        <a:lstStyle/>
        <a:p>
          <a:endParaRPr lang="en-US"/>
        </a:p>
      </dgm:t>
    </dgm:pt>
    <dgm:pt modelId="{01E6F882-4579-DA46-9735-DC3BD29909A3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3000" b="1" dirty="0" smtClean="0"/>
            <a:t>Leg 5</a:t>
          </a:r>
          <a:endParaRPr lang="en-US" sz="3000" b="1" dirty="0"/>
        </a:p>
      </dgm:t>
    </dgm:pt>
    <dgm:pt modelId="{1F660DA2-C0CD-9A47-AFD0-4B7D61B24578}" type="parTrans" cxnId="{0F0142AE-ECF3-084F-9C39-1EA0980CD55B}">
      <dgm:prSet/>
      <dgm:spPr/>
      <dgm:t>
        <a:bodyPr/>
        <a:lstStyle/>
        <a:p>
          <a:endParaRPr lang="en-US"/>
        </a:p>
      </dgm:t>
    </dgm:pt>
    <dgm:pt modelId="{E3AA0BA6-1FD3-5A4C-B921-8730FC8DB22F}" type="sibTrans" cxnId="{0F0142AE-ECF3-084F-9C39-1EA0980CD55B}">
      <dgm:prSet/>
      <dgm:spPr/>
      <dgm:t>
        <a:bodyPr/>
        <a:lstStyle/>
        <a:p>
          <a:endParaRPr lang="en-US"/>
        </a:p>
      </dgm:t>
    </dgm:pt>
    <dgm:pt modelId="{28AF165C-C55C-7242-AF11-270A93AC546F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3000" b="1" dirty="0" smtClean="0"/>
            <a:t>Leg 6</a:t>
          </a:r>
          <a:endParaRPr lang="en-US" sz="3000" b="1" dirty="0"/>
        </a:p>
      </dgm:t>
    </dgm:pt>
    <dgm:pt modelId="{9C680AB8-ACAC-EE4F-A2DF-2F3342835DE2}" type="parTrans" cxnId="{933A51FB-5A64-9D4A-AFE6-563EDAE2C823}">
      <dgm:prSet/>
      <dgm:spPr/>
      <dgm:t>
        <a:bodyPr/>
        <a:lstStyle/>
        <a:p>
          <a:endParaRPr lang="en-US"/>
        </a:p>
      </dgm:t>
    </dgm:pt>
    <dgm:pt modelId="{C22D593D-DACD-E841-BD23-1680E3A4A568}" type="sibTrans" cxnId="{933A51FB-5A64-9D4A-AFE6-563EDAE2C823}">
      <dgm:prSet/>
      <dgm:spPr/>
      <dgm:t>
        <a:bodyPr/>
        <a:lstStyle/>
        <a:p>
          <a:endParaRPr lang="en-US"/>
        </a:p>
      </dgm:t>
    </dgm:pt>
    <dgm:pt modelId="{31A9460D-0EC7-EC41-9C5D-67351F23D684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3000" b="1" dirty="0" smtClean="0"/>
            <a:t>Leg 7</a:t>
          </a:r>
          <a:endParaRPr lang="en-US" sz="3000" b="1" dirty="0"/>
        </a:p>
      </dgm:t>
    </dgm:pt>
    <dgm:pt modelId="{58E9D540-A708-2847-8C52-AD0C3D6FEF87}" type="parTrans" cxnId="{609A3282-C4CE-264C-995A-8A96A3B195FC}">
      <dgm:prSet/>
      <dgm:spPr/>
      <dgm:t>
        <a:bodyPr/>
        <a:lstStyle/>
        <a:p>
          <a:endParaRPr lang="en-US"/>
        </a:p>
      </dgm:t>
    </dgm:pt>
    <dgm:pt modelId="{10646954-A41F-E347-866C-792B7CC1D246}" type="sibTrans" cxnId="{609A3282-C4CE-264C-995A-8A96A3B195FC}">
      <dgm:prSet/>
      <dgm:spPr/>
      <dgm:t>
        <a:bodyPr/>
        <a:lstStyle/>
        <a:p>
          <a:endParaRPr lang="en-US"/>
        </a:p>
      </dgm:t>
    </dgm:pt>
    <dgm:pt modelId="{B7AD8DA1-9A82-9B40-842D-ED8A5D257487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3000" b="1" dirty="0" smtClean="0"/>
            <a:t>Leg 8</a:t>
          </a:r>
          <a:endParaRPr lang="en-US" sz="3000" b="1" dirty="0"/>
        </a:p>
      </dgm:t>
    </dgm:pt>
    <dgm:pt modelId="{4CF0BE2A-580E-D644-B57A-ACFF9A352DEF}" type="parTrans" cxnId="{13A67EB1-5862-A048-A1E8-BFD921641E5E}">
      <dgm:prSet/>
      <dgm:spPr/>
      <dgm:t>
        <a:bodyPr/>
        <a:lstStyle/>
        <a:p>
          <a:endParaRPr lang="en-US"/>
        </a:p>
      </dgm:t>
    </dgm:pt>
    <dgm:pt modelId="{EEF4F7AA-CA56-134D-836A-29A816B640F6}" type="sibTrans" cxnId="{13A67EB1-5862-A048-A1E8-BFD921641E5E}">
      <dgm:prSet/>
      <dgm:spPr/>
      <dgm:t>
        <a:bodyPr/>
        <a:lstStyle/>
        <a:p>
          <a:endParaRPr lang="en-US"/>
        </a:p>
      </dgm:t>
    </dgm:pt>
    <dgm:pt modelId="{AE71AB04-AE9D-9F48-95F3-942A43D9ECE9}" type="pres">
      <dgm:prSet presAssocID="{B97D2234-7350-884C-9816-9B8A535DE4E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79ECA7-7DBC-614F-A566-32AD9CC893D5}" type="pres">
      <dgm:prSet presAssocID="{7D67DFF0-2559-714A-ABAE-002AA0341077}" presName="centerShape" presStyleLbl="node0" presStyleIdx="0" presStyleCnt="1" custScaleX="149816"/>
      <dgm:spPr/>
      <dgm:t>
        <a:bodyPr/>
        <a:lstStyle/>
        <a:p>
          <a:endParaRPr lang="en-US"/>
        </a:p>
      </dgm:t>
    </dgm:pt>
    <dgm:pt modelId="{1EC4D31E-645D-D445-A549-9FE622E3BB9E}" type="pres">
      <dgm:prSet presAssocID="{CD913133-8A32-5648-A98C-6505DB712D48}" presName="Name9" presStyleLbl="parChTrans1D2" presStyleIdx="0" presStyleCnt="8"/>
      <dgm:spPr/>
      <dgm:t>
        <a:bodyPr/>
        <a:lstStyle/>
        <a:p>
          <a:endParaRPr lang="en-US"/>
        </a:p>
      </dgm:t>
    </dgm:pt>
    <dgm:pt modelId="{83540576-74D3-844A-A68A-3CFF26F07E32}" type="pres">
      <dgm:prSet presAssocID="{CD913133-8A32-5648-A98C-6505DB712D48}" presName="connTx" presStyleLbl="parChTrans1D2" presStyleIdx="0" presStyleCnt="8"/>
      <dgm:spPr/>
      <dgm:t>
        <a:bodyPr/>
        <a:lstStyle/>
        <a:p>
          <a:endParaRPr lang="en-US"/>
        </a:p>
      </dgm:t>
    </dgm:pt>
    <dgm:pt modelId="{BEA960F2-EFB4-F144-931C-008F0A630F27}" type="pres">
      <dgm:prSet presAssocID="{0AEFE9F4-7868-564A-8BA7-AB1C6818F838}" presName="node" presStyleLbl="node1" presStyleIdx="0" presStyleCnt="8" custScaleX="1273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AA587-1067-C042-9B94-508DB4493F37}" type="pres">
      <dgm:prSet presAssocID="{828A0495-2592-DD4E-B828-C6347788A1DD}" presName="Name9" presStyleLbl="parChTrans1D2" presStyleIdx="1" presStyleCnt="8"/>
      <dgm:spPr/>
      <dgm:t>
        <a:bodyPr/>
        <a:lstStyle/>
        <a:p>
          <a:endParaRPr lang="en-US"/>
        </a:p>
      </dgm:t>
    </dgm:pt>
    <dgm:pt modelId="{4F9756BD-9E7F-F541-BFC9-A1546F0EA5C1}" type="pres">
      <dgm:prSet presAssocID="{828A0495-2592-DD4E-B828-C6347788A1DD}" presName="connTx" presStyleLbl="parChTrans1D2" presStyleIdx="1" presStyleCnt="8"/>
      <dgm:spPr/>
      <dgm:t>
        <a:bodyPr/>
        <a:lstStyle/>
        <a:p>
          <a:endParaRPr lang="en-US"/>
        </a:p>
      </dgm:t>
    </dgm:pt>
    <dgm:pt modelId="{4EC91B1E-913C-CC42-9E5B-406CB0A4886D}" type="pres">
      <dgm:prSet presAssocID="{78B807BA-04E7-2C40-A5D9-4290A253A6CD}" presName="node" presStyleLbl="node1" presStyleIdx="1" presStyleCnt="8" custScaleX="133321" custRadScaleRad="109774" custRadScaleInc="22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2CCC7C-6331-464A-B033-989439A2D2EB}" type="pres">
      <dgm:prSet presAssocID="{46AABFA9-B9C4-724F-B5FB-F010D94C08D9}" presName="Name9" presStyleLbl="parChTrans1D2" presStyleIdx="2" presStyleCnt="8"/>
      <dgm:spPr/>
      <dgm:t>
        <a:bodyPr/>
        <a:lstStyle/>
        <a:p>
          <a:endParaRPr lang="en-US"/>
        </a:p>
      </dgm:t>
    </dgm:pt>
    <dgm:pt modelId="{3784AA4D-F390-1F46-A08C-7CE0E6594D16}" type="pres">
      <dgm:prSet presAssocID="{46AABFA9-B9C4-724F-B5FB-F010D94C08D9}" presName="connTx" presStyleLbl="parChTrans1D2" presStyleIdx="2" presStyleCnt="8"/>
      <dgm:spPr/>
      <dgm:t>
        <a:bodyPr/>
        <a:lstStyle/>
        <a:p>
          <a:endParaRPr lang="en-US"/>
        </a:p>
      </dgm:t>
    </dgm:pt>
    <dgm:pt modelId="{F2DD91AD-7BD4-F749-A18B-6C87C56EB55A}" type="pres">
      <dgm:prSet presAssocID="{464E1CE2-206F-1341-B96F-E0DCD9BFE1DD}" presName="node" presStyleLbl="node1" presStyleIdx="2" presStyleCnt="8" custScaleX="1209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3ABD6-4B02-2E4A-B56C-143C5F3BCBDB}" type="pres">
      <dgm:prSet presAssocID="{4B15AAA0-A827-EE4E-93E0-780734A101B4}" presName="Name9" presStyleLbl="parChTrans1D2" presStyleIdx="3" presStyleCnt="8"/>
      <dgm:spPr/>
      <dgm:t>
        <a:bodyPr/>
        <a:lstStyle/>
        <a:p>
          <a:endParaRPr lang="en-US"/>
        </a:p>
      </dgm:t>
    </dgm:pt>
    <dgm:pt modelId="{5834E622-20DF-6A42-9257-AAF9FC677978}" type="pres">
      <dgm:prSet presAssocID="{4B15AAA0-A827-EE4E-93E0-780734A101B4}" presName="connTx" presStyleLbl="parChTrans1D2" presStyleIdx="3" presStyleCnt="8"/>
      <dgm:spPr/>
      <dgm:t>
        <a:bodyPr/>
        <a:lstStyle/>
        <a:p>
          <a:endParaRPr lang="en-US"/>
        </a:p>
      </dgm:t>
    </dgm:pt>
    <dgm:pt modelId="{8A52A78E-8DF8-EF4B-A466-784B2D065126}" type="pres">
      <dgm:prSet presAssocID="{38CFF95C-CE8E-B14B-9F96-D873BA164C4A}" presName="node" presStyleLbl="node1" presStyleIdx="3" presStyleCnt="8" custScaleX="120946" custRadScaleRad="110279" custRadScaleInc="-294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6D9DEA-5141-744F-8E82-DBB2FE41076B}" type="pres">
      <dgm:prSet presAssocID="{1F660DA2-C0CD-9A47-AFD0-4B7D61B24578}" presName="Name9" presStyleLbl="parChTrans1D2" presStyleIdx="4" presStyleCnt="8"/>
      <dgm:spPr/>
      <dgm:t>
        <a:bodyPr/>
        <a:lstStyle/>
        <a:p>
          <a:endParaRPr lang="en-US"/>
        </a:p>
      </dgm:t>
    </dgm:pt>
    <dgm:pt modelId="{4BFD244F-470E-4D42-B33E-95CB5F5B3FA8}" type="pres">
      <dgm:prSet presAssocID="{1F660DA2-C0CD-9A47-AFD0-4B7D61B24578}" presName="connTx" presStyleLbl="parChTrans1D2" presStyleIdx="4" presStyleCnt="8"/>
      <dgm:spPr/>
      <dgm:t>
        <a:bodyPr/>
        <a:lstStyle/>
        <a:p>
          <a:endParaRPr lang="en-US"/>
        </a:p>
      </dgm:t>
    </dgm:pt>
    <dgm:pt modelId="{E005EDA7-48AD-0845-82E8-036D0ADA586B}" type="pres">
      <dgm:prSet presAssocID="{01E6F882-4579-DA46-9735-DC3BD29909A3}" presName="node" presStyleLbl="node1" presStyleIdx="4" presStyleCnt="8" custScaleX="1209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06E0F-70D5-D04F-8C8E-D26840AF1285}" type="pres">
      <dgm:prSet presAssocID="{9C680AB8-ACAC-EE4F-A2DF-2F3342835DE2}" presName="Name9" presStyleLbl="parChTrans1D2" presStyleIdx="5" presStyleCnt="8"/>
      <dgm:spPr/>
      <dgm:t>
        <a:bodyPr/>
        <a:lstStyle/>
        <a:p>
          <a:endParaRPr lang="en-US"/>
        </a:p>
      </dgm:t>
    </dgm:pt>
    <dgm:pt modelId="{FD5EF887-5DBF-CC48-B57A-477676147E9D}" type="pres">
      <dgm:prSet presAssocID="{9C680AB8-ACAC-EE4F-A2DF-2F3342835DE2}" presName="connTx" presStyleLbl="parChTrans1D2" presStyleIdx="5" presStyleCnt="8"/>
      <dgm:spPr/>
      <dgm:t>
        <a:bodyPr/>
        <a:lstStyle/>
        <a:p>
          <a:endParaRPr lang="en-US"/>
        </a:p>
      </dgm:t>
    </dgm:pt>
    <dgm:pt modelId="{8A1792F3-B11A-6442-A108-350185EC4139}" type="pres">
      <dgm:prSet presAssocID="{28AF165C-C55C-7242-AF11-270A93AC546F}" presName="node" presStyleLbl="node1" presStyleIdx="5" presStyleCnt="8" custScaleX="120946" custRadScaleRad="106789" custRadScaleInc="227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B77BB-2656-C241-8A4C-80BB07862308}" type="pres">
      <dgm:prSet presAssocID="{58E9D540-A708-2847-8C52-AD0C3D6FEF87}" presName="Name9" presStyleLbl="parChTrans1D2" presStyleIdx="6" presStyleCnt="8"/>
      <dgm:spPr/>
      <dgm:t>
        <a:bodyPr/>
        <a:lstStyle/>
        <a:p>
          <a:endParaRPr lang="en-US"/>
        </a:p>
      </dgm:t>
    </dgm:pt>
    <dgm:pt modelId="{42160CE9-A398-7542-A215-F7C3BC660AB5}" type="pres">
      <dgm:prSet presAssocID="{58E9D540-A708-2847-8C52-AD0C3D6FEF87}" presName="connTx" presStyleLbl="parChTrans1D2" presStyleIdx="6" presStyleCnt="8"/>
      <dgm:spPr/>
      <dgm:t>
        <a:bodyPr/>
        <a:lstStyle/>
        <a:p>
          <a:endParaRPr lang="en-US"/>
        </a:p>
      </dgm:t>
    </dgm:pt>
    <dgm:pt modelId="{D8A534BB-A2FE-C645-8486-F376EF9B8A45}" type="pres">
      <dgm:prSet presAssocID="{31A9460D-0EC7-EC41-9C5D-67351F23D684}" presName="node" presStyleLbl="node1" presStyleIdx="6" presStyleCnt="8" custScaleX="1207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CD178A-8BF4-CB4C-925B-586462D8FA71}" type="pres">
      <dgm:prSet presAssocID="{4CF0BE2A-580E-D644-B57A-ACFF9A352DEF}" presName="Name9" presStyleLbl="parChTrans1D2" presStyleIdx="7" presStyleCnt="8"/>
      <dgm:spPr/>
      <dgm:t>
        <a:bodyPr/>
        <a:lstStyle/>
        <a:p>
          <a:endParaRPr lang="en-US"/>
        </a:p>
      </dgm:t>
    </dgm:pt>
    <dgm:pt modelId="{1D2D6830-2CB1-9F46-ADB4-9A389097D126}" type="pres">
      <dgm:prSet presAssocID="{4CF0BE2A-580E-D644-B57A-ACFF9A352DEF}" presName="connTx" presStyleLbl="parChTrans1D2" presStyleIdx="7" presStyleCnt="8"/>
      <dgm:spPr/>
      <dgm:t>
        <a:bodyPr/>
        <a:lstStyle/>
        <a:p>
          <a:endParaRPr lang="en-US"/>
        </a:p>
      </dgm:t>
    </dgm:pt>
    <dgm:pt modelId="{9E11EC25-011A-8746-A2D3-3B67720A703F}" type="pres">
      <dgm:prSet presAssocID="{B7AD8DA1-9A82-9B40-842D-ED8A5D257487}" presName="node" presStyleLbl="node1" presStyleIdx="7" presStyleCnt="8" custScaleX="120946" custScaleY="100972" custRadScaleRad="108244" custRadScaleInc="-18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9A3282-C4CE-264C-995A-8A96A3B195FC}" srcId="{7D67DFF0-2559-714A-ABAE-002AA0341077}" destId="{31A9460D-0EC7-EC41-9C5D-67351F23D684}" srcOrd="6" destOrd="0" parTransId="{58E9D540-A708-2847-8C52-AD0C3D6FEF87}" sibTransId="{10646954-A41F-E347-866C-792B7CC1D246}"/>
    <dgm:cxn modelId="{502D4D0C-2B70-C44C-8B51-5001D9A91FD1}" type="presOf" srcId="{9C680AB8-ACAC-EE4F-A2DF-2F3342835DE2}" destId="{FD5EF887-5DBF-CC48-B57A-477676147E9D}" srcOrd="1" destOrd="0" presId="urn:microsoft.com/office/officeart/2005/8/layout/radial1"/>
    <dgm:cxn modelId="{788730E7-CC5D-0142-BBAA-1FCBE9C98AA6}" srcId="{7D67DFF0-2559-714A-ABAE-002AA0341077}" destId="{78B807BA-04E7-2C40-A5D9-4290A253A6CD}" srcOrd="1" destOrd="0" parTransId="{828A0495-2592-DD4E-B828-C6347788A1DD}" sibTransId="{EA24EC1B-1D52-7A43-9328-EBBBCE617783}"/>
    <dgm:cxn modelId="{F5A0C72E-6810-D14F-9197-3E6D02B4CEBE}" type="presOf" srcId="{CD913133-8A32-5648-A98C-6505DB712D48}" destId="{83540576-74D3-844A-A68A-3CFF26F07E32}" srcOrd="1" destOrd="0" presId="urn:microsoft.com/office/officeart/2005/8/layout/radial1"/>
    <dgm:cxn modelId="{520D9E84-5A0A-3D4E-A823-4277670E7FCE}" type="presOf" srcId="{1F660DA2-C0CD-9A47-AFD0-4B7D61B24578}" destId="{5D6D9DEA-5141-744F-8E82-DBB2FE41076B}" srcOrd="0" destOrd="0" presId="urn:microsoft.com/office/officeart/2005/8/layout/radial1"/>
    <dgm:cxn modelId="{933A51FB-5A64-9D4A-AFE6-563EDAE2C823}" srcId="{7D67DFF0-2559-714A-ABAE-002AA0341077}" destId="{28AF165C-C55C-7242-AF11-270A93AC546F}" srcOrd="5" destOrd="0" parTransId="{9C680AB8-ACAC-EE4F-A2DF-2F3342835DE2}" sibTransId="{C22D593D-DACD-E841-BD23-1680E3A4A568}"/>
    <dgm:cxn modelId="{EAC2C94C-4E4B-DA4F-BBE5-306A61191AEA}" type="presOf" srcId="{01E6F882-4579-DA46-9735-DC3BD29909A3}" destId="{E005EDA7-48AD-0845-82E8-036D0ADA586B}" srcOrd="0" destOrd="0" presId="urn:microsoft.com/office/officeart/2005/8/layout/radial1"/>
    <dgm:cxn modelId="{6CBA0E73-6865-2945-9893-5BCA10F69228}" type="presOf" srcId="{4B15AAA0-A827-EE4E-93E0-780734A101B4}" destId="{5834E622-20DF-6A42-9257-AAF9FC677978}" srcOrd="1" destOrd="0" presId="urn:microsoft.com/office/officeart/2005/8/layout/radial1"/>
    <dgm:cxn modelId="{3229C372-03A8-814D-ACB2-27EE42E3A773}" type="presOf" srcId="{38CFF95C-CE8E-B14B-9F96-D873BA164C4A}" destId="{8A52A78E-8DF8-EF4B-A466-784B2D065126}" srcOrd="0" destOrd="0" presId="urn:microsoft.com/office/officeart/2005/8/layout/radial1"/>
    <dgm:cxn modelId="{BC15C75C-2047-5E4C-AB70-B80279CB56CF}" srcId="{7D67DFF0-2559-714A-ABAE-002AA0341077}" destId="{0AEFE9F4-7868-564A-8BA7-AB1C6818F838}" srcOrd="0" destOrd="0" parTransId="{CD913133-8A32-5648-A98C-6505DB712D48}" sibTransId="{52A05833-60AD-174C-92CA-D36663B93C30}"/>
    <dgm:cxn modelId="{BD18E78F-8BD1-194D-A9E0-7D1B472E500A}" type="presOf" srcId="{1F660DA2-C0CD-9A47-AFD0-4B7D61B24578}" destId="{4BFD244F-470E-4D42-B33E-95CB5F5B3FA8}" srcOrd="1" destOrd="0" presId="urn:microsoft.com/office/officeart/2005/8/layout/radial1"/>
    <dgm:cxn modelId="{E487B461-A7FE-B14A-8D37-AA54AD753252}" type="presOf" srcId="{828A0495-2592-DD4E-B828-C6347788A1DD}" destId="{4F9756BD-9E7F-F541-BFC9-A1546F0EA5C1}" srcOrd="1" destOrd="0" presId="urn:microsoft.com/office/officeart/2005/8/layout/radial1"/>
    <dgm:cxn modelId="{49A0E293-3BEA-FE4A-B357-03C28CE820CF}" type="presOf" srcId="{78B807BA-04E7-2C40-A5D9-4290A253A6CD}" destId="{4EC91B1E-913C-CC42-9E5B-406CB0A4886D}" srcOrd="0" destOrd="0" presId="urn:microsoft.com/office/officeart/2005/8/layout/radial1"/>
    <dgm:cxn modelId="{13A67EB1-5862-A048-A1E8-BFD921641E5E}" srcId="{7D67DFF0-2559-714A-ABAE-002AA0341077}" destId="{B7AD8DA1-9A82-9B40-842D-ED8A5D257487}" srcOrd="7" destOrd="0" parTransId="{4CF0BE2A-580E-D644-B57A-ACFF9A352DEF}" sibTransId="{EEF4F7AA-CA56-134D-836A-29A816B640F6}"/>
    <dgm:cxn modelId="{8CFB9C41-2B2B-674B-9BD8-CA5300226AB7}" type="presOf" srcId="{B7AD8DA1-9A82-9B40-842D-ED8A5D257487}" destId="{9E11EC25-011A-8746-A2D3-3B67720A703F}" srcOrd="0" destOrd="0" presId="urn:microsoft.com/office/officeart/2005/8/layout/radial1"/>
    <dgm:cxn modelId="{B9F20280-C743-1A4B-99C8-5BA93B032DD5}" type="presOf" srcId="{58E9D540-A708-2847-8C52-AD0C3D6FEF87}" destId="{42160CE9-A398-7542-A215-F7C3BC660AB5}" srcOrd="1" destOrd="0" presId="urn:microsoft.com/office/officeart/2005/8/layout/radial1"/>
    <dgm:cxn modelId="{4DDF2B90-FD79-A140-A0E1-5EBEA03E0D52}" type="presOf" srcId="{4CF0BE2A-580E-D644-B57A-ACFF9A352DEF}" destId="{B3CD178A-8BF4-CB4C-925B-586462D8FA71}" srcOrd="0" destOrd="0" presId="urn:microsoft.com/office/officeart/2005/8/layout/radial1"/>
    <dgm:cxn modelId="{920005DD-00E3-0141-BE3B-96D5B167F115}" type="presOf" srcId="{464E1CE2-206F-1341-B96F-E0DCD9BFE1DD}" destId="{F2DD91AD-7BD4-F749-A18B-6C87C56EB55A}" srcOrd="0" destOrd="0" presId="urn:microsoft.com/office/officeart/2005/8/layout/radial1"/>
    <dgm:cxn modelId="{54C52E74-2C98-3A4F-8EB6-2327681D5CAB}" srcId="{B97D2234-7350-884C-9816-9B8A535DE4EE}" destId="{7D67DFF0-2559-714A-ABAE-002AA0341077}" srcOrd="0" destOrd="0" parTransId="{1ACE07BC-0608-1740-B805-7F8C7CCD0FBC}" sibTransId="{B9FB18D9-3C70-C44B-BA8A-5D999EE52EBB}"/>
    <dgm:cxn modelId="{8AD2D849-F29F-584B-BD00-1B3B95982BFF}" srcId="{7D67DFF0-2559-714A-ABAE-002AA0341077}" destId="{38CFF95C-CE8E-B14B-9F96-D873BA164C4A}" srcOrd="3" destOrd="0" parTransId="{4B15AAA0-A827-EE4E-93E0-780734A101B4}" sibTransId="{325B0DCE-B4D8-8044-9FC9-BFC52951D92E}"/>
    <dgm:cxn modelId="{F4DF9218-2236-0543-B44A-AC067788836F}" type="presOf" srcId="{CD913133-8A32-5648-A98C-6505DB712D48}" destId="{1EC4D31E-645D-D445-A549-9FE622E3BB9E}" srcOrd="0" destOrd="0" presId="urn:microsoft.com/office/officeart/2005/8/layout/radial1"/>
    <dgm:cxn modelId="{ACCFDFE4-5B07-C344-B234-BBF962B3D410}" type="presOf" srcId="{4CF0BE2A-580E-D644-B57A-ACFF9A352DEF}" destId="{1D2D6830-2CB1-9F46-ADB4-9A389097D126}" srcOrd="1" destOrd="0" presId="urn:microsoft.com/office/officeart/2005/8/layout/radial1"/>
    <dgm:cxn modelId="{96773B58-E283-E249-95F9-581E59C08806}" type="presOf" srcId="{46AABFA9-B9C4-724F-B5FB-F010D94C08D9}" destId="{3784AA4D-F390-1F46-A08C-7CE0E6594D16}" srcOrd="1" destOrd="0" presId="urn:microsoft.com/office/officeart/2005/8/layout/radial1"/>
    <dgm:cxn modelId="{8BF7D37F-134F-FA4B-872B-C0BCB9031BDA}" type="presOf" srcId="{0AEFE9F4-7868-564A-8BA7-AB1C6818F838}" destId="{BEA960F2-EFB4-F144-931C-008F0A630F27}" srcOrd="0" destOrd="0" presId="urn:microsoft.com/office/officeart/2005/8/layout/radial1"/>
    <dgm:cxn modelId="{3E2D8CE5-0F1F-594B-B5C1-A7B6F529164B}" type="presOf" srcId="{46AABFA9-B9C4-724F-B5FB-F010D94C08D9}" destId="{942CCC7C-6331-464A-B033-989439A2D2EB}" srcOrd="0" destOrd="0" presId="urn:microsoft.com/office/officeart/2005/8/layout/radial1"/>
    <dgm:cxn modelId="{D9154AB9-4D63-934F-AF5A-16EE1BD46267}" type="presOf" srcId="{31A9460D-0EC7-EC41-9C5D-67351F23D684}" destId="{D8A534BB-A2FE-C645-8486-F376EF9B8A45}" srcOrd="0" destOrd="0" presId="urn:microsoft.com/office/officeart/2005/8/layout/radial1"/>
    <dgm:cxn modelId="{1BF8392E-8332-9C42-A869-F0F9C113A6F8}" type="presOf" srcId="{28AF165C-C55C-7242-AF11-270A93AC546F}" destId="{8A1792F3-B11A-6442-A108-350185EC4139}" srcOrd="0" destOrd="0" presId="urn:microsoft.com/office/officeart/2005/8/layout/radial1"/>
    <dgm:cxn modelId="{0F0142AE-ECF3-084F-9C39-1EA0980CD55B}" srcId="{7D67DFF0-2559-714A-ABAE-002AA0341077}" destId="{01E6F882-4579-DA46-9735-DC3BD29909A3}" srcOrd="4" destOrd="0" parTransId="{1F660DA2-C0CD-9A47-AFD0-4B7D61B24578}" sibTransId="{E3AA0BA6-1FD3-5A4C-B921-8730FC8DB22F}"/>
    <dgm:cxn modelId="{5FF9FA9B-9C82-F145-B7B6-408F90DB2189}" type="presOf" srcId="{7D67DFF0-2559-714A-ABAE-002AA0341077}" destId="{3A79ECA7-7DBC-614F-A566-32AD9CC893D5}" srcOrd="0" destOrd="0" presId="urn:microsoft.com/office/officeart/2005/8/layout/radial1"/>
    <dgm:cxn modelId="{24BFA135-E78E-8845-8DCA-9B6037B8E5F0}" type="presOf" srcId="{828A0495-2592-DD4E-B828-C6347788A1DD}" destId="{072AA587-1067-C042-9B94-508DB4493F37}" srcOrd="0" destOrd="0" presId="urn:microsoft.com/office/officeart/2005/8/layout/radial1"/>
    <dgm:cxn modelId="{F773E872-FD76-C74E-9A72-68C73D560FA4}" srcId="{7D67DFF0-2559-714A-ABAE-002AA0341077}" destId="{464E1CE2-206F-1341-B96F-E0DCD9BFE1DD}" srcOrd="2" destOrd="0" parTransId="{46AABFA9-B9C4-724F-B5FB-F010D94C08D9}" sibTransId="{E50847A2-88B0-6842-A5AB-AA9262418E74}"/>
    <dgm:cxn modelId="{2B437F89-9526-1641-BCF6-BC2407359CB7}" type="presOf" srcId="{58E9D540-A708-2847-8C52-AD0C3D6FEF87}" destId="{69DB77BB-2656-C241-8A4C-80BB07862308}" srcOrd="0" destOrd="0" presId="urn:microsoft.com/office/officeart/2005/8/layout/radial1"/>
    <dgm:cxn modelId="{414DD94A-7E29-D641-9323-B01168D28901}" type="presOf" srcId="{4B15AAA0-A827-EE4E-93E0-780734A101B4}" destId="{8A13ABD6-4B02-2E4A-B56C-143C5F3BCBDB}" srcOrd="0" destOrd="0" presId="urn:microsoft.com/office/officeart/2005/8/layout/radial1"/>
    <dgm:cxn modelId="{F64E6AAA-0B0A-B743-92E8-FC5DC31C2598}" type="presOf" srcId="{B97D2234-7350-884C-9816-9B8A535DE4EE}" destId="{AE71AB04-AE9D-9F48-95F3-942A43D9ECE9}" srcOrd="0" destOrd="0" presId="urn:microsoft.com/office/officeart/2005/8/layout/radial1"/>
    <dgm:cxn modelId="{8A10044A-2FF4-3B40-AD5C-A1CA66634157}" type="presOf" srcId="{9C680AB8-ACAC-EE4F-A2DF-2F3342835DE2}" destId="{E9806E0F-70D5-D04F-8C8E-D26840AF1285}" srcOrd="0" destOrd="0" presId="urn:microsoft.com/office/officeart/2005/8/layout/radial1"/>
    <dgm:cxn modelId="{1C0DF378-9867-F14E-AB7E-AC3CF4F282A7}" type="presParOf" srcId="{AE71AB04-AE9D-9F48-95F3-942A43D9ECE9}" destId="{3A79ECA7-7DBC-614F-A566-32AD9CC893D5}" srcOrd="0" destOrd="0" presId="urn:microsoft.com/office/officeart/2005/8/layout/radial1"/>
    <dgm:cxn modelId="{DE4E5055-A8C7-D346-A865-F0AF802F71E0}" type="presParOf" srcId="{AE71AB04-AE9D-9F48-95F3-942A43D9ECE9}" destId="{1EC4D31E-645D-D445-A549-9FE622E3BB9E}" srcOrd="1" destOrd="0" presId="urn:microsoft.com/office/officeart/2005/8/layout/radial1"/>
    <dgm:cxn modelId="{3FE3363C-185D-1745-9B7C-22185011DCE0}" type="presParOf" srcId="{1EC4D31E-645D-D445-A549-9FE622E3BB9E}" destId="{83540576-74D3-844A-A68A-3CFF26F07E32}" srcOrd="0" destOrd="0" presId="urn:microsoft.com/office/officeart/2005/8/layout/radial1"/>
    <dgm:cxn modelId="{8A7087A8-DA0A-9A4D-8F95-D503DBAABB22}" type="presParOf" srcId="{AE71AB04-AE9D-9F48-95F3-942A43D9ECE9}" destId="{BEA960F2-EFB4-F144-931C-008F0A630F27}" srcOrd="2" destOrd="0" presId="urn:microsoft.com/office/officeart/2005/8/layout/radial1"/>
    <dgm:cxn modelId="{073FA16B-6424-FD4B-AA0F-898FFAAE0C60}" type="presParOf" srcId="{AE71AB04-AE9D-9F48-95F3-942A43D9ECE9}" destId="{072AA587-1067-C042-9B94-508DB4493F37}" srcOrd="3" destOrd="0" presId="urn:microsoft.com/office/officeart/2005/8/layout/radial1"/>
    <dgm:cxn modelId="{5C90EEE9-01CB-9A49-85B6-EB346054BFEC}" type="presParOf" srcId="{072AA587-1067-C042-9B94-508DB4493F37}" destId="{4F9756BD-9E7F-F541-BFC9-A1546F0EA5C1}" srcOrd="0" destOrd="0" presId="urn:microsoft.com/office/officeart/2005/8/layout/radial1"/>
    <dgm:cxn modelId="{0B35038E-BD6F-8A44-848D-55103D357850}" type="presParOf" srcId="{AE71AB04-AE9D-9F48-95F3-942A43D9ECE9}" destId="{4EC91B1E-913C-CC42-9E5B-406CB0A4886D}" srcOrd="4" destOrd="0" presId="urn:microsoft.com/office/officeart/2005/8/layout/radial1"/>
    <dgm:cxn modelId="{67074B0D-3AA3-D943-A17E-F428FECA812C}" type="presParOf" srcId="{AE71AB04-AE9D-9F48-95F3-942A43D9ECE9}" destId="{942CCC7C-6331-464A-B033-989439A2D2EB}" srcOrd="5" destOrd="0" presId="urn:microsoft.com/office/officeart/2005/8/layout/radial1"/>
    <dgm:cxn modelId="{0CB53B01-1D9E-4940-BC66-803BC2D2FDA0}" type="presParOf" srcId="{942CCC7C-6331-464A-B033-989439A2D2EB}" destId="{3784AA4D-F390-1F46-A08C-7CE0E6594D16}" srcOrd="0" destOrd="0" presId="urn:microsoft.com/office/officeart/2005/8/layout/radial1"/>
    <dgm:cxn modelId="{F21DB1CE-5D41-9E42-9102-B207BA7A3EC3}" type="presParOf" srcId="{AE71AB04-AE9D-9F48-95F3-942A43D9ECE9}" destId="{F2DD91AD-7BD4-F749-A18B-6C87C56EB55A}" srcOrd="6" destOrd="0" presId="urn:microsoft.com/office/officeart/2005/8/layout/radial1"/>
    <dgm:cxn modelId="{FF4E53BD-2B3A-6D41-8886-59C7B1C69488}" type="presParOf" srcId="{AE71AB04-AE9D-9F48-95F3-942A43D9ECE9}" destId="{8A13ABD6-4B02-2E4A-B56C-143C5F3BCBDB}" srcOrd="7" destOrd="0" presId="urn:microsoft.com/office/officeart/2005/8/layout/radial1"/>
    <dgm:cxn modelId="{47D8DD17-1D23-8D48-B32F-177CCAB0A1CA}" type="presParOf" srcId="{8A13ABD6-4B02-2E4A-B56C-143C5F3BCBDB}" destId="{5834E622-20DF-6A42-9257-AAF9FC677978}" srcOrd="0" destOrd="0" presId="urn:microsoft.com/office/officeart/2005/8/layout/radial1"/>
    <dgm:cxn modelId="{F1796A75-0D90-AB49-BD46-6E05A7F4C844}" type="presParOf" srcId="{AE71AB04-AE9D-9F48-95F3-942A43D9ECE9}" destId="{8A52A78E-8DF8-EF4B-A466-784B2D065126}" srcOrd="8" destOrd="0" presId="urn:microsoft.com/office/officeart/2005/8/layout/radial1"/>
    <dgm:cxn modelId="{4D55D46B-6B15-D94D-8172-DA5ABA78D333}" type="presParOf" srcId="{AE71AB04-AE9D-9F48-95F3-942A43D9ECE9}" destId="{5D6D9DEA-5141-744F-8E82-DBB2FE41076B}" srcOrd="9" destOrd="0" presId="urn:microsoft.com/office/officeart/2005/8/layout/radial1"/>
    <dgm:cxn modelId="{5C3ABBC0-5E59-9C41-B714-7156D924C0A1}" type="presParOf" srcId="{5D6D9DEA-5141-744F-8E82-DBB2FE41076B}" destId="{4BFD244F-470E-4D42-B33E-95CB5F5B3FA8}" srcOrd="0" destOrd="0" presId="urn:microsoft.com/office/officeart/2005/8/layout/radial1"/>
    <dgm:cxn modelId="{E5FC3C3D-853C-DA46-9BBC-C2DA5735DA61}" type="presParOf" srcId="{AE71AB04-AE9D-9F48-95F3-942A43D9ECE9}" destId="{E005EDA7-48AD-0845-82E8-036D0ADA586B}" srcOrd="10" destOrd="0" presId="urn:microsoft.com/office/officeart/2005/8/layout/radial1"/>
    <dgm:cxn modelId="{564AC0DF-7B63-8440-B6FF-6D10D361AAEE}" type="presParOf" srcId="{AE71AB04-AE9D-9F48-95F3-942A43D9ECE9}" destId="{E9806E0F-70D5-D04F-8C8E-D26840AF1285}" srcOrd="11" destOrd="0" presId="urn:microsoft.com/office/officeart/2005/8/layout/radial1"/>
    <dgm:cxn modelId="{517F8A97-B140-3045-A56E-087EF8324775}" type="presParOf" srcId="{E9806E0F-70D5-D04F-8C8E-D26840AF1285}" destId="{FD5EF887-5DBF-CC48-B57A-477676147E9D}" srcOrd="0" destOrd="0" presId="urn:microsoft.com/office/officeart/2005/8/layout/radial1"/>
    <dgm:cxn modelId="{4682D110-EA62-0149-B5AD-9788A2235866}" type="presParOf" srcId="{AE71AB04-AE9D-9F48-95F3-942A43D9ECE9}" destId="{8A1792F3-B11A-6442-A108-350185EC4139}" srcOrd="12" destOrd="0" presId="urn:microsoft.com/office/officeart/2005/8/layout/radial1"/>
    <dgm:cxn modelId="{CC5DF11C-256B-C94D-9BDD-B5D0D6F870F4}" type="presParOf" srcId="{AE71AB04-AE9D-9F48-95F3-942A43D9ECE9}" destId="{69DB77BB-2656-C241-8A4C-80BB07862308}" srcOrd="13" destOrd="0" presId="urn:microsoft.com/office/officeart/2005/8/layout/radial1"/>
    <dgm:cxn modelId="{8B99E7C9-03E3-2A47-B988-F524FAF23740}" type="presParOf" srcId="{69DB77BB-2656-C241-8A4C-80BB07862308}" destId="{42160CE9-A398-7542-A215-F7C3BC660AB5}" srcOrd="0" destOrd="0" presId="urn:microsoft.com/office/officeart/2005/8/layout/radial1"/>
    <dgm:cxn modelId="{B4D13D38-FC46-534E-8F65-AD12885B7298}" type="presParOf" srcId="{AE71AB04-AE9D-9F48-95F3-942A43D9ECE9}" destId="{D8A534BB-A2FE-C645-8486-F376EF9B8A45}" srcOrd="14" destOrd="0" presId="urn:microsoft.com/office/officeart/2005/8/layout/radial1"/>
    <dgm:cxn modelId="{84F65CE0-4B8C-0F40-801F-B327BC633126}" type="presParOf" srcId="{AE71AB04-AE9D-9F48-95F3-942A43D9ECE9}" destId="{B3CD178A-8BF4-CB4C-925B-586462D8FA71}" srcOrd="15" destOrd="0" presId="urn:microsoft.com/office/officeart/2005/8/layout/radial1"/>
    <dgm:cxn modelId="{CEFC326C-76C4-CC4D-BB9B-64715916CC62}" type="presParOf" srcId="{B3CD178A-8BF4-CB4C-925B-586462D8FA71}" destId="{1D2D6830-2CB1-9F46-ADB4-9A389097D126}" srcOrd="0" destOrd="0" presId="urn:microsoft.com/office/officeart/2005/8/layout/radial1"/>
    <dgm:cxn modelId="{AFFF5C77-A796-FE45-91AB-D428328D621C}" type="presParOf" srcId="{AE71AB04-AE9D-9F48-95F3-942A43D9ECE9}" destId="{9E11EC25-011A-8746-A2D3-3B67720A703F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9ECA7-7DBC-614F-A566-32AD9CC893D5}">
      <dsp:nvSpPr>
        <dsp:cNvPr id="0" name=""/>
        <dsp:cNvSpPr/>
      </dsp:nvSpPr>
      <dsp:spPr>
        <a:xfrm>
          <a:off x="1836428" y="1721906"/>
          <a:ext cx="1500277" cy="1001413"/>
        </a:xfrm>
        <a:prstGeom prst="ellipse">
          <a:avLst/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Body</a:t>
          </a:r>
          <a:endParaRPr lang="en-US" sz="3200" b="1" kern="1200" dirty="0"/>
        </a:p>
      </dsp:txBody>
      <dsp:txXfrm>
        <a:off x="2056138" y="1868560"/>
        <a:ext cx="1060857" cy="708105"/>
      </dsp:txXfrm>
    </dsp:sp>
    <dsp:sp modelId="{1EC4D31E-645D-D445-A549-9FE622E3BB9E}">
      <dsp:nvSpPr>
        <dsp:cNvPr id="0" name=""/>
        <dsp:cNvSpPr/>
      </dsp:nvSpPr>
      <dsp:spPr>
        <a:xfrm rot="16200000">
          <a:off x="2235256" y="1353177"/>
          <a:ext cx="702620" cy="34837"/>
        </a:xfrm>
        <a:custGeom>
          <a:avLst/>
          <a:gdLst/>
          <a:ahLst/>
          <a:cxnLst/>
          <a:rect l="0" t="0" r="0" b="0"/>
          <a:pathLst>
            <a:path>
              <a:moveTo>
                <a:pt x="0" y="17418"/>
              </a:moveTo>
              <a:lnTo>
                <a:pt x="702620" y="174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9001" y="1353030"/>
        <a:ext cx="35131" cy="35131"/>
      </dsp:txXfrm>
    </dsp:sp>
    <dsp:sp modelId="{BEA960F2-EFB4-F144-931C-008F0A630F27}">
      <dsp:nvSpPr>
        <dsp:cNvPr id="0" name=""/>
        <dsp:cNvSpPr/>
      </dsp:nvSpPr>
      <dsp:spPr>
        <a:xfrm>
          <a:off x="1949107" y="17872"/>
          <a:ext cx="1274919" cy="1001413"/>
        </a:xfrm>
        <a:prstGeom prst="ellipse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Leg 1</a:t>
          </a:r>
          <a:endParaRPr lang="en-US" sz="3200" b="1" kern="1200" dirty="0"/>
        </a:p>
      </dsp:txBody>
      <dsp:txXfrm>
        <a:off x="2135815" y="164526"/>
        <a:ext cx="901503" cy="708105"/>
      </dsp:txXfrm>
    </dsp:sp>
    <dsp:sp modelId="{072AA587-1067-C042-9B94-508DB4493F37}">
      <dsp:nvSpPr>
        <dsp:cNvPr id="0" name=""/>
        <dsp:cNvSpPr/>
      </dsp:nvSpPr>
      <dsp:spPr>
        <a:xfrm rot="19205559">
          <a:off x="2975354" y="1595863"/>
          <a:ext cx="679549" cy="34837"/>
        </a:xfrm>
        <a:custGeom>
          <a:avLst/>
          <a:gdLst/>
          <a:ahLst/>
          <a:cxnLst/>
          <a:rect l="0" t="0" r="0" b="0"/>
          <a:pathLst>
            <a:path>
              <a:moveTo>
                <a:pt x="0" y="17418"/>
              </a:moveTo>
              <a:lnTo>
                <a:pt x="679549" y="174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98140" y="1596293"/>
        <a:ext cx="33977" cy="33977"/>
      </dsp:txXfrm>
    </dsp:sp>
    <dsp:sp modelId="{4EC91B1E-913C-CC42-9E5B-406CB0A4886D}">
      <dsp:nvSpPr>
        <dsp:cNvPr id="0" name=""/>
        <dsp:cNvSpPr/>
      </dsp:nvSpPr>
      <dsp:spPr>
        <a:xfrm>
          <a:off x="3353915" y="521835"/>
          <a:ext cx="1335094" cy="1001413"/>
        </a:xfrm>
        <a:prstGeom prst="ellipse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Leg 2</a:t>
          </a:r>
          <a:endParaRPr lang="en-US" sz="3000" b="1" kern="1200" dirty="0"/>
        </a:p>
      </dsp:txBody>
      <dsp:txXfrm>
        <a:off x="3549435" y="668489"/>
        <a:ext cx="944054" cy="708105"/>
      </dsp:txXfrm>
    </dsp:sp>
    <dsp:sp modelId="{942CCC7C-6331-464A-B033-989439A2D2EB}">
      <dsp:nvSpPr>
        <dsp:cNvPr id="0" name=""/>
        <dsp:cNvSpPr/>
      </dsp:nvSpPr>
      <dsp:spPr>
        <a:xfrm>
          <a:off x="3336706" y="2205194"/>
          <a:ext cx="348310" cy="34837"/>
        </a:xfrm>
        <a:custGeom>
          <a:avLst/>
          <a:gdLst/>
          <a:ahLst/>
          <a:cxnLst/>
          <a:rect l="0" t="0" r="0" b="0"/>
          <a:pathLst>
            <a:path>
              <a:moveTo>
                <a:pt x="0" y="17418"/>
              </a:moveTo>
              <a:lnTo>
                <a:pt x="348310" y="174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02153" y="2213905"/>
        <a:ext cx="17415" cy="17415"/>
      </dsp:txXfrm>
    </dsp:sp>
    <dsp:sp modelId="{F2DD91AD-7BD4-F749-A18B-6C87C56EB55A}">
      <dsp:nvSpPr>
        <dsp:cNvPr id="0" name=""/>
        <dsp:cNvSpPr/>
      </dsp:nvSpPr>
      <dsp:spPr>
        <a:xfrm>
          <a:off x="3685016" y="1721906"/>
          <a:ext cx="1211169" cy="1001413"/>
        </a:xfrm>
        <a:prstGeom prst="ellipse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Leg 3</a:t>
          </a:r>
          <a:endParaRPr lang="en-US" sz="3000" b="1" kern="1200" dirty="0"/>
        </a:p>
      </dsp:txBody>
      <dsp:txXfrm>
        <a:off x="3862388" y="1868560"/>
        <a:ext cx="856425" cy="708105"/>
      </dsp:txXfrm>
    </dsp:sp>
    <dsp:sp modelId="{8A13ABD6-4B02-2E4A-B56C-143C5F3BCBDB}">
      <dsp:nvSpPr>
        <dsp:cNvPr id="0" name=""/>
        <dsp:cNvSpPr/>
      </dsp:nvSpPr>
      <dsp:spPr>
        <a:xfrm rot="2302492">
          <a:off x="2993918" y="2806755"/>
          <a:ext cx="704628" cy="34837"/>
        </a:xfrm>
        <a:custGeom>
          <a:avLst/>
          <a:gdLst/>
          <a:ahLst/>
          <a:cxnLst/>
          <a:rect l="0" t="0" r="0" b="0"/>
          <a:pathLst>
            <a:path>
              <a:moveTo>
                <a:pt x="0" y="17418"/>
              </a:moveTo>
              <a:lnTo>
                <a:pt x="704628" y="174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28617" y="2806559"/>
        <a:ext cx="35231" cy="35231"/>
      </dsp:txXfrm>
    </dsp:sp>
    <dsp:sp modelId="{8A52A78E-8DF8-EF4B-A466-784B2D065126}">
      <dsp:nvSpPr>
        <dsp:cNvPr id="0" name=""/>
        <dsp:cNvSpPr/>
      </dsp:nvSpPr>
      <dsp:spPr>
        <a:xfrm>
          <a:off x="3454204" y="2888516"/>
          <a:ext cx="1211169" cy="1001413"/>
        </a:xfrm>
        <a:prstGeom prst="ellipse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Leg 4</a:t>
          </a:r>
          <a:endParaRPr lang="en-US" sz="3000" b="1" kern="1200" dirty="0"/>
        </a:p>
      </dsp:txBody>
      <dsp:txXfrm>
        <a:off x="3631576" y="3035170"/>
        <a:ext cx="856425" cy="708105"/>
      </dsp:txXfrm>
    </dsp:sp>
    <dsp:sp modelId="{5D6D9DEA-5141-744F-8E82-DBB2FE41076B}">
      <dsp:nvSpPr>
        <dsp:cNvPr id="0" name=""/>
        <dsp:cNvSpPr/>
      </dsp:nvSpPr>
      <dsp:spPr>
        <a:xfrm rot="5400000">
          <a:off x="2235256" y="3057211"/>
          <a:ext cx="702620" cy="34837"/>
        </a:xfrm>
        <a:custGeom>
          <a:avLst/>
          <a:gdLst/>
          <a:ahLst/>
          <a:cxnLst/>
          <a:rect l="0" t="0" r="0" b="0"/>
          <a:pathLst>
            <a:path>
              <a:moveTo>
                <a:pt x="0" y="17418"/>
              </a:moveTo>
              <a:lnTo>
                <a:pt x="702620" y="174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69001" y="3057065"/>
        <a:ext cx="35131" cy="35131"/>
      </dsp:txXfrm>
    </dsp:sp>
    <dsp:sp modelId="{E005EDA7-48AD-0845-82E8-036D0ADA586B}">
      <dsp:nvSpPr>
        <dsp:cNvPr id="0" name=""/>
        <dsp:cNvSpPr/>
      </dsp:nvSpPr>
      <dsp:spPr>
        <a:xfrm>
          <a:off x="1980982" y="3425941"/>
          <a:ext cx="1211169" cy="1001413"/>
        </a:xfrm>
        <a:prstGeom prst="ellipse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Leg 5</a:t>
          </a:r>
          <a:endParaRPr lang="en-US" sz="3000" b="1" kern="1200" dirty="0"/>
        </a:p>
      </dsp:txBody>
      <dsp:txXfrm>
        <a:off x="2158354" y="3572595"/>
        <a:ext cx="856425" cy="708105"/>
      </dsp:txXfrm>
    </dsp:sp>
    <dsp:sp modelId="{E9806E0F-70D5-D04F-8C8E-D26840AF1285}">
      <dsp:nvSpPr>
        <dsp:cNvPr id="0" name=""/>
        <dsp:cNvSpPr/>
      </dsp:nvSpPr>
      <dsp:spPr>
        <a:xfrm rot="8407597">
          <a:off x="1539914" y="2806150"/>
          <a:ext cx="654476" cy="34837"/>
        </a:xfrm>
        <a:custGeom>
          <a:avLst/>
          <a:gdLst/>
          <a:ahLst/>
          <a:cxnLst/>
          <a:rect l="0" t="0" r="0" b="0"/>
          <a:pathLst>
            <a:path>
              <a:moveTo>
                <a:pt x="0" y="17418"/>
              </a:moveTo>
              <a:lnTo>
                <a:pt x="654476" y="174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850790" y="2807207"/>
        <a:ext cx="32723" cy="32723"/>
      </dsp:txXfrm>
    </dsp:sp>
    <dsp:sp modelId="{8A1792F3-B11A-6442-A108-350185EC4139}">
      <dsp:nvSpPr>
        <dsp:cNvPr id="0" name=""/>
        <dsp:cNvSpPr/>
      </dsp:nvSpPr>
      <dsp:spPr>
        <a:xfrm>
          <a:off x="584413" y="2888517"/>
          <a:ext cx="1211169" cy="1001413"/>
        </a:xfrm>
        <a:prstGeom prst="ellipse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Leg 6</a:t>
          </a:r>
          <a:endParaRPr lang="en-US" sz="3000" b="1" kern="1200" dirty="0"/>
        </a:p>
      </dsp:txBody>
      <dsp:txXfrm>
        <a:off x="761785" y="3035171"/>
        <a:ext cx="856425" cy="708105"/>
      </dsp:txXfrm>
    </dsp:sp>
    <dsp:sp modelId="{69DB77BB-2656-C241-8A4C-80BB07862308}">
      <dsp:nvSpPr>
        <dsp:cNvPr id="0" name=""/>
        <dsp:cNvSpPr/>
      </dsp:nvSpPr>
      <dsp:spPr>
        <a:xfrm rot="10800000">
          <a:off x="1487176" y="2205194"/>
          <a:ext cx="349252" cy="34837"/>
        </a:xfrm>
        <a:custGeom>
          <a:avLst/>
          <a:gdLst/>
          <a:ahLst/>
          <a:cxnLst/>
          <a:rect l="0" t="0" r="0" b="0"/>
          <a:pathLst>
            <a:path>
              <a:moveTo>
                <a:pt x="0" y="17418"/>
              </a:moveTo>
              <a:lnTo>
                <a:pt x="349252" y="174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653071" y="2213882"/>
        <a:ext cx="17462" cy="17462"/>
      </dsp:txXfrm>
    </dsp:sp>
    <dsp:sp modelId="{D8A534BB-A2FE-C645-8486-F376EF9B8A45}">
      <dsp:nvSpPr>
        <dsp:cNvPr id="0" name=""/>
        <dsp:cNvSpPr/>
      </dsp:nvSpPr>
      <dsp:spPr>
        <a:xfrm>
          <a:off x="277889" y="1721906"/>
          <a:ext cx="1209286" cy="1001413"/>
        </a:xfrm>
        <a:prstGeom prst="ellipse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Leg 7</a:t>
          </a:r>
          <a:endParaRPr lang="en-US" sz="3000" b="1" kern="1200" dirty="0"/>
        </a:p>
      </dsp:txBody>
      <dsp:txXfrm>
        <a:off x="454985" y="1868560"/>
        <a:ext cx="855094" cy="708105"/>
      </dsp:txXfrm>
    </dsp:sp>
    <dsp:sp modelId="{B3CD178A-8BF4-CB4C-925B-586462D8FA71}">
      <dsp:nvSpPr>
        <dsp:cNvPr id="0" name=""/>
        <dsp:cNvSpPr/>
      </dsp:nvSpPr>
      <dsp:spPr>
        <a:xfrm rot="13247226">
          <a:off x="1528292" y="1586380"/>
          <a:ext cx="682090" cy="34837"/>
        </a:xfrm>
        <a:custGeom>
          <a:avLst/>
          <a:gdLst/>
          <a:ahLst/>
          <a:cxnLst/>
          <a:rect l="0" t="0" r="0" b="0"/>
          <a:pathLst>
            <a:path>
              <a:moveTo>
                <a:pt x="0" y="17418"/>
              </a:moveTo>
              <a:lnTo>
                <a:pt x="682090" y="1741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852285" y="1586746"/>
        <a:ext cx="34104" cy="34104"/>
      </dsp:txXfrm>
    </dsp:sp>
    <dsp:sp modelId="{9E11EC25-011A-8746-A2D3-3B67720A703F}">
      <dsp:nvSpPr>
        <dsp:cNvPr id="0" name=""/>
        <dsp:cNvSpPr/>
      </dsp:nvSpPr>
      <dsp:spPr>
        <a:xfrm>
          <a:off x="584422" y="512110"/>
          <a:ext cx="1211169" cy="1011147"/>
        </a:xfrm>
        <a:prstGeom prst="ellipse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Leg 8</a:t>
          </a:r>
          <a:endParaRPr lang="en-US" sz="3000" b="1" kern="1200" dirty="0"/>
        </a:p>
      </dsp:txBody>
      <dsp:txXfrm>
        <a:off x="761794" y="660189"/>
        <a:ext cx="856425" cy="714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65CF5-1894-9547-B4D6-4ADDAA9E7FCA}" type="datetimeFigureOut">
              <a:rPr lang="en-US" smtClean="0"/>
              <a:t>8/5/14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20F88-1E63-974C-B961-5519A7E0E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8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20F88-1E63-974C-B961-5519A7E0E4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8"/>
            <a:ext cx="37307520" cy="70561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2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2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8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51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14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77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40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03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1B85-D8E1-434C-BFBA-A5E02EB7C825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93F-6A92-8A41-9645-9317D360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5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1B85-D8E1-434C-BFBA-A5E02EB7C825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93F-6A92-8A41-9645-9317D360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8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1"/>
            <a:ext cx="9875520" cy="280873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1"/>
            <a:ext cx="28895040" cy="280873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1B85-D8E1-434C-BFBA-A5E02EB7C825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93F-6A92-8A41-9645-9317D360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9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1B85-D8E1-434C-BFBA-A5E02EB7C825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93F-6A92-8A41-9645-9317D360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5"/>
            <a:ext cx="37307520" cy="6537963"/>
          </a:xfrm>
        </p:spPr>
        <p:txBody>
          <a:bodyPr anchor="t"/>
          <a:lstStyle>
            <a:lvl1pPr algn="l">
              <a:defRPr sz="20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9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62981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25962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3pPr>
            <a:lvl4pPr marL="7088943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51918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81489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7788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54086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90384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1B85-D8E1-434C-BFBA-A5E02EB7C825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93F-6A92-8A41-9645-9317D360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6"/>
            <a:ext cx="19385280" cy="21724623"/>
          </a:xfrm>
        </p:spPr>
        <p:txBody>
          <a:bodyPr/>
          <a:lstStyle>
            <a:lvl1pPr>
              <a:defRPr sz="14500"/>
            </a:lvl1pPr>
            <a:lvl2pPr>
              <a:defRPr sz="124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6"/>
            <a:ext cx="19385280" cy="21724623"/>
          </a:xfrm>
        </p:spPr>
        <p:txBody>
          <a:bodyPr/>
          <a:lstStyle>
            <a:lvl1pPr>
              <a:defRPr sz="14500"/>
            </a:lvl1pPr>
            <a:lvl2pPr>
              <a:defRPr sz="124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1B85-D8E1-434C-BFBA-A5E02EB7C825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93F-6A92-8A41-9645-9317D360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0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6"/>
            <a:ext cx="19392902" cy="3070858"/>
          </a:xfrm>
        </p:spPr>
        <p:txBody>
          <a:bodyPr anchor="b"/>
          <a:lstStyle>
            <a:lvl1pPr marL="0" indent="0">
              <a:buNone/>
              <a:defRPr sz="12400" b="1"/>
            </a:lvl1pPr>
            <a:lvl2pPr marL="2362981" indent="0">
              <a:buNone/>
              <a:defRPr sz="10300" b="1"/>
            </a:lvl2pPr>
            <a:lvl3pPr marL="4725962" indent="0">
              <a:buNone/>
              <a:defRPr sz="9300" b="1"/>
            </a:lvl3pPr>
            <a:lvl4pPr marL="7088943" indent="0">
              <a:buNone/>
              <a:defRPr sz="8300" b="1"/>
            </a:lvl4pPr>
            <a:lvl5pPr marL="9451918" indent="0">
              <a:buNone/>
              <a:defRPr sz="8300" b="1"/>
            </a:lvl5pPr>
            <a:lvl6pPr marL="11814899" indent="0">
              <a:buNone/>
              <a:defRPr sz="8300" b="1"/>
            </a:lvl6pPr>
            <a:lvl7pPr marL="14177880" indent="0">
              <a:buNone/>
              <a:defRPr sz="8300" b="1"/>
            </a:lvl7pPr>
            <a:lvl8pPr marL="16540861" indent="0">
              <a:buNone/>
              <a:defRPr sz="8300" b="1"/>
            </a:lvl8pPr>
            <a:lvl9pPr marL="18903842" indent="0">
              <a:buNone/>
              <a:defRPr sz="8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1"/>
            <a:ext cx="19392902" cy="18966182"/>
          </a:xfrm>
        </p:spPr>
        <p:txBody>
          <a:bodyPr/>
          <a:lstStyle>
            <a:lvl1pPr>
              <a:defRPr sz="12400"/>
            </a:lvl1pPr>
            <a:lvl2pPr>
              <a:defRPr sz="10300"/>
            </a:lvl2pPr>
            <a:lvl3pPr>
              <a:defRPr sz="93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7" y="7368546"/>
            <a:ext cx="19400520" cy="3070858"/>
          </a:xfrm>
        </p:spPr>
        <p:txBody>
          <a:bodyPr anchor="b"/>
          <a:lstStyle>
            <a:lvl1pPr marL="0" indent="0">
              <a:buNone/>
              <a:defRPr sz="12400" b="1"/>
            </a:lvl1pPr>
            <a:lvl2pPr marL="2362981" indent="0">
              <a:buNone/>
              <a:defRPr sz="10300" b="1"/>
            </a:lvl2pPr>
            <a:lvl3pPr marL="4725962" indent="0">
              <a:buNone/>
              <a:defRPr sz="9300" b="1"/>
            </a:lvl3pPr>
            <a:lvl4pPr marL="7088943" indent="0">
              <a:buNone/>
              <a:defRPr sz="8300" b="1"/>
            </a:lvl4pPr>
            <a:lvl5pPr marL="9451918" indent="0">
              <a:buNone/>
              <a:defRPr sz="8300" b="1"/>
            </a:lvl5pPr>
            <a:lvl6pPr marL="11814899" indent="0">
              <a:buNone/>
              <a:defRPr sz="8300" b="1"/>
            </a:lvl6pPr>
            <a:lvl7pPr marL="14177880" indent="0">
              <a:buNone/>
              <a:defRPr sz="8300" b="1"/>
            </a:lvl7pPr>
            <a:lvl8pPr marL="16540861" indent="0">
              <a:buNone/>
              <a:defRPr sz="8300" b="1"/>
            </a:lvl8pPr>
            <a:lvl9pPr marL="18903842" indent="0">
              <a:buNone/>
              <a:defRPr sz="8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7" y="10439401"/>
            <a:ext cx="19400520" cy="18966182"/>
          </a:xfrm>
        </p:spPr>
        <p:txBody>
          <a:bodyPr/>
          <a:lstStyle>
            <a:lvl1pPr>
              <a:defRPr sz="12400"/>
            </a:lvl1pPr>
            <a:lvl2pPr>
              <a:defRPr sz="10300"/>
            </a:lvl2pPr>
            <a:lvl3pPr>
              <a:defRPr sz="93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1B85-D8E1-434C-BFBA-A5E02EB7C825}" type="datetimeFigureOut">
              <a:rPr lang="en-US" smtClean="0"/>
              <a:t>8/5/14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93F-6A92-8A41-9645-9317D360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8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1B85-D8E1-434C-BFBA-A5E02EB7C825}" type="datetimeFigureOut">
              <a:rPr lang="en-US" smtClean="0"/>
              <a:t>8/5/14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93F-6A92-8A41-9645-9317D360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8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1B85-D8E1-434C-BFBA-A5E02EB7C825}" type="datetimeFigureOut">
              <a:rPr lang="en-US" smtClean="0"/>
              <a:t>8/5/14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93F-6A92-8A41-9645-9317D360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5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2" y="1310645"/>
            <a:ext cx="14439902" cy="5577840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8"/>
            <a:ext cx="24536400" cy="28094941"/>
          </a:xfrm>
        </p:spPr>
        <p:txBody>
          <a:bodyPr/>
          <a:lstStyle>
            <a:lvl1pPr>
              <a:defRPr sz="16500"/>
            </a:lvl1pPr>
            <a:lvl2pPr>
              <a:defRPr sz="14500"/>
            </a:lvl2pPr>
            <a:lvl3pPr>
              <a:defRPr sz="124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72" y="6888491"/>
            <a:ext cx="14439902" cy="22517101"/>
          </a:xfrm>
        </p:spPr>
        <p:txBody>
          <a:bodyPr/>
          <a:lstStyle>
            <a:lvl1pPr marL="0" indent="0">
              <a:buNone/>
              <a:defRPr sz="7200"/>
            </a:lvl1pPr>
            <a:lvl2pPr marL="2362981" indent="0">
              <a:buNone/>
              <a:defRPr sz="6200"/>
            </a:lvl2pPr>
            <a:lvl3pPr marL="4725962" indent="0">
              <a:buNone/>
              <a:defRPr sz="5200"/>
            </a:lvl3pPr>
            <a:lvl4pPr marL="7088943" indent="0">
              <a:buNone/>
              <a:defRPr sz="4700"/>
            </a:lvl4pPr>
            <a:lvl5pPr marL="9451918" indent="0">
              <a:buNone/>
              <a:defRPr sz="4700"/>
            </a:lvl5pPr>
            <a:lvl6pPr marL="11814899" indent="0">
              <a:buNone/>
              <a:defRPr sz="4700"/>
            </a:lvl6pPr>
            <a:lvl7pPr marL="14177880" indent="0">
              <a:buNone/>
              <a:defRPr sz="4700"/>
            </a:lvl7pPr>
            <a:lvl8pPr marL="16540861" indent="0">
              <a:buNone/>
              <a:defRPr sz="4700"/>
            </a:lvl8pPr>
            <a:lvl9pPr marL="1890384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1B85-D8E1-434C-BFBA-A5E02EB7C825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93F-6A92-8A41-9645-9317D360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6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4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1"/>
            <a:ext cx="26334720" cy="19751040"/>
          </a:xfrm>
        </p:spPr>
        <p:txBody>
          <a:bodyPr/>
          <a:lstStyle>
            <a:lvl1pPr marL="0" indent="0">
              <a:buNone/>
              <a:defRPr sz="16500"/>
            </a:lvl1pPr>
            <a:lvl2pPr marL="2362981" indent="0">
              <a:buNone/>
              <a:defRPr sz="14500"/>
            </a:lvl2pPr>
            <a:lvl3pPr marL="4725962" indent="0">
              <a:buNone/>
              <a:defRPr sz="12400"/>
            </a:lvl3pPr>
            <a:lvl4pPr marL="7088943" indent="0">
              <a:buNone/>
              <a:defRPr sz="10300"/>
            </a:lvl4pPr>
            <a:lvl5pPr marL="9451918" indent="0">
              <a:buNone/>
              <a:defRPr sz="10300"/>
            </a:lvl5pPr>
            <a:lvl6pPr marL="11814899" indent="0">
              <a:buNone/>
              <a:defRPr sz="10300"/>
            </a:lvl6pPr>
            <a:lvl7pPr marL="14177880" indent="0">
              <a:buNone/>
              <a:defRPr sz="10300"/>
            </a:lvl7pPr>
            <a:lvl8pPr marL="16540861" indent="0">
              <a:buNone/>
              <a:defRPr sz="10300"/>
            </a:lvl8pPr>
            <a:lvl9pPr marL="18903842" indent="0">
              <a:buNone/>
              <a:defRPr sz="10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4"/>
            <a:ext cx="26334720" cy="3863336"/>
          </a:xfrm>
        </p:spPr>
        <p:txBody>
          <a:bodyPr/>
          <a:lstStyle>
            <a:lvl1pPr marL="0" indent="0">
              <a:buNone/>
              <a:defRPr sz="7200"/>
            </a:lvl1pPr>
            <a:lvl2pPr marL="2362981" indent="0">
              <a:buNone/>
              <a:defRPr sz="6200"/>
            </a:lvl2pPr>
            <a:lvl3pPr marL="4725962" indent="0">
              <a:buNone/>
              <a:defRPr sz="5200"/>
            </a:lvl3pPr>
            <a:lvl4pPr marL="7088943" indent="0">
              <a:buNone/>
              <a:defRPr sz="4700"/>
            </a:lvl4pPr>
            <a:lvl5pPr marL="9451918" indent="0">
              <a:buNone/>
              <a:defRPr sz="4700"/>
            </a:lvl5pPr>
            <a:lvl6pPr marL="11814899" indent="0">
              <a:buNone/>
              <a:defRPr sz="4700"/>
            </a:lvl6pPr>
            <a:lvl7pPr marL="14177880" indent="0">
              <a:buNone/>
              <a:defRPr sz="4700"/>
            </a:lvl7pPr>
            <a:lvl8pPr marL="16540861" indent="0">
              <a:buNone/>
              <a:defRPr sz="4700"/>
            </a:lvl8pPr>
            <a:lvl9pPr marL="1890384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1B85-D8E1-434C-BFBA-A5E02EB7C825}" type="datetimeFigureOut">
              <a:rPr lang="en-US" smtClean="0"/>
              <a:t>8/5/14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3293F-6A92-8A41-9645-9317D360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72594" tIns="236300" rIns="472594" bIns="2363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6"/>
            <a:ext cx="39502080" cy="21724623"/>
          </a:xfrm>
          <a:prstGeom prst="rect">
            <a:avLst/>
          </a:prstGeom>
        </p:spPr>
        <p:txBody>
          <a:bodyPr vert="horz" lIns="472594" tIns="236300" rIns="472594" bIns="2363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7"/>
            <a:ext cx="10241280" cy="1752601"/>
          </a:xfrm>
          <a:prstGeom prst="rect">
            <a:avLst/>
          </a:prstGeom>
        </p:spPr>
        <p:txBody>
          <a:bodyPr vert="horz" lIns="472594" tIns="236300" rIns="472594" bIns="236300" rtlCol="0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E1B85-D8E1-434C-BFBA-A5E02EB7C825}" type="datetimeFigureOut">
              <a:rPr lang="en-US" smtClean="0"/>
              <a:t>8/5/14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7"/>
            <a:ext cx="13898880" cy="1752601"/>
          </a:xfrm>
          <a:prstGeom prst="rect">
            <a:avLst/>
          </a:prstGeom>
        </p:spPr>
        <p:txBody>
          <a:bodyPr vert="horz" lIns="472594" tIns="236300" rIns="472594" bIns="236300" rtlCol="0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7"/>
            <a:ext cx="10241280" cy="1752601"/>
          </a:xfrm>
          <a:prstGeom prst="rect">
            <a:avLst/>
          </a:prstGeom>
        </p:spPr>
        <p:txBody>
          <a:bodyPr vert="horz" lIns="472594" tIns="236300" rIns="472594" bIns="236300" rtlCol="0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3293F-6A92-8A41-9645-9317D360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2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62981" rtl="0" eaLnBrk="1" latinLnBrk="0" hangingPunct="1">
        <a:spcBef>
          <a:spcPct val="0"/>
        </a:spcBef>
        <a:buNone/>
        <a:defRPr sz="2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2234" indent="-1772234" algn="l" defTabSz="2362981" rtl="0" eaLnBrk="1" latinLnBrk="0" hangingPunct="1">
        <a:spcBef>
          <a:spcPct val="20000"/>
        </a:spcBef>
        <a:buFont typeface="Arial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9842" indent="-1476861" algn="l" defTabSz="2362981" rtl="0" eaLnBrk="1" latinLnBrk="0" hangingPunct="1">
        <a:spcBef>
          <a:spcPct val="20000"/>
        </a:spcBef>
        <a:buFont typeface="Arial"/>
        <a:buChar char="–"/>
        <a:defRPr sz="14500" kern="1200">
          <a:solidFill>
            <a:schemeClr val="tx1"/>
          </a:solidFill>
          <a:latin typeface="+mn-lt"/>
          <a:ea typeface="+mn-ea"/>
          <a:cs typeface="+mn-cs"/>
        </a:defRPr>
      </a:lvl2pPr>
      <a:lvl3pPr marL="5907450" indent="-1181488" algn="l" defTabSz="2362981" rtl="0" eaLnBrk="1" latinLnBrk="0" hangingPunct="1">
        <a:spcBef>
          <a:spcPct val="20000"/>
        </a:spcBef>
        <a:buFont typeface="Arial"/>
        <a:buChar char="•"/>
        <a:defRPr sz="12400" kern="1200">
          <a:solidFill>
            <a:schemeClr val="tx1"/>
          </a:solidFill>
          <a:latin typeface="+mn-lt"/>
          <a:ea typeface="+mn-ea"/>
          <a:cs typeface="+mn-cs"/>
        </a:defRPr>
      </a:lvl3pPr>
      <a:lvl4pPr marL="8270431" indent="-1181488" algn="l" defTabSz="2362981" rtl="0" eaLnBrk="1" latinLnBrk="0" hangingPunct="1">
        <a:spcBef>
          <a:spcPct val="20000"/>
        </a:spcBef>
        <a:buFont typeface="Arial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633411" indent="-1181488" algn="l" defTabSz="2362981" rtl="0" eaLnBrk="1" latinLnBrk="0" hangingPunct="1">
        <a:spcBef>
          <a:spcPct val="20000"/>
        </a:spcBef>
        <a:buFont typeface="Arial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96392" indent="-1181488" algn="l" defTabSz="2362981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359373" indent="-1181488" algn="l" defTabSz="2362981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722349" indent="-1181488" algn="l" defTabSz="2362981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20085330" indent="-1181488" algn="l" defTabSz="2362981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6298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62981" algn="l" defTabSz="236298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25962" algn="l" defTabSz="236298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88943" algn="l" defTabSz="236298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51918" algn="l" defTabSz="236298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14899" algn="l" defTabSz="236298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7880" algn="l" defTabSz="236298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540861" algn="l" defTabSz="236298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903842" algn="l" defTabSz="2362981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diagramData" Target="../diagrams/data1.xml"/><Relationship Id="rId20" Type="http://schemas.openxmlformats.org/officeDocument/2006/relationships/image" Target="../media/image12.png"/><Relationship Id="rId21" Type="http://schemas.openxmlformats.org/officeDocument/2006/relationships/image" Target="../media/image13.png"/><Relationship Id="rId22" Type="http://schemas.openxmlformats.org/officeDocument/2006/relationships/image" Target="../media/image14.png"/><Relationship Id="rId23" Type="http://schemas.openxmlformats.org/officeDocument/2006/relationships/image" Target="../media/image15.png"/><Relationship Id="rId24" Type="http://schemas.openxmlformats.org/officeDocument/2006/relationships/image" Target="../media/image16.jpg"/><Relationship Id="rId25" Type="http://schemas.openxmlformats.org/officeDocument/2006/relationships/image" Target="../media/image17.png"/><Relationship Id="rId10" Type="http://schemas.openxmlformats.org/officeDocument/2006/relationships/diagramLayout" Target="../diagrams/layout1.xml"/><Relationship Id="rId11" Type="http://schemas.openxmlformats.org/officeDocument/2006/relationships/diagramQuickStyle" Target="../diagrams/quickStyle1.xml"/><Relationship Id="rId12" Type="http://schemas.openxmlformats.org/officeDocument/2006/relationships/diagramColors" Target="../diagrams/colors1.xml"/><Relationship Id="rId13" Type="http://schemas.microsoft.com/office/2007/relationships/diagramDrawing" Target="../diagrams/drawing1.xml"/><Relationship Id="rId14" Type="http://schemas.openxmlformats.org/officeDocument/2006/relationships/image" Target="../media/image7.png"/><Relationship Id="rId15" Type="http://schemas.microsoft.com/office/2007/relationships/hdphoto" Target="../media/hdphoto1.wdp"/><Relationship Id="rId16" Type="http://schemas.openxmlformats.org/officeDocument/2006/relationships/image" Target="../media/image8.png"/><Relationship Id="rId17" Type="http://schemas.openxmlformats.org/officeDocument/2006/relationships/image" Target="../media/image9.jpg"/><Relationship Id="rId18" Type="http://schemas.openxmlformats.org/officeDocument/2006/relationships/image" Target="../media/image10.png"/><Relationship Id="rId1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Callout 34"/>
          <p:cNvSpPr/>
          <p:nvPr/>
        </p:nvSpPr>
        <p:spPr>
          <a:xfrm>
            <a:off x="1472756" y="23296422"/>
            <a:ext cx="4484425" cy="4189087"/>
          </a:xfrm>
          <a:prstGeom prst="downArrowCallout">
            <a:avLst>
              <a:gd name="adj1" fmla="val 17295"/>
              <a:gd name="adj2" fmla="val 4455"/>
              <a:gd name="adj3" fmla="val 16011"/>
              <a:gd name="adj4" fmla="val 62552"/>
            </a:avLst>
          </a:prstGeom>
          <a:solidFill>
            <a:srgbClr val="F2DCD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Left Arrow Callout 152"/>
          <p:cNvSpPr/>
          <p:nvPr/>
        </p:nvSpPr>
        <p:spPr>
          <a:xfrm>
            <a:off x="8386718" y="28782615"/>
            <a:ext cx="5309828" cy="2990088"/>
          </a:xfrm>
          <a:prstGeom prst="leftArrowCallout">
            <a:avLst>
              <a:gd name="adj1" fmla="val 15734"/>
              <a:gd name="adj2" fmla="val 4438"/>
              <a:gd name="adj3" fmla="val 14090"/>
              <a:gd name="adj4" fmla="val 8406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29740893" y="6649219"/>
            <a:ext cx="126908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4380" indent="-571500">
              <a:spcBef>
                <a:spcPts val="600"/>
              </a:spcBef>
              <a:buFont typeface="Arial"/>
              <a:buChar char="•"/>
            </a:pPr>
            <a:r>
              <a:rPr lang="en-US" sz="4000" dirty="0" smtClean="0">
                <a:solidFill>
                  <a:srgbClr val="1E1C11"/>
                </a:solidFill>
              </a:rPr>
              <a:t>Sage </a:t>
            </a:r>
            <a:r>
              <a:rPr lang="en-US" sz="4000" dirty="0">
                <a:solidFill>
                  <a:srgbClr val="1E1C11"/>
                </a:solidFill>
              </a:rPr>
              <a:t>efficiently computes </a:t>
            </a:r>
            <a:r>
              <a:rPr lang="en-US" sz="4000" dirty="0" err="1">
                <a:solidFill>
                  <a:srgbClr val="1E1C11"/>
                </a:solidFill>
              </a:rPr>
              <a:t>Gröbner</a:t>
            </a:r>
            <a:r>
              <a:rPr lang="en-US" sz="4000" dirty="0">
                <a:solidFill>
                  <a:srgbClr val="1E1C11"/>
                </a:solidFill>
              </a:rPr>
              <a:t> bases using a 1.3 GHz Intel Core i5 processor. We achieved a 50 milliseconds computation time for </a:t>
            </a:r>
            <a:r>
              <a:rPr lang="en-US" sz="4000" dirty="0" err="1">
                <a:solidFill>
                  <a:srgbClr val="1E1C11"/>
                </a:solidFill>
              </a:rPr>
              <a:t>Gröbner</a:t>
            </a:r>
            <a:r>
              <a:rPr lang="en-US" sz="4000" dirty="0">
                <a:solidFill>
                  <a:srgbClr val="1E1C11"/>
                </a:solidFill>
              </a:rPr>
              <a:t> basis for a system of 128 polynomials in 67 variables for a 32-leg spider robot</a:t>
            </a:r>
            <a:r>
              <a:rPr lang="en-US" sz="4000" dirty="0" smtClean="0">
                <a:solidFill>
                  <a:srgbClr val="1E1C11"/>
                </a:solidFill>
              </a:rPr>
              <a:t>.</a:t>
            </a:r>
            <a:endParaRPr lang="en-US" sz="4000" dirty="0">
              <a:solidFill>
                <a:srgbClr val="1E1C1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0033274" y="18789420"/>
            <a:ext cx="8172355" cy="694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4380" indent="-571500">
              <a:spcBef>
                <a:spcPts val="600"/>
              </a:spcBef>
              <a:buFont typeface="Arial"/>
              <a:buChar char="•"/>
            </a:pPr>
            <a:r>
              <a:rPr lang="en-US" sz="4000" dirty="0" smtClean="0">
                <a:solidFill>
                  <a:srgbClr val="1E1C11"/>
                </a:solidFill>
              </a:rPr>
              <a:t>Integrate </a:t>
            </a:r>
            <a:r>
              <a:rPr lang="en-US" sz="4000" dirty="0">
                <a:solidFill>
                  <a:srgbClr val="1E1C11"/>
                </a:solidFill>
              </a:rPr>
              <a:t>Sage’s </a:t>
            </a:r>
            <a:r>
              <a:rPr lang="en-US" sz="4000" dirty="0" err="1">
                <a:solidFill>
                  <a:srgbClr val="1E1C11"/>
                </a:solidFill>
              </a:rPr>
              <a:t>Gröbner</a:t>
            </a:r>
            <a:r>
              <a:rPr lang="en-US" sz="4000" dirty="0">
                <a:solidFill>
                  <a:srgbClr val="1E1C11"/>
                </a:solidFill>
              </a:rPr>
              <a:t> basis </a:t>
            </a:r>
            <a:r>
              <a:rPr lang="en-US" sz="4000" dirty="0" smtClean="0">
                <a:solidFill>
                  <a:srgbClr val="1E1C11"/>
                </a:solidFill>
              </a:rPr>
              <a:t>algorithms </a:t>
            </a:r>
            <a:r>
              <a:rPr lang="en-US" sz="4000" dirty="0">
                <a:solidFill>
                  <a:srgbClr val="1E1C11"/>
                </a:solidFill>
              </a:rPr>
              <a:t>in our existing</a:t>
            </a:r>
            <a:br>
              <a:rPr lang="en-US" sz="4000" dirty="0">
                <a:solidFill>
                  <a:srgbClr val="1E1C11"/>
                </a:solidFill>
              </a:rPr>
            </a:br>
            <a:r>
              <a:rPr lang="en-US" sz="4000" dirty="0">
                <a:solidFill>
                  <a:srgbClr val="1E1C11"/>
                </a:solidFill>
              </a:rPr>
              <a:t>polynomial solvers to improve the </a:t>
            </a:r>
            <a:br>
              <a:rPr lang="en-US" sz="4000" dirty="0">
                <a:solidFill>
                  <a:srgbClr val="1E1C11"/>
                </a:solidFill>
              </a:rPr>
            </a:br>
            <a:r>
              <a:rPr lang="en-US" sz="4000" dirty="0">
                <a:solidFill>
                  <a:srgbClr val="1E1C11"/>
                </a:solidFill>
              </a:rPr>
              <a:t>performance of robots, especially </a:t>
            </a:r>
            <a:br>
              <a:rPr lang="en-US" sz="4000" dirty="0">
                <a:solidFill>
                  <a:srgbClr val="1E1C11"/>
                </a:solidFill>
              </a:rPr>
            </a:br>
            <a:r>
              <a:rPr lang="en-US" sz="4000" dirty="0">
                <a:solidFill>
                  <a:srgbClr val="1E1C11"/>
                </a:solidFill>
              </a:rPr>
              <a:t>Boston Dynamics “Atlas”</a:t>
            </a:r>
            <a:r>
              <a:rPr lang="en-US" sz="4000" dirty="0" smtClean="0">
                <a:solidFill>
                  <a:srgbClr val="1E1C11"/>
                </a:solidFill>
              </a:rPr>
              <a:t>.</a:t>
            </a:r>
          </a:p>
          <a:p>
            <a:pPr marL="754380" indent="-571500">
              <a:spcBef>
                <a:spcPts val="600"/>
              </a:spcBef>
              <a:buFont typeface="Arial"/>
              <a:buChar char="•"/>
            </a:pPr>
            <a:r>
              <a:rPr lang="en-US" sz="4000" dirty="0">
                <a:solidFill>
                  <a:srgbClr val="1E1C11"/>
                </a:solidFill>
              </a:rPr>
              <a:t>Investigate </a:t>
            </a:r>
            <a:r>
              <a:rPr lang="en-US" sz="4000" dirty="0" err="1">
                <a:solidFill>
                  <a:srgbClr val="1E1C11"/>
                </a:solidFill>
              </a:rPr>
              <a:t>chordal</a:t>
            </a:r>
            <a:r>
              <a:rPr lang="en-US" sz="4000" dirty="0">
                <a:solidFill>
                  <a:srgbClr val="1E1C11"/>
                </a:solidFill>
              </a:rPr>
              <a:t> graphs to further </a:t>
            </a:r>
            <a:r>
              <a:rPr lang="en-US" sz="4000" dirty="0" smtClean="0">
                <a:solidFill>
                  <a:srgbClr val="1E1C11"/>
                </a:solidFill>
              </a:rPr>
              <a:t>leverage </a:t>
            </a:r>
            <a:r>
              <a:rPr lang="en-US" sz="4000" dirty="0">
                <a:solidFill>
                  <a:srgbClr val="1E1C11"/>
                </a:solidFill>
              </a:rPr>
              <a:t>polynomial </a:t>
            </a:r>
            <a:r>
              <a:rPr lang="en-US" sz="4000" dirty="0" err="1">
                <a:solidFill>
                  <a:srgbClr val="1E1C11"/>
                </a:solidFill>
              </a:rPr>
              <a:t>sparsity</a:t>
            </a:r>
            <a:r>
              <a:rPr lang="en-US" sz="4000" dirty="0">
                <a:solidFill>
                  <a:srgbClr val="1E1C11"/>
                </a:solidFill>
              </a:rPr>
              <a:t> in </a:t>
            </a:r>
            <a:r>
              <a:rPr lang="en-US" sz="4000" dirty="0" err="1" smtClean="0">
                <a:solidFill>
                  <a:srgbClr val="1E1C11"/>
                </a:solidFill>
              </a:rPr>
              <a:t>Gröbner</a:t>
            </a:r>
            <a:r>
              <a:rPr lang="en-US" sz="4000" dirty="0" smtClean="0">
                <a:solidFill>
                  <a:srgbClr val="1E1C11"/>
                </a:solidFill>
              </a:rPr>
              <a:t> </a:t>
            </a:r>
            <a:r>
              <a:rPr lang="en-US" sz="4000" dirty="0">
                <a:solidFill>
                  <a:srgbClr val="1E1C11"/>
                </a:solidFill>
              </a:rPr>
              <a:t>basis algorithms</a:t>
            </a:r>
            <a:r>
              <a:rPr lang="en-US" sz="4000" dirty="0" smtClean="0">
                <a:solidFill>
                  <a:srgbClr val="1E1C11"/>
                </a:solidFill>
              </a:rPr>
              <a:t>. Our existing algorithm using </a:t>
            </a:r>
            <a:r>
              <a:rPr lang="en-US" sz="4000" dirty="0" err="1" smtClean="0">
                <a:solidFill>
                  <a:srgbClr val="1E1C11"/>
                </a:solidFill>
              </a:rPr>
              <a:t>chordal</a:t>
            </a:r>
            <a:r>
              <a:rPr lang="en-US" sz="4000" dirty="0" smtClean="0">
                <a:solidFill>
                  <a:srgbClr val="1E1C11"/>
                </a:solidFill>
              </a:rPr>
              <a:t> graphs is slower than Sage’s algorithm.</a:t>
            </a:r>
            <a:endParaRPr lang="en-US" sz="4000" dirty="0">
              <a:solidFill>
                <a:schemeClr val="accent3">
                  <a:lumMod val="75000"/>
                </a:schemeClr>
              </a:solidFill>
              <a:latin typeface="Zapf Dingbats"/>
              <a:ea typeface="Zapf Dingbats"/>
              <a:cs typeface="Zapf Dingbats"/>
              <a:sym typeface="Zapf Dingbat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56794" y="19048999"/>
            <a:ext cx="12117692" cy="136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err="1" smtClean="0">
                <a:solidFill>
                  <a:srgbClr val="000000"/>
                </a:solidFill>
              </a:rPr>
              <a:t>Gröbner</a:t>
            </a:r>
            <a:r>
              <a:rPr lang="en-US" sz="4000" dirty="0" smtClean="0">
                <a:solidFill>
                  <a:srgbClr val="000000"/>
                </a:solidFill>
              </a:rPr>
              <a:t> </a:t>
            </a:r>
            <a:r>
              <a:rPr lang="en-US" sz="4000" dirty="0">
                <a:solidFill>
                  <a:srgbClr val="000000"/>
                </a:solidFill>
              </a:rPr>
              <a:t>basis algorithms include </a:t>
            </a:r>
            <a:r>
              <a:rPr lang="en-US" sz="4000" dirty="0" err="1">
                <a:solidFill>
                  <a:srgbClr val="000000"/>
                </a:solidFill>
              </a:rPr>
              <a:t>Buchberger’s</a:t>
            </a:r>
            <a:r>
              <a:rPr lang="en-US" sz="4000" dirty="0">
                <a:solidFill>
                  <a:srgbClr val="000000"/>
                </a:solidFill>
              </a:rPr>
              <a:t> algorithm, </a:t>
            </a:r>
            <a:r>
              <a:rPr lang="en-US" sz="4000" dirty="0" err="1">
                <a:solidFill>
                  <a:srgbClr val="000000"/>
                </a:solidFill>
              </a:rPr>
              <a:t>Faugère's</a:t>
            </a:r>
            <a:r>
              <a:rPr lang="en-US" sz="4000" dirty="0">
                <a:solidFill>
                  <a:srgbClr val="000000"/>
                </a:solidFill>
              </a:rPr>
              <a:t> F4, F5 and FGLM</a:t>
            </a:r>
            <a:r>
              <a:rPr lang="en-US" sz="4000" dirty="0" smtClean="0">
                <a:solidFill>
                  <a:srgbClr val="000000"/>
                </a:solidFill>
              </a:rPr>
              <a:t>.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43891200" cy="32918400"/>
          </a:xfrm>
          <a:prstGeom prst="rect">
            <a:avLst/>
          </a:prstGeom>
          <a:noFill/>
          <a:ln w="2540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29016" y="-125783"/>
            <a:ext cx="43891200" cy="4114847"/>
          </a:xfrm>
          <a:prstGeom prst="rect">
            <a:avLst/>
          </a:prstGeom>
          <a:noFill/>
          <a:ln w="2540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0" b="1" dirty="0" err="1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  <a:effectLst/>
                <a:latin typeface="Perpetua Titling MT"/>
                <a:ea typeface="ＭＳ 明朝"/>
                <a:cs typeface="Perpetua Titling MT"/>
              </a:rPr>
              <a:t>Gröbner</a:t>
            </a:r>
            <a:r>
              <a:rPr lang="en-US" sz="8500" b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  <a:effectLst/>
                <a:latin typeface="Perpetua Titling MT"/>
                <a:ea typeface="ＭＳ 明朝"/>
                <a:cs typeface="Perpetua Titling MT"/>
              </a:rPr>
              <a:t> </a:t>
            </a:r>
            <a:r>
              <a:rPr lang="en-US" sz="8500" b="1" dirty="0" err="1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  <a:effectLst/>
                <a:latin typeface="Perpetua Titling MT"/>
                <a:ea typeface="ＭＳ 明朝"/>
                <a:cs typeface="Perpetua Titling MT"/>
              </a:rPr>
              <a:t>BasEs</a:t>
            </a:r>
            <a:r>
              <a:rPr lang="en-US" sz="8500" b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  <a:effectLst/>
                <a:latin typeface="Perpetua Titling MT"/>
                <a:ea typeface="ＭＳ 明朝"/>
                <a:cs typeface="Perpetua Titling MT"/>
              </a:rPr>
              <a:t> </a:t>
            </a:r>
            <a:r>
              <a:rPr lang="en-US" sz="8500" b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  <a:effectLst/>
                <a:latin typeface="Perpetua Titling MT"/>
                <a:ea typeface="ＭＳ 明朝"/>
                <a:cs typeface="Perpetua Titling MT"/>
              </a:rPr>
              <a:t>for Polynomial Systems in Robotics</a:t>
            </a:r>
          </a:p>
          <a:p>
            <a:pPr algn="ctr"/>
            <a:r>
              <a:rPr lang="en-US" sz="6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Mina Khan</a:t>
            </a:r>
            <a:r>
              <a:rPr lang="en-US" sz="6800" baseline="300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1</a:t>
            </a:r>
            <a:r>
              <a:rPr lang="en-US" sz="6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, Frank Permenter</a:t>
            </a:r>
            <a:r>
              <a:rPr lang="en-US" sz="6800" baseline="300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2 </a:t>
            </a:r>
            <a:r>
              <a:rPr lang="en-US" sz="68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and Russ </a:t>
            </a:r>
            <a:r>
              <a:rPr lang="en-US" sz="68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Tedrake</a:t>
            </a:r>
            <a:r>
              <a:rPr lang="en-US" sz="6800" baseline="300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2</a:t>
            </a:r>
            <a:endParaRPr lang="en-US" sz="68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000000"/>
              </a:solidFill>
            </a:endParaRPr>
          </a:p>
          <a:p>
            <a:pPr algn="ctr"/>
            <a:r>
              <a:rPr lang="en-US" sz="6000" baseline="30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1</a:t>
            </a:r>
            <a:r>
              <a:rPr lang="en-US" sz="6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Mount </a:t>
            </a:r>
            <a:r>
              <a:rPr lang="en-US" sz="60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Holyoke </a:t>
            </a:r>
            <a:r>
              <a:rPr lang="en-US" sz="6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College, </a:t>
            </a:r>
            <a:r>
              <a:rPr lang="en-US" sz="6000" baseline="30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2</a:t>
            </a:r>
            <a:r>
              <a:rPr lang="en-US" sz="6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Electrical </a:t>
            </a:r>
            <a:r>
              <a:rPr lang="en-US" sz="60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Engineering and Computer Science, Massachusetts Institute of </a:t>
            </a:r>
            <a:r>
              <a:rPr lang="en-US" sz="60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00"/>
                </a:solidFill>
              </a:rPr>
              <a:t>Technology</a:t>
            </a:r>
            <a:endParaRPr lang="en-US" sz="60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000000"/>
              </a:solidFill>
            </a:endParaRPr>
          </a:p>
        </p:txBody>
      </p:sp>
      <p:pic>
        <p:nvPicPr>
          <p:cNvPr id="8" name="Picture 7" descr="MSRP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2" y="191758"/>
            <a:ext cx="5023116" cy="2810292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csail-logo-2C-notex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6569" y="225413"/>
            <a:ext cx="3701785" cy="3352105"/>
          </a:xfrm>
          <a:prstGeom prst="rect">
            <a:avLst/>
          </a:prstGeom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2703292" y="17131834"/>
            <a:ext cx="9144000" cy="1371600"/>
          </a:xfrm>
          <a:prstGeom prst="rect">
            <a:avLst/>
          </a:prstGeom>
          <a:solidFill>
            <a:srgbClr val="D9D9D9"/>
          </a:solidFill>
          <a:ln w="15240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863E03"/>
                </a:solidFill>
                <a:latin typeface="Perpetua Titling MT"/>
                <a:cs typeface="Perpetua Titling MT"/>
              </a:rPr>
              <a:t>II. </a:t>
            </a:r>
            <a:r>
              <a:rPr lang="en-US" sz="6600" b="1" dirty="0" err="1" smtClean="0">
                <a:solidFill>
                  <a:srgbClr val="863E03"/>
                </a:solidFill>
                <a:latin typeface="Perpetua Titling MT"/>
                <a:cs typeface="Perpetua Titling MT"/>
              </a:rPr>
              <a:t>Gröbner</a:t>
            </a:r>
            <a:r>
              <a:rPr lang="en-US" sz="6600" b="1" dirty="0" smtClean="0">
                <a:solidFill>
                  <a:srgbClr val="863E03"/>
                </a:solidFill>
                <a:latin typeface="Perpetua Titling MT"/>
                <a:cs typeface="Perpetua Titling MT"/>
              </a:rPr>
              <a:t> </a:t>
            </a:r>
            <a:r>
              <a:rPr lang="en-US" sz="6600" b="1" dirty="0" err="1" smtClean="0">
                <a:solidFill>
                  <a:srgbClr val="863E03"/>
                </a:solidFill>
                <a:latin typeface="Perpetua Titling MT"/>
                <a:cs typeface="Perpetua Titling MT"/>
              </a:rPr>
              <a:t>BasEs</a:t>
            </a:r>
            <a:r>
              <a:rPr lang="en-US" sz="6600" b="1" dirty="0" smtClean="0">
                <a:solidFill>
                  <a:srgbClr val="863E03"/>
                </a:solidFill>
                <a:latin typeface="Perpetua Titling MT"/>
                <a:cs typeface="Perpetua Titling MT"/>
              </a:rPr>
              <a:t> </a:t>
            </a:r>
            <a:endParaRPr lang="en-US" sz="6600" b="1" dirty="0">
              <a:solidFill>
                <a:srgbClr val="863E03"/>
              </a:solidFill>
              <a:latin typeface="Perpetua Titling MT"/>
              <a:cs typeface="Perpetua Titling M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379706" y="4928849"/>
            <a:ext cx="11191488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1524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457200" algn="ctr"/>
            <a:r>
              <a:rPr lang="en-US" sz="6600" b="1" dirty="0" smtClean="0">
                <a:solidFill>
                  <a:srgbClr val="863E03"/>
                </a:solidFill>
                <a:latin typeface="Perpetua Titling MT"/>
                <a:cs typeface="Perpetua Titling MT"/>
              </a:rPr>
              <a:t>III. ROBOT STRUCTURES</a:t>
            </a:r>
            <a:endParaRPr lang="en-US" sz="6600" b="1" dirty="0">
              <a:solidFill>
                <a:srgbClr val="863E03"/>
              </a:solidFill>
              <a:latin typeface="Perpetua Titling MT"/>
              <a:cs typeface="Perpetua Titling M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796067" y="17195337"/>
            <a:ext cx="9144000" cy="1371600"/>
          </a:xfrm>
          <a:prstGeom prst="rect">
            <a:avLst/>
          </a:prstGeom>
          <a:solidFill>
            <a:srgbClr val="D9D9D9"/>
          </a:solidFill>
          <a:ln w="15240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863E03"/>
                </a:solidFill>
                <a:latin typeface="Perpetua Titling MT"/>
                <a:cs typeface="Perpetua Titling MT"/>
              </a:rPr>
              <a:t>VI. FUTURE WORK</a:t>
            </a:r>
            <a:endParaRPr lang="en-US" sz="6600" b="1" dirty="0">
              <a:solidFill>
                <a:srgbClr val="863E03"/>
              </a:solidFill>
              <a:latin typeface="Perpetua Titling MT"/>
              <a:cs typeface="Perpetua Titling M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110979" y="17212354"/>
            <a:ext cx="9619002" cy="1372608"/>
          </a:xfrm>
          <a:prstGeom prst="rect">
            <a:avLst/>
          </a:prstGeom>
          <a:solidFill>
            <a:schemeClr val="bg1">
              <a:lumMod val="85000"/>
            </a:schemeClr>
          </a:solidFill>
          <a:ln w="1524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863E03"/>
                </a:solidFill>
                <a:latin typeface="Perpetua Titling MT"/>
                <a:cs typeface="Perpetua Titling MT"/>
              </a:rPr>
              <a:t>IV. Computations</a:t>
            </a:r>
            <a:endParaRPr lang="en-US" sz="6600" b="1" dirty="0">
              <a:ln>
                <a:solidFill>
                  <a:srgbClr val="AD5207"/>
                </a:solidFill>
              </a:ln>
              <a:solidFill>
                <a:srgbClr val="863E03"/>
              </a:solidFill>
              <a:latin typeface="Perpetua Titling MT"/>
              <a:cs typeface="Perpetua Titling M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796067" y="4917323"/>
            <a:ext cx="9144000" cy="1371600"/>
          </a:xfrm>
          <a:prstGeom prst="rect">
            <a:avLst/>
          </a:prstGeom>
          <a:solidFill>
            <a:srgbClr val="D9D9D9"/>
          </a:solidFill>
          <a:ln w="1524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863E03"/>
                </a:solidFill>
                <a:latin typeface="Perpetua Titling MT"/>
                <a:cs typeface="Perpetua Titling MT"/>
              </a:rPr>
              <a:t>V. CONCLUSIONS</a:t>
            </a:r>
            <a:endParaRPr lang="en-US" sz="6600" b="1" dirty="0">
              <a:solidFill>
                <a:srgbClr val="863E03"/>
              </a:solidFill>
              <a:latin typeface="Perpetua Titling MT"/>
              <a:cs typeface="Perpetua Titling M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253677" y="29122209"/>
            <a:ext cx="12323033" cy="2742200"/>
          </a:xfrm>
          <a:prstGeom prst="rect">
            <a:avLst/>
          </a:prstGeom>
          <a:noFill/>
          <a:ln w="76200" cmpd="sng">
            <a:solidFill>
              <a:srgbClr val="AD52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 smtClean="0">
              <a:solidFill>
                <a:srgbClr val="1E1C1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47599" y="4917322"/>
            <a:ext cx="12741255" cy="2700635"/>
          </a:xfrm>
          <a:prstGeom prst="rect">
            <a:avLst/>
          </a:prstGeom>
          <a:noFill/>
          <a:ln w="152400" cmpd="sng">
            <a:solidFill>
              <a:srgbClr val="AD520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0" b="1" dirty="0" smtClean="0">
                <a:solidFill>
                  <a:srgbClr val="000000"/>
                </a:solidFill>
              </a:rPr>
              <a:t> Motivation: </a:t>
            </a:r>
            <a:r>
              <a:rPr lang="en-US" sz="5500" i="1" dirty="0" smtClean="0">
                <a:solidFill>
                  <a:srgbClr val="000000"/>
                </a:solidFill>
              </a:rPr>
              <a:t>Efficiently</a:t>
            </a:r>
            <a:r>
              <a:rPr lang="en-US" sz="5500" dirty="0" smtClean="0">
                <a:solidFill>
                  <a:srgbClr val="000000"/>
                </a:solidFill>
              </a:rPr>
              <a:t> find </a:t>
            </a:r>
            <a:r>
              <a:rPr lang="en-US" sz="5500" i="1" dirty="0" smtClean="0">
                <a:solidFill>
                  <a:srgbClr val="000000"/>
                </a:solidFill>
              </a:rPr>
              <a:t>exact</a:t>
            </a:r>
            <a:r>
              <a:rPr lang="en-US" sz="5500" dirty="0" smtClean="0">
                <a:solidFill>
                  <a:srgbClr val="000000"/>
                </a:solidFill>
              </a:rPr>
              <a:t> solutions to multivariate polynomial equations in robot control and  motion planning.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703292" y="8370045"/>
            <a:ext cx="9144000" cy="1371600"/>
          </a:xfrm>
          <a:prstGeom prst="rect">
            <a:avLst/>
          </a:prstGeom>
          <a:solidFill>
            <a:srgbClr val="D9D9D9"/>
          </a:solidFill>
          <a:ln w="152400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863E03"/>
                </a:solidFill>
                <a:latin typeface="Perpetua Titling MT"/>
                <a:cs typeface="Perpetua Titling MT"/>
              </a:rPr>
              <a:t>I. ROBOT CONTROL</a:t>
            </a:r>
            <a:endParaRPr lang="en-US" sz="6600" b="1" dirty="0">
              <a:solidFill>
                <a:srgbClr val="863E03"/>
              </a:solidFill>
              <a:latin typeface="Perpetua Titling MT"/>
              <a:cs typeface="Perpetua Titling MT"/>
            </a:endParaRPr>
          </a:p>
        </p:txBody>
      </p:sp>
      <p:pic>
        <p:nvPicPr>
          <p:cNvPr id="57" name="Picture 56" descr="Screenshot 2014-08-03 21.25.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055" y="10428159"/>
            <a:ext cx="7549239" cy="4362636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6235056" y="10428159"/>
            <a:ext cx="7549238" cy="539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218596" y="19144019"/>
            <a:ext cx="12670258" cy="3247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731520" indent="-548640">
              <a:spcBef>
                <a:spcPts val="600"/>
              </a:spcBef>
            </a:pPr>
            <a:r>
              <a:rPr lang="en-US" sz="4000" dirty="0" smtClean="0">
                <a:ln>
                  <a:solidFill>
                    <a:srgbClr val="000000"/>
                  </a:solidFill>
                </a:ln>
                <a:solidFill>
                  <a:schemeClr val="accent3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en-US" sz="4000" dirty="0" err="1" smtClean="0">
                <a:solidFill>
                  <a:srgbClr val="1E1C11"/>
                </a:solidFill>
              </a:rPr>
              <a:t>Gröbner</a:t>
            </a:r>
            <a:r>
              <a:rPr lang="en-US" sz="4000" dirty="0" smtClean="0">
                <a:solidFill>
                  <a:srgbClr val="1E1C11"/>
                </a:solidFill>
              </a:rPr>
              <a:t> </a:t>
            </a:r>
            <a:r>
              <a:rPr lang="en-US" sz="4000" dirty="0" smtClean="0">
                <a:solidFill>
                  <a:srgbClr val="1E1C11"/>
                </a:solidFill>
              </a:rPr>
              <a:t>bases can be used to find solutions </a:t>
            </a:r>
            <a:r>
              <a:rPr lang="en-US" sz="4000" dirty="0" smtClean="0">
                <a:solidFill>
                  <a:srgbClr val="1E1C11"/>
                </a:solidFill>
              </a:rPr>
              <a:t>to </a:t>
            </a:r>
            <a:r>
              <a:rPr lang="en-US" sz="4000" dirty="0" smtClean="0">
                <a:solidFill>
                  <a:srgbClr val="1E1C11"/>
                </a:solidFill>
              </a:rPr>
              <a:t> systems of multivariate polynomial </a:t>
            </a:r>
            <a:r>
              <a:rPr lang="en-US" sz="4000" dirty="0" smtClean="0">
                <a:solidFill>
                  <a:srgbClr val="1E1C11"/>
                </a:solidFill>
              </a:rPr>
              <a:t>equations.</a:t>
            </a:r>
          </a:p>
          <a:p>
            <a:pPr marL="731520" indent="-548640">
              <a:spcBef>
                <a:spcPts val="600"/>
              </a:spcBef>
            </a:pPr>
            <a:r>
              <a:rPr lang="en-US" sz="4000" dirty="0" smtClean="0">
                <a:ln>
                  <a:solidFill>
                    <a:srgbClr val="000000"/>
                  </a:solidFill>
                </a:ln>
                <a:solidFill>
                  <a:srgbClr val="953735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 </a:t>
            </a:r>
            <a:r>
              <a:rPr lang="en-US" sz="4000" dirty="0" err="1" smtClean="0">
                <a:sym typeface="Zapf Dingbats"/>
              </a:rPr>
              <a:t>G</a:t>
            </a:r>
            <a:r>
              <a:rPr lang="en-US" sz="4000" dirty="0" err="1" smtClean="0"/>
              <a:t>röbner</a:t>
            </a:r>
            <a:r>
              <a:rPr lang="en-US" sz="4000" dirty="0" smtClean="0"/>
              <a:t> </a:t>
            </a:r>
            <a:r>
              <a:rPr lang="en-US" sz="4000" dirty="0"/>
              <a:t>basis algorithms have </a:t>
            </a:r>
            <a:r>
              <a:rPr lang="en-US" sz="4000" dirty="0" smtClean="0"/>
              <a:t>double </a:t>
            </a:r>
            <a:r>
              <a:rPr lang="en-US" sz="4000" dirty="0"/>
              <a:t>exponential </a:t>
            </a:r>
            <a:r>
              <a:rPr lang="en-US" sz="4000" dirty="0" smtClean="0"/>
              <a:t>worst-case complexity</a:t>
            </a:r>
            <a:r>
              <a:rPr lang="en-US" sz="4000" dirty="0" smtClean="0"/>
              <a:t>, so we aim to find efficient </a:t>
            </a:r>
            <a:r>
              <a:rPr lang="en-US" sz="4000" dirty="0" err="1">
                <a:sym typeface="Zapf Dingbats"/>
              </a:rPr>
              <a:t>G</a:t>
            </a:r>
            <a:r>
              <a:rPr lang="en-US" sz="4000" dirty="0" err="1"/>
              <a:t>röbner</a:t>
            </a:r>
            <a:r>
              <a:rPr lang="en-US" sz="4000" dirty="0"/>
              <a:t> basis </a:t>
            </a:r>
            <a:r>
              <a:rPr lang="en-US" sz="4000" dirty="0" smtClean="0"/>
              <a:t>algorithms.</a:t>
            </a:r>
            <a:endParaRPr lang="en-US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473360" y="22804465"/>
            <a:ext cx="11953463" cy="8835767"/>
            <a:chOff x="1102388" y="23412180"/>
            <a:chExt cx="12463097" cy="9320122"/>
          </a:xfrm>
        </p:grpSpPr>
        <p:grpSp>
          <p:nvGrpSpPr>
            <p:cNvPr id="75" name="Group 74"/>
            <p:cNvGrpSpPr/>
            <p:nvPr/>
          </p:nvGrpSpPr>
          <p:grpSpPr>
            <a:xfrm>
              <a:off x="1102388" y="26751505"/>
              <a:ext cx="9208611" cy="5980797"/>
              <a:chOff x="-1475846" y="-179754"/>
              <a:chExt cx="7704946" cy="5384725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828" b="10362"/>
              <a:stretch/>
            </p:blipFill>
            <p:spPr bwMode="auto">
              <a:xfrm>
                <a:off x="-1475846" y="-179754"/>
                <a:ext cx="7704946" cy="538472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grpSp>
            <p:nvGrpSpPr>
              <p:cNvPr id="78" name="Group 77"/>
              <p:cNvGrpSpPr/>
              <p:nvPr/>
            </p:nvGrpSpPr>
            <p:grpSpPr>
              <a:xfrm>
                <a:off x="-1165636" y="2320279"/>
                <a:ext cx="2669277" cy="2191985"/>
                <a:chOff x="-1172042" y="26927"/>
                <a:chExt cx="1927803" cy="1722278"/>
              </a:xfrm>
            </p:grpSpPr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172042" y="26927"/>
                  <a:ext cx="1707901" cy="17079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0174" y="573267"/>
                  <a:ext cx="1175935" cy="117593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9" name="Rectangle 78"/>
              <p:cNvSpPr/>
              <p:nvPr/>
            </p:nvSpPr>
            <p:spPr>
              <a:xfrm>
                <a:off x="1678381" y="850959"/>
                <a:ext cx="2511899" cy="2828848"/>
              </a:xfrm>
              <a:prstGeom prst="rect">
                <a:avLst/>
              </a:prstGeom>
              <a:solidFill>
                <a:srgbClr val="17337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0" b="1" dirty="0" err="1">
                    <a:effectLst/>
                    <a:ea typeface="ＭＳ 明朝"/>
                    <a:cs typeface="Times New Roman"/>
                  </a:rPr>
                  <a:t>Gröbner</a:t>
                </a:r>
                <a:r>
                  <a:rPr lang="en-US" sz="4000" b="1" dirty="0">
                    <a:effectLst/>
                    <a:ea typeface="ＭＳ 明朝"/>
                    <a:cs typeface="Times New Roman"/>
                  </a:rPr>
                  <a:t> basis algorithm</a:t>
                </a:r>
                <a:endParaRPr lang="en-US" sz="4000" dirty="0">
                  <a:effectLst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1492817" y="23412180"/>
              <a:ext cx="12072668" cy="856347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8"/>
          <a:srcRect l="87492"/>
          <a:stretch/>
        </p:blipFill>
        <p:spPr>
          <a:xfrm>
            <a:off x="26988981" y="6849061"/>
            <a:ext cx="885505" cy="1686880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22451213" y="8435183"/>
            <a:ext cx="59822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a typeface="Zapf Dingbats"/>
                <a:cs typeface="Zapf Dingbats"/>
                <a:sym typeface="Zapf Dingbats"/>
              </a:rPr>
              <a:t>Determinant of a sparse diagonal matrix</a:t>
            </a:r>
            <a:endParaRPr lang="en-US" sz="2600" dirty="0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Zapf Dingbats"/>
              <a:cs typeface="Zapf Dingbats"/>
              <a:sym typeface="Zapf Dingbat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2312679" y="6715304"/>
            <a:ext cx="5815690" cy="22137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8"/>
          <a:srcRect r="36898"/>
          <a:stretch/>
        </p:blipFill>
        <p:spPr>
          <a:xfrm>
            <a:off x="22624870" y="6846573"/>
            <a:ext cx="4467110" cy="1686880"/>
          </a:xfrm>
          <a:prstGeom prst="rect">
            <a:avLst/>
          </a:prstGeom>
        </p:spPr>
      </p:pic>
      <p:graphicFrame>
        <p:nvGraphicFramePr>
          <p:cNvPr id="92" name="Diagram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042317"/>
              </p:ext>
            </p:extLst>
          </p:nvPr>
        </p:nvGraphicFramePr>
        <p:xfrm>
          <a:off x="22565762" y="11481246"/>
          <a:ext cx="5174076" cy="4445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102" name="Group 101"/>
          <p:cNvGrpSpPr/>
          <p:nvPr/>
        </p:nvGrpSpPr>
        <p:grpSpPr>
          <a:xfrm>
            <a:off x="16564692" y="11472792"/>
            <a:ext cx="5549031" cy="4292418"/>
            <a:chOff x="22128401" y="11250808"/>
            <a:chExt cx="5770766" cy="4496988"/>
          </a:xfrm>
        </p:grpSpPr>
        <p:pic>
          <p:nvPicPr>
            <p:cNvPr id="91" name="Picture 90" descr="3d_robot_spider_by_physicssum-d4n02bo.jpg"/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7292" b="92622" l="19727" r="82227"/>
                      </a14:imgEffect>
                      <a14:imgEffect>
                        <a14:colorTemperature colorTemp="8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32" t="3946" r="17744" b="7912"/>
            <a:stretch/>
          </p:blipFill>
          <p:spPr>
            <a:xfrm>
              <a:off x="22128401" y="11250808"/>
              <a:ext cx="5770766" cy="4496988"/>
            </a:xfrm>
            <a:prstGeom prst="rect">
              <a:avLst/>
            </a:prstGeom>
          </p:spPr>
        </p:pic>
        <p:cxnSp>
          <p:nvCxnSpPr>
            <p:cNvPr id="96" name="Straight Arrow Connector 95"/>
            <p:cNvCxnSpPr/>
            <p:nvPr/>
          </p:nvCxnSpPr>
          <p:spPr>
            <a:xfrm>
              <a:off x="24091093" y="13700366"/>
              <a:ext cx="0" cy="885136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23593188" y="14596813"/>
              <a:ext cx="1131001" cy="630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500" b="1" dirty="0">
                  <a:solidFill>
                    <a:srgbClr val="008000"/>
                  </a:solidFill>
                </a:rPr>
                <a:t>Body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22614216" y="14104450"/>
              <a:ext cx="0" cy="885136"/>
            </a:xfrm>
            <a:prstGeom prst="straightConnector1">
              <a:avLst/>
            </a:prstGeom>
            <a:ln w="76200" cmpd="sng">
              <a:solidFill>
                <a:schemeClr val="tx2">
                  <a:lumMod val="75000"/>
                </a:schemeClr>
              </a:solidFill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22128401" y="14912284"/>
              <a:ext cx="1142178" cy="630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500" b="1" dirty="0" smtClean="0">
                  <a:solidFill>
                    <a:schemeClr val="tx2">
                      <a:lumMod val="75000"/>
                    </a:schemeClr>
                  </a:solidFill>
                </a:rPr>
                <a:t>Leg 1</a:t>
              </a:r>
              <a:endParaRPr lang="en-US" sz="35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15941260" y="9333671"/>
            <a:ext cx="12187108" cy="679259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" name="Picture 104" descr="Icon-Matlab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6210" y="22586491"/>
            <a:ext cx="2162641" cy="2072701"/>
          </a:xfrm>
          <a:prstGeom prst="rect">
            <a:avLst/>
          </a:prstGeom>
        </p:spPr>
      </p:pic>
      <p:pic>
        <p:nvPicPr>
          <p:cNvPr id="106" name="Picture 105" descr="M18_BlogPost.jp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78" r="58888"/>
          <a:stretch/>
        </p:blipFill>
        <p:spPr>
          <a:xfrm>
            <a:off x="16379706" y="23058465"/>
            <a:ext cx="2685654" cy="1290516"/>
          </a:xfrm>
          <a:prstGeom prst="rect">
            <a:avLst/>
          </a:prstGeom>
        </p:spPr>
      </p:pic>
      <p:pic>
        <p:nvPicPr>
          <p:cNvPr id="107" name="Picture 106" descr="Screenshot 2014-08-03 00.20.55.png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1"/>
          <a:stretch/>
        </p:blipFill>
        <p:spPr>
          <a:xfrm>
            <a:off x="23034429" y="23075059"/>
            <a:ext cx="4246558" cy="1189472"/>
          </a:xfrm>
          <a:prstGeom prst="rect">
            <a:avLst/>
          </a:prstGeom>
          <a:ln w="38100" cmpd="sng">
            <a:solidFill>
              <a:srgbClr val="3366FF"/>
            </a:solidFill>
          </a:ln>
        </p:spPr>
      </p:pic>
      <p:sp>
        <p:nvSpPr>
          <p:cNvPr id="108" name="Rectangle 107"/>
          <p:cNvSpPr/>
          <p:nvPr/>
        </p:nvSpPr>
        <p:spPr>
          <a:xfrm>
            <a:off x="15432312" y="20719514"/>
            <a:ext cx="12891368" cy="3882452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5567787" y="20816684"/>
            <a:ext cx="130918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/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✖ </a:t>
            </a:r>
            <a:r>
              <a:rPr lang="en-US" sz="4000" dirty="0" smtClean="0">
                <a:solidFill>
                  <a:srgbClr val="000000"/>
                </a:solidFill>
              </a:rPr>
              <a:t>Maple</a:t>
            </a:r>
            <a:r>
              <a:rPr lang="en-US" sz="4000" dirty="0" smtClean="0">
                <a:solidFill>
                  <a:srgbClr val="000000"/>
                </a:solidFill>
              </a:rPr>
              <a:t>, MATLAB and Macaulay2 </a:t>
            </a:r>
            <a:r>
              <a:rPr lang="en-US" sz="4000" i="1" dirty="0" smtClean="0">
                <a:solidFill>
                  <a:srgbClr val="000000"/>
                </a:solidFill>
              </a:rPr>
              <a:t>cannot </a:t>
            </a:r>
            <a:r>
              <a:rPr lang="en-US" sz="4000" dirty="0" smtClean="0">
                <a:solidFill>
                  <a:srgbClr val="000000"/>
                </a:solidFill>
              </a:rPr>
              <a:t>compute  </a:t>
            </a:r>
            <a:r>
              <a:rPr lang="en-US" sz="4000" dirty="0">
                <a:solidFill>
                  <a:srgbClr val="000000"/>
                </a:solidFill>
              </a:rPr>
              <a:t/>
            </a:r>
            <a:br>
              <a:rPr lang="en-US" sz="4000" dirty="0">
                <a:solidFill>
                  <a:srgbClr val="000000"/>
                </a:solidFill>
              </a:rPr>
            </a:br>
            <a:r>
              <a:rPr lang="en-US" sz="4000" dirty="0" smtClean="0">
                <a:solidFill>
                  <a:srgbClr val="000000"/>
                </a:solidFill>
              </a:rPr>
              <a:t>    </a:t>
            </a:r>
            <a:r>
              <a:rPr lang="en-US" sz="4000" dirty="0" err="1" smtClean="0">
                <a:solidFill>
                  <a:srgbClr val="000000"/>
                </a:solidFill>
              </a:rPr>
              <a:t>Gröbner</a:t>
            </a:r>
            <a:r>
              <a:rPr lang="en-US" sz="4000" dirty="0" smtClean="0">
                <a:solidFill>
                  <a:srgbClr val="000000"/>
                </a:solidFill>
              </a:rPr>
              <a:t> basis </a:t>
            </a:r>
            <a:r>
              <a:rPr lang="en-US" sz="4000" dirty="0" smtClean="0">
                <a:solidFill>
                  <a:srgbClr val="000000"/>
                </a:solidFill>
              </a:rPr>
              <a:t>for </a:t>
            </a:r>
            <a:r>
              <a:rPr lang="en-US" sz="4000" dirty="0" smtClean="0">
                <a:solidFill>
                  <a:srgbClr val="000000"/>
                </a:solidFill>
              </a:rPr>
              <a:t>a polynomial system representing </a:t>
            </a:r>
            <a:br>
              <a:rPr lang="en-US" sz="4000" dirty="0" smtClean="0">
                <a:solidFill>
                  <a:srgbClr val="000000"/>
                </a:solidFill>
              </a:rPr>
            </a:br>
            <a:r>
              <a:rPr lang="en-US" sz="4000" dirty="0" smtClean="0">
                <a:solidFill>
                  <a:srgbClr val="000000"/>
                </a:solidFill>
              </a:rPr>
              <a:t>    even one robotic spider leg.</a:t>
            </a:r>
            <a:endParaRPr lang="en-US" sz="4000" b="1" dirty="0">
              <a:solidFill>
                <a:srgbClr val="000000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15147330" y="25390966"/>
            <a:ext cx="13181542" cy="6403277"/>
            <a:chOff x="15232846" y="24768904"/>
            <a:chExt cx="13181542" cy="6403277"/>
          </a:xfrm>
        </p:grpSpPr>
        <p:pic>
          <p:nvPicPr>
            <p:cNvPr id="111" name="Picture 110" descr="sage_logo_new_l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8998" y="27479206"/>
              <a:ext cx="5804415" cy="1546258"/>
            </a:xfrm>
            <a:prstGeom prst="rect">
              <a:avLst/>
            </a:prstGeom>
          </p:spPr>
        </p:pic>
        <p:grpSp>
          <p:nvGrpSpPr>
            <p:cNvPr id="112" name="Group 111"/>
            <p:cNvGrpSpPr/>
            <p:nvPr/>
          </p:nvGrpSpPr>
          <p:grpSpPr>
            <a:xfrm>
              <a:off x="15232846" y="24768904"/>
              <a:ext cx="13181542" cy="6403277"/>
              <a:chOff x="15066548" y="19408021"/>
              <a:chExt cx="13181542" cy="3694638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15356722" y="19408021"/>
                <a:ext cx="12891368" cy="3694638"/>
              </a:xfrm>
              <a:prstGeom prst="rect">
                <a:avLst/>
              </a:prstGeom>
              <a:noFill/>
              <a:ln>
                <a:solidFill>
                  <a:srgbClr val="BFBFB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5066548" y="19408021"/>
                <a:ext cx="13091871" cy="1473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97280" indent="-548640">
                  <a:buFont typeface="Arial"/>
                  <a:buChar char="•"/>
                </a:pPr>
                <a:r>
                  <a:rPr lang="en-US" sz="4000" dirty="0" smtClean="0">
                    <a:solidFill>
                      <a:srgbClr val="000000"/>
                    </a:solidFill>
                  </a:rPr>
                  <a:t>Sage is Python-based math software that </a:t>
                </a:r>
                <a:r>
                  <a:rPr lang="en-US" sz="4000" dirty="0">
                    <a:solidFill>
                      <a:srgbClr val="000000"/>
                    </a:solidFill>
                  </a:rPr>
                  <a:t>uses </a:t>
                </a:r>
                <a:r>
                  <a:rPr lang="en-US" sz="4000" dirty="0" smtClean="0">
                    <a:solidFill>
                      <a:srgbClr val="000000"/>
                    </a:solidFill>
                  </a:rPr>
                  <a:t>C++ libraries in Singular and </a:t>
                </a:r>
                <a:r>
                  <a:rPr lang="en-US" sz="4000" dirty="0">
                    <a:solidFill>
                      <a:srgbClr val="000000"/>
                    </a:solidFill>
                  </a:rPr>
                  <a:t>Magma to compute </a:t>
                </a:r>
                <a:r>
                  <a:rPr lang="en-US" sz="4000" dirty="0" err="1">
                    <a:solidFill>
                      <a:srgbClr val="000000"/>
                    </a:solidFill>
                  </a:rPr>
                  <a:t>Gröbner</a:t>
                </a:r>
                <a:r>
                  <a:rPr lang="en-US" sz="4000" dirty="0">
                    <a:solidFill>
                      <a:srgbClr val="000000"/>
                    </a:solidFill>
                  </a:rPr>
                  <a:t> </a:t>
                </a:r>
                <a:r>
                  <a:rPr lang="en-US" sz="4000" dirty="0" smtClean="0">
                    <a:solidFill>
                      <a:srgbClr val="000000"/>
                    </a:solidFill>
                  </a:rPr>
                  <a:t>bases.</a:t>
                </a:r>
              </a:p>
              <a:p>
                <a:pPr marL="548640"/>
                <a:r>
                  <a:rPr lang="en-US" sz="4000" b="1" dirty="0" smtClean="0">
                    <a:ln>
                      <a:solidFill>
                        <a:srgbClr val="000000"/>
                      </a:solidFill>
                    </a:ln>
                    <a:solidFill>
                      <a:srgbClr val="008000"/>
                    </a:solidFill>
                    <a:ea typeface="Zapf Dingbats"/>
                    <a:cs typeface="Zapf Dingbats"/>
                    <a:sym typeface="Zapf Dingbats"/>
                  </a:rPr>
                  <a:t>✔</a:t>
                </a:r>
                <a:r>
                  <a:rPr lang="en-US" sz="4000" b="1" dirty="0">
                    <a:solidFill>
                      <a:srgbClr val="0000A8"/>
                    </a:solidFill>
                    <a:sym typeface="Zapf Dingbats"/>
                  </a:rPr>
                  <a:t> </a:t>
                </a:r>
                <a:r>
                  <a:rPr lang="en-US" sz="4000" dirty="0" smtClean="0">
                    <a:solidFill>
                      <a:srgbClr val="000000"/>
                    </a:solidFill>
                  </a:rPr>
                  <a:t>Sage allows fast </a:t>
                </a:r>
                <a:r>
                  <a:rPr lang="en-US" sz="4000" dirty="0" err="1">
                    <a:solidFill>
                      <a:srgbClr val="000000"/>
                    </a:solidFill>
                  </a:rPr>
                  <a:t>Gröbner</a:t>
                </a:r>
                <a:r>
                  <a:rPr lang="en-US" sz="4000" dirty="0">
                    <a:solidFill>
                      <a:srgbClr val="000000"/>
                    </a:solidFill>
                  </a:rPr>
                  <a:t> </a:t>
                </a:r>
                <a:r>
                  <a:rPr lang="en-US" sz="4000" dirty="0" smtClean="0">
                    <a:solidFill>
                      <a:srgbClr val="000000"/>
                    </a:solidFill>
                  </a:rPr>
                  <a:t>basis computations.</a:t>
                </a:r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18" name="Picture 117" descr="python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556" b="27331"/>
            <a:stretch/>
          </p:blipFill>
          <p:spPr>
            <a:xfrm>
              <a:off x="22989359" y="27645359"/>
              <a:ext cx="4938062" cy="1430348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21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51151" y="29358647"/>
              <a:ext cx="1419206" cy="15048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6026776" y="29538229"/>
              <a:ext cx="4194081" cy="1074094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23"/>
            <a:srcRect l="3523" t="2830" r="3608"/>
            <a:stretch/>
          </p:blipFill>
          <p:spPr>
            <a:xfrm>
              <a:off x="23201669" y="29358647"/>
              <a:ext cx="4752286" cy="1429319"/>
            </a:xfrm>
            <a:prstGeom prst="rect">
              <a:avLst/>
            </a:prstGeom>
          </p:spPr>
        </p:pic>
      </p:grpSp>
      <p:grpSp>
        <p:nvGrpSpPr>
          <p:cNvPr id="131" name="Group 130"/>
          <p:cNvGrpSpPr/>
          <p:nvPr/>
        </p:nvGrpSpPr>
        <p:grpSpPr>
          <a:xfrm>
            <a:off x="38424667" y="18952948"/>
            <a:ext cx="4007058" cy="6726033"/>
            <a:chOff x="38649394" y="19111492"/>
            <a:chExt cx="3656334" cy="6181791"/>
          </a:xfrm>
        </p:grpSpPr>
        <p:pic>
          <p:nvPicPr>
            <p:cNvPr id="128" name="Picture 127" descr="Atlas-p2_nt.jp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49394" y="19111492"/>
              <a:ext cx="3656334" cy="5625128"/>
            </a:xfrm>
            <a:prstGeom prst="rect">
              <a:avLst/>
            </a:prstGeom>
          </p:spPr>
        </p:pic>
        <p:sp>
          <p:nvSpPr>
            <p:cNvPr id="129" name="Rectangle 128"/>
            <p:cNvSpPr/>
            <p:nvPr/>
          </p:nvSpPr>
          <p:spPr>
            <a:xfrm>
              <a:off x="39704771" y="24736622"/>
              <a:ext cx="2227159" cy="556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</a:rPr>
                <a:t>Atlas </a:t>
              </a:r>
              <a:r>
                <a:rPr lang="en-US" sz="3000" dirty="0" smtClean="0">
                  <a:solidFill>
                    <a:srgbClr val="000000"/>
                  </a:solidFill>
                </a:rPr>
                <a:t>robot</a:t>
              </a:r>
              <a:endParaRPr lang="en-US" sz="3000" dirty="0">
                <a:solidFill>
                  <a:srgbClr val="000000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8997427" y="19111492"/>
              <a:ext cx="3198717" cy="6181791"/>
            </a:xfrm>
            <a:prstGeom prst="rect">
              <a:avLst/>
            </a:prstGeom>
            <a:noFill/>
            <a:ln>
              <a:solidFill>
                <a:srgbClr val="FAC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39440969" y="9684753"/>
            <a:ext cx="269011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</a:t>
            </a:r>
            <a:r>
              <a:rPr lang="en-US" sz="3600" dirty="0" smtClean="0"/>
              <a:t>omputation time </a:t>
            </a:r>
            <a:r>
              <a:rPr lang="en-US" sz="3600" dirty="0"/>
              <a:t>for </a:t>
            </a:r>
            <a:r>
              <a:rPr lang="en-US" sz="3600" dirty="0" err="1"/>
              <a:t>Gröbner</a:t>
            </a:r>
            <a:r>
              <a:rPr lang="en-US" sz="3600" dirty="0"/>
              <a:t> </a:t>
            </a:r>
            <a:r>
              <a:rPr lang="en-US" sz="3600" dirty="0" smtClean="0"/>
              <a:t>bases </a:t>
            </a:r>
            <a:r>
              <a:rPr lang="en-US" sz="3600" dirty="0" smtClean="0"/>
              <a:t>using Sage. Our  polynomial systems for the spider robot had 16 to 128 equations. </a:t>
            </a:r>
            <a:endParaRPr lang="en-US" sz="3600" dirty="0"/>
          </a:p>
        </p:txBody>
      </p:sp>
      <p:sp>
        <p:nvSpPr>
          <p:cNvPr id="138" name="Rectangle 137"/>
          <p:cNvSpPr/>
          <p:nvPr/>
        </p:nvSpPr>
        <p:spPr>
          <a:xfrm>
            <a:off x="30324967" y="9507399"/>
            <a:ext cx="12022621" cy="65661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601384" y="4249142"/>
            <a:ext cx="0" cy="28313658"/>
          </a:xfrm>
          <a:prstGeom prst="line">
            <a:avLst/>
          </a:prstGeom>
          <a:ln w="152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9241740" y="4249142"/>
            <a:ext cx="0" cy="28313658"/>
          </a:xfrm>
          <a:prstGeom prst="line">
            <a:avLst/>
          </a:prstGeom>
          <a:ln w="152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958742" y="16481923"/>
            <a:ext cx="13293765" cy="0"/>
          </a:xfrm>
          <a:prstGeom prst="line">
            <a:avLst/>
          </a:prstGeom>
          <a:ln w="152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5139710" y="16499481"/>
            <a:ext cx="13293765" cy="0"/>
          </a:xfrm>
          <a:prstGeom prst="line">
            <a:avLst/>
          </a:prstGeom>
          <a:ln w="152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0775" y="16481923"/>
            <a:ext cx="13203057" cy="17558"/>
          </a:xfrm>
          <a:prstGeom prst="line">
            <a:avLst/>
          </a:prstGeom>
          <a:ln w="152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40806" y="10605033"/>
            <a:ext cx="519424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4380" indent="-571500">
              <a:spcBef>
                <a:spcPts val="600"/>
              </a:spcBef>
              <a:buFont typeface="Arial"/>
              <a:buChar char="•"/>
            </a:pPr>
            <a:r>
              <a:rPr lang="en-US" sz="4000" dirty="0" smtClean="0">
                <a:solidFill>
                  <a:srgbClr val="1E1C11"/>
                </a:solidFill>
              </a:rPr>
              <a:t>Robot control involves solving polynomial </a:t>
            </a:r>
            <a:br>
              <a:rPr lang="en-US" sz="4000" dirty="0" smtClean="0">
                <a:solidFill>
                  <a:srgbClr val="1E1C11"/>
                </a:solidFill>
              </a:rPr>
            </a:br>
            <a:r>
              <a:rPr lang="en-US" sz="4000" dirty="0" smtClean="0">
                <a:solidFill>
                  <a:srgbClr val="1E1C11"/>
                </a:solidFill>
              </a:rPr>
              <a:t>equations in inverse kinematics (positions) and </a:t>
            </a:r>
            <a:r>
              <a:rPr lang="en-US" sz="4000" dirty="0" smtClean="0">
                <a:solidFill>
                  <a:srgbClr val="1E1C11"/>
                </a:solidFill>
              </a:rPr>
              <a:t>dynamics </a:t>
            </a:r>
            <a:r>
              <a:rPr lang="en-US" sz="4000" dirty="0" smtClean="0">
                <a:solidFill>
                  <a:srgbClr val="1E1C11"/>
                </a:solidFill>
              </a:rPr>
              <a:t>(forces) problems for robots.</a:t>
            </a:r>
            <a:endParaRPr lang="en-US" sz="4000" dirty="0">
              <a:solidFill>
                <a:schemeClr val="accent3">
                  <a:lumMod val="75000"/>
                </a:schemeClr>
              </a:solidFill>
              <a:latin typeface="Zapf Dingbats"/>
              <a:ea typeface="Zapf Dingbats"/>
              <a:cs typeface="Zapf Dingbats"/>
              <a:sym typeface="Zapf Dingbats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30911768" y="9923377"/>
            <a:ext cx="8202135" cy="5947686"/>
            <a:chOff x="759736" y="290105"/>
            <a:chExt cx="8202135" cy="5947686"/>
          </a:xfrm>
        </p:grpSpPr>
        <p:pic>
          <p:nvPicPr>
            <p:cNvPr id="161" name="Picture 160" descr="Macintosh HD:Users:khan32m:Dropbox:simple_graph.png"/>
            <p:cNvPicPr/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1149237"/>
              <a:ext cx="6008466" cy="431684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2" name="Straight Connector 161"/>
            <p:cNvCxnSpPr/>
            <p:nvPr/>
          </p:nvCxnSpPr>
          <p:spPr>
            <a:xfrm>
              <a:off x="7701645" y="1149237"/>
              <a:ext cx="0" cy="4306810"/>
            </a:xfrm>
            <a:prstGeom prst="line">
              <a:avLst/>
            </a:prstGeom>
            <a:ln w="19050" cmpd="sng">
              <a:solidFill>
                <a:srgbClr val="0077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1714500" y="1149237"/>
              <a:ext cx="30419" cy="4296777"/>
            </a:xfrm>
            <a:prstGeom prst="line">
              <a:avLst/>
            </a:prstGeom>
            <a:ln w="19050" cmpd="sng">
              <a:solidFill>
                <a:srgbClr val="1733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 Box 5"/>
            <p:cNvSpPr txBox="1"/>
            <p:nvPr/>
          </p:nvSpPr>
          <p:spPr>
            <a:xfrm rot="16200000">
              <a:off x="-822432" y="3100786"/>
              <a:ext cx="4044788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600" dirty="0">
                  <a:solidFill>
                    <a:srgbClr val="000090"/>
                  </a:solidFill>
                  <a:effectLst/>
                  <a:ea typeface="ＭＳ 明朝"/>
                  <a:cs typeface="Times New Roman"/>
                </a:rPr>
                <a:t>Computation Time (10</a:t>
              </a:r>
              <a:r>
                <a:rPr lang="en-US" sz="2600" baseline="30000" dirty="0">
                  <a:solidFill>
                    <a:srgbClr val="000090"/>
                  </a:solidFill>
                  <a:effectLst/>
                  <a:ea typeface="ＭＳ 明朝"/>
                  <a:cs typeface="Times New Roman"/>
                </a:rPr>
                <a:t>-3</a:t>
              </a:r>
              <a:r>
                <a:rPr lang="en-US" sz="2600" dirty="0">
                  <a:solidFill>
                    <a:srgbClr val="000090"/>
                  </a:solidFill>
                  <a:effectLst/>
                  <a:ea typeface="ＭＳ 明朝"/>
                  <a:cs typeface="Times New Roman"/>
                </a:rPr>
                <a:t> sec)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65" name="Text Box 5"/>
            <p:cNvSpPr txBox="1"/>
            <p:nvPr/>
          </p:nvSpPr>
          <p:spPr>
            <a:xfrm rot="16200000">
              <a:off x="6872246" y="3017631"/>
              <a:ext cx="3073041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600" dirty="0" smtClean="0">
                  <a:solidFill>
                    <a:srgbClr val="008000"/>
                  </a:solidFill>
                  <a:effectLst/>
                  <a:ea typeface="ＭＳ 明朝"/>
                  <a:cs typeface="Times New Roman"/>
                </a:rPr>
                <a:t>Number of Equations</a:t>
              </a:r>
              <a:endParaRPr lang="en-US" sz="1200" dirty="0">
                <a:solidFill>
                  <a:srgbClr val="008000"/>
                </a:solidFill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66" name="Text Box 5"/>
            <p:cNvSpPr txBox="1"/>
            <p:nvPr/>
          </p:nvSpPr>
          <p:spPr>
            <a:xfrm>
              <a:off x="1274623" y="3774192"/>
              <a:ext cx="601378" cy="475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200" dirty="0" smtClean="0">
                  <a:solidFill>
                    <a:srgbClr val="000090"/>
                  </a:solidFill>
                  <a:effectLst/>
                  <a:ea typeface="ＭＳ 明朝"/>
                  <a:cs typeface="Times New Roman"/>
                </a:rPr>
                <a:t>20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US" sz="2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67" name="Text Box 5"/>
            <p:cNvSpPr txBox="1"/>
            <p:nvPr/>
          </p:nvSpPr>
          <p:spPr>
            <a:xfrm>
              <a:off x="7701645" y="3917773"/>
              <a:ext cx="570989" cy="423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200" dirty="0" smtClean="0">
                  <a:solidFill>
                    <a:srgbClr val="008000"/>
                  </a:solidFill>
                  <a:effectLst/>
                  <a:ea typeface="ＭＳ 明朝"/>
                  <a:cs typeface="Times New Roman"/>
                </a:rPr>
                <a:t>50</a:t>
              </a:r>
              <a:endParaRPr lang="en-US" sz="2200" dirty="0">
                <a:solidFill>
                  <a:srgbClr val="008000"/>
                </a:solidFill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68" name="Text Box 5"/>
            <p:cNvSpPr txBox="1"/>
            <p:nvPr/>
          </p:nvSpPr>
          <p:spPr>
            <a:xfrm>
              <a:off x="7701645" y="2494348"/>
              <a:ext cx="637473" cy="405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200" dirty="0" smtClean="0">
                  <a:solidFill>
                    <a:srgbClr val="008000"/>
                  </a:solidFill>
                  <a:ea typeface="ＭＳ 明朝"/>
                  <a:cs typeface="Times New Roman"/>
                </a:rPr>
                <a:t>10</a:t>
              </a:r>
              <a:r>
                <a:rPr lang="en-US" sz="2200" dirty="0" smtClean="0">
                  <a:solidFill>
                    <a:srgbClr val="008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2200" dirty="0">
                <a:solidFill>
                  <a:srgbClr val="008000"/>
                </a:solidFill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69" name="Text Box 5"/>
            <p:cNvSpPr txBox="1"/>
            <p:nvPr/>
          </p:nvSpPr>
          <p:spPr>
            <a:xfrm>
              <a:off x="7701645" y="984931"/>
              <a:ext cx="637473" cy="424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200" dirty="0" smtClean="0">
                  <a:solidFill>
                    <a:srgbClr val="008000"/>
                  </a:solidFill>
                  <a:effectLst/>
                  <a:ea typeface="ＭＳ 明朝"/>
                  <a:cs typeface="Times New Roman"/>
                </a:rPr>
                <a:t>150</a:t>
              </a:r>
              <a:endParaRPr lang="en-US" sz="2200" dirty="0">
                <a:solidFill>
                  <a:srgbClr val="008000"/>
                </a:solidFill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70" name="Text Box 5"/>
            <p:cNvSpPr txBox="1"/>
            <p:nvPr/>
          </p:nvSpPr>
          <p:spPr>
            <a:xfrm>
              <a:off x="1274623" y="2356114"/>
              <a:ext cx="570989" cy="54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200" dirty="0" smtClean="0">
                  <a:solidFill>
                    <a:srgbClr val="000090"/>
                  </a:solidFill>
                  <a:effectLst/>
                  <a:ea typeface="ＭＳ 明朝"/>
                  <a:cs typeface="Times New Roman"/>
                </a:rPr>
                <a:t>40</a:t>
              </a:r>
            </a:p>
          </p:txBody>
        </p:sp>
        <p:sp>
          <p:nvSpPr>
            <p:cNvPr id="171" name="Text Box 5"/>
            <p:cNvSpPr txBox="1"/>
            <p:nvPr/>
          </p:nvSpPr>
          <p:spPr>
            <a:xfrm>
              <a:off x="1274623" y="901474"/>
              <a:ext cx="570989" cy="54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200" dirty="0" smtClean="0">
                  <a:solidFill>
                    <a:srgbClr val="000090"/>
                  </a:solidFill>
                  <a:effectLst/>
                  <a:ea typeface="ＭＳ 明朝"/>
                  <a:cs typeface="Times New Roman"/>
                </a:rPr>
                <a:t>60</a:t>
              </a:r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1744919" y="4011764"/>
              <a:ext cx="201386" cy="0"/>
            </a:xfrm>
            <a:prstGeom prst="line">
              <a:avLst/>
            </a:prstGeom>
            <a:ln w="19050" cmpd="sng">
              <a:solidFill>
                <a:srgbClr val="1733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734032" y="2603866"/>
              <a:ext cx="201386" cy="0"/>
            </a:xfrm>
            <a:prstGeom prst="line">
              <a:avLst/>
            </a:prstGeom>
            <a:ln w="19050" cmpd="sng">
              <a:solidFill>
                <a:srgbClr val="1733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7474859" y="2767153"/>
              <a:ext cx="226786" cy="0"/>
            </a:xfrm>
            <a:prstGeom prst="line">
              <a:avLst/>
            </a:prstGeom>
            <a:ln w="190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7463972" y="4098848"/>
              <a:ext cx="226786" cy="0"/>
            </a:xfrm>
            <a:prstGeom prst="line">
              <a:avLst/>
            </a:prstGeom>
            <a:ln w="19050" cmpd="sng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175"/>
            <p:cNvSpPr/>
            <p:nvPr/>
          </p:nvSpPr>
          <p:spPr>
            <a:xfrm>
              <a:off x="2372678" y="5745348"/>
              <a:ext cx="4521096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600" dirty="0" smtClean="0">
                  <a:effectLst/>
                  <a:ea typeface="ＭＳ 明朝"/>
                  <a:cs typeface="Times New Roman"/>
                </a:rPr>
                <a:t>Number of Legs of Spider Robot</a:t>
              </a:r>
              <a:endParaRPr lang="en-US" sz="26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372678" y="5446014"/>
              <a:ext cx="32765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1744919" y="5446014"/>
              <a:ext cx="5945839" cy="10033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/>
            <p:cNvSpPr/>
            <p:nvPr/>
          </p:nvSpPr>
          <p:spPr>
            <a:xfrm>
              <a:off x="3193675" y="5446014"/>
              <a:ext cx="47065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10</a:t>
              </a:r>
              <a:endParaRPr lang="en-US" sz="2200" dirty="0" smtClean="0">
                <a:solidFill>
                  <a:srgbClr val="000000"/>
                </a:solidFill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053652" y="5466080"/>
              <a:ext cx="47065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15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4906373" y="5461127"/>
              <a:ext cx="47065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20</a:t>
              </a:r>
              <a:endParaRPr lang="en-US" sz="2200" dirty="0" smtClean="0">
                <a:solidFill>
                  <a:srgbClr val="000000"/>
                </a:solidFill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748228" y="5466080"/>
              <a:ext cx="47065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25</a:t>
              </a: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6593672" y="5471541"/>
              <a:ext cx="47065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30</a:t>
              </a:r>
              <a:endParaRPr lang="en-US" sz="2200" dirty="0" smtClean="0">
                <a:solidFill>
                  <a:srgbClr val="000000"/>
                </a:solidFill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418071" y="5446014"/>
              <a:ext cx="47065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smtClean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35</a:t>
              </a: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432454" y="5446014"/>
              <a:ext cx="32765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  <a:ea typeface="ＭＳ 明朝"/>
                  <a:cs typeface="Times New Roman"/>
                </a:rPr>
                <a:t>0</a:t>
              </a:r>
              <a:endParaRPr lang="en-US" sz="2200" dirty="0" smtClean="0">
                <a:solidFill>
                  <a:srgbClr val="000000"/>
                </a:solidFill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1792092" y="1173529"/>
              <a:ext cx="5898666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2572794" y="5279570"/>
              <a:ext cx="0" cy="182880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429001" y="5279570"/>
              <a:ext cx="1" cy="182880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 flipV="1">
              <a:off x="4288978" y="5268683"/>
              <a:ext cx="1" cy="182880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5141699" y="5268683"/>
              <a:ext cx="1" cy="182880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 flipV="1">
              <a:off x="5983553" y="5268683"/>
              <a:ext cx="1" cy="182880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 flipV="1">
              <a:off x="6828998" y="5268683"/>
              <a:ext cx="1" cy="182880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 Box 5"/>
            <p:cNvSpPr txBox="1"/>
            <p:nvPr/>
          </p:nvSpPr>
          <p:spPr>
            <a:xfrm>
              <a:off x="759736" y="290105"/>
              <a:ext cx="8202135" cy="859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000" b="1" dirty="0" err="1" smtClean="0">
                  <a:solidFill>
                    <a:srgbClr val="800000"/>
                  </a:solidFill>
                </a:rPr>
                <a:t>Gröbner</a:t>
              </a:r>
              <a:r>
                <a:rPr lang="en-US" sz="3000" b="1" dirty="0" smtClean="0">
                  <a:solidFill>
                    <a:srgbClr val="800000"/>
                  </a:solidFill>
                </a:rPr>
                <a:t> basis computation time for spider robots</a:t>
              </a:r>
              <a:endParaRPr lang="en-US" sz="3000" b="1" dirty="0">
                <a:solidFill>
                  <a:srgbClr val="800000"/>
                </a:solidFill>
                <a:effectLst/>
                <a:ea typeface="ＭＳ 明朝"/>
                <a:cs typeface="Times New Roman"/>
              </a:endParaRPr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6353797" y="14730217"/>
            <a:ext cx="75350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Serial </a:t>
            </a:r>
            <a:r>
              <a:rPr lang="en-US" sz="3200" dirty="0">
                <a:solidFill>
                  <a:srgbClr val="000000"/>
                </a:solidFill>
              </a:rPr>
              <a:t>N-link manipulator model (left) for a robot arm (right) 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5459454" y="6849061"/>
            <a:ext cx="67362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4380" indent="-571500">
              <a:spcBef>
                <a:spcPts val="600"/>
              </a:spcBef>
              <a:buFont typeface="Arial"/>
              <a:buChar char="•"/>
            </a:pPr>
            <a:r>
              <a:rPr lang="en-US" sz="4000" dirty="0" smtClean="0">
                <a:solidFill>
                  <a:srgbClr val="1E1C11"/>
                </a:solidFill>
              </a:rPr>
              <a:t>Sparse </a:t>
            </a:r>
            <a:r>
              <a:rPr lang="en-US" sz="4000" dirty="0">
                <a:solidFill>
                  <a:srgbClr val="1E1C11"/>
                </a:solidFill>
              </a:rPr>
              <a:t>matrix computations are simpler than dense matrix computations</a:t>
            </a:r>
            <a:r>
              <a:rPr lang="en-US" sz="4000" dirty="0" smtClean="0">
                <a:solidFill>
                  <a:srgbClr val="1E1C11"/>
                </a:solidFill>
              </a:rPr>
              <a:t>.</a:t>
            </a:r>
            <a:endParaRPr lang="en-US" sz="4000" dirty="0">
              <a:solidFill>
                <a:srgbClr val="1E1C1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5941260" y="9333671"/>
            <a:ext cx="121871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>
              <a:spcBef>
                <a:spcPts val="600"/>
              </a:spcBef>
            </a:pPr>
            <a:r>
              <a:rPr lang="en-US" sz="4000" dirty="0" smtClean="0">
                <a:solidFill>
                  <a:srgbClr val="1E1C11"/>
                </a:solidFill>
              </a:rPr>
              <a:t>We </a:t>
            </a:r>
            <a:r>
              <a:rPr lang="en-US" sz="4000" dirty="0">
                <a:solidFill>
                  <a:srgbClr val="1E1C11"/>
                </a:solidFill>
              </a:rPr>
              <a:t>created a spider robot (left). Each spider leg </a:t>
            </a:r>
            <a:br>
              <a:rPr lang="en-US" sz="4000" dirty="0">
                <a:solidFill>
                  <a:srgbClr val="1E1C11"/>
                </a:solidFill>
              </a:rPr>
            </a:br>
            <a:r>
              <a:rPr lang="en-US" sz="4000" dirty="0">
                <a:solidFill>
                  <a:srgbClr val="1E1C11"/>
                </a:solidFill>
              </a:rPr>
              <a:t>is connected to the body, but not to other legs, </a:t>
            </a:r>
            <a:r>
              <a:rPr lang="en-US" sz="4000" dirty="0" smtClean="0">
                <a:solidFill>
                  <a:srgbClr val="1E1C11"/>
                </a:solidFill>
              </a:rPr>
              <a:t>yielding </a:t>
            </a:r>
            <a:r>
              <a:rPr lang="en-US" sz="4000" dirty="0" err="1">
                <a:solidFill>
                  <a:srgbClr val="1E1C11"/>
                </a:solidFill>
              </a:rPr>
              <a:t>chordal</a:t>
            </a:r>
            <a:r>
              <a:rPr lang="en-US" sz="4000" dirty="0">
                <a:solidFill>
                  <a:srgbClr val="1E1C11"/>
                </a:solidFill>
              </a:rPr>
              <a:t> </a:t>
            </a:r>
            <a:r>
              <a:rPr lang="en-US" sz="4000" dirty="0" err="1">
                <a:solidFill>
                  <a:srgbClr val="1E1C11"/>
                </a:solidFill>
              </a:rPr>
              <a:t>sparsity</a:t>
            </a:r>
            <a:r>
              <a:rPr lang="en-US" sz="4000" dirty="0">
                <a:solidFill>
                  <a:srgbClr val="1E1C11"/>
                </a:solidFill>
              </a:rPr>
              <a:t> in robot graphs (right)</a:t>
            </a:r>
            <a:r>
              <a:rPr lang="en-US" sz="4000" dirty="0" smtClean="0">
                <a:solidFill>
                  <a:srgbClr val="1E1C11"/>
                </a:solidFill>
              </a:rPr>
              <a:t>.</a:t>
            </a:r>
            <a:endParaRPr lang="en-US" sz="4000" dirty="0">
              <a:solidFill>
                <a:srgbClr val="1E1C1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045542" y="26420391"/>
            <a:ext cx="12869293" cy="1792714"/>
            <a:chOff x="30045542" y="26267991"/>
            <a:chExt cx="12869293" cy="1792714"/>
          </a:xfrm>
        </p:grpSpPr>
        <p:sp>
          <p:nvSpPr>
            <p:cNvPr id="28" name="Rectangle 27"/>
            <p:cNvSpPr/>
            <p:nvPr/>
          </p:nvSpPr>
          <p:spPr>
            <a:xfrm>
              <a:off x="30253678" y="26267991"/>
              <a:ext cx="12323033" cy="1792714"/>
            </a:xfrm>
            <a:prstGeom prst="rect">
              <a:avLst/>
            </a:prstGeom>
            <a:noFill/>
            <a:ln w="76200" cmpd="sng">
              <a:solidFill>
                <a:srgbClr val="AD520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solidFill>
                  <a:srgbClr val="1E1C1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045542" y="26428032"/>
              <a:ext cx="12869293" cy="1523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2880" algn="ctr">
                <a:spcBef>
                  <a:spcPts val="600"/>
                </a:spcBef>
              </a:pPr>
              <a:r>
                <a:rPr lang="en-US" sz="4800" b="1" dirty="0" smtClean="0">
                  <a:solidFill>
                    <a:srgbClr val="1E1C11"/>
                  </a:solidFill>
                </a:rPr>
                <a:t>Acknowledgements</a:t>
              </a:r>
              <a:endParaRPr lang="en-US" sz="5400" b="1" dirty="0">
                <a:solidFill>
                  <a:srgbClr val="1E1C11"/>
                </a:solidFill>
              </a:endParaRPr>
            </a:p>
            <a:p>
              <a:pPr marL="182880">
                <a:spcBef>
                  <a:spcPts val="600"/>
                </a:spcBef>
              </a:pPr>
              <a:r>
                <a:rPr lang="en-US" sz="4000" dirty="0" smtClean="0">
                  <a:solidFill>
                    <a:srgbClr val="1E1C11"/>
                  </a:solidFill>
                </a:rPr>
                <a:t>Robot </a:t>
              </a:r>
              <a:r>
                <a:rPr lang="en-US" sz="4000" dirty="0">
                  <a:solidFill>
                    <a:srgbClr val="1E1C11"/>
                  </a:solidFill>
                </a:rPr>
                <a:t>Locomotion Group, Diego </a:t>
              </a:r>
              <a:r>
                <a:rPr lang="en-US" sz="4000" dirty="0" err="1">
                  <a:solidFill>
                    <a:srgbClr val="1E1C11"/>
                  </a:solidFill>
                </a:rPr>
                <a:t>Cifuentes</a:t>
              </a:r>
              <a:r>
                <a:rPr lang="en-US" sz="4000" dirty="0" smtClean="0">
                  <a:solidFill>
                    <a:srgbClr val="1E1C11"/>
                  </a:solidFill>
                </a:rPr>
                <a:t>, and </a:t>
              </a:r>
              <a:r>
                <a:rPr lang="en-US" sz="4000" dirty="0">
                  <a:solidFill>
                    <a:srgbClr val="1E1C11"/>
                  </a:solidFill>
                </a:rPr>
                <a:t>MSRP </a:t>
              </a:r>
              <a:r>
                <a:rPr lang="en-US" sz="4000" dirty="0" smtClean="0">
                  <a:solidFill>
                    <a:srgbClr val="1E1C11"/>
                  </a:solidFill>
                </a:rPr>
                <a:t>Staff</a:t>
              </a:r>
              <a:endParaRPr lang="en-US" sz="4000" dirty="0">
                <a:solidFill>
                  <a:srgbClr val="1E1C11"/>
                </a:solidFill>
              </a:endParaRPr>
            </a:p>
          </p:txBody>
        </p:sp>
      </p:grpSp>
      <p:sp>
        <p:nvSpPr>
          <p:cNvPr id="145" name="Rectangle 144"/>
          <p:cNvSpPr/>
          <p:nvPr/>
        </p:nvSpPr>
        <p:spPr>
          <a:xfrm>
            <a:off x="30071571" y="29193408"/>
            <a:ext cx="12869293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algn="ctr">
              <a:spcBef>
                <a:spcPts val="600"/>
              </a:spcBef>
            </a:pPr>
            <a:r>
              <a:rPr lang="en-US" sz="4800" b="1" dirty="0" smtClean="0">
                <a:solidFill>
                  <a:srgbClr val="1E1C11"/>
                </a:solidFill>
              </a:rPr>
              <a:t>Picture Courtesy</a:t>
            </a:r>
            <a:endParaRPr lang="en-US" sz="5400" b="1" dirty="0">
              <a:solidFill>
                <a:srgbClr val="1E1C11"/>
              </a:solidFill>
            </a:endParaRPr>
          </a:p>
          <a:p>
            <a:pPr marL="182880">
              <a:spcBef>
                <a:spcPts val="600"/>
              </a:spcBef>
            </a:pPr>
            <a:r>
              <a:rPr lang="en-US" sz="2000" dirty="0" smtClean="0">
                <a:solidFill>
                  <a:srgbClr val="000000"/>
                </a:solidFill>
              </a:rPr>
              <a:t>ROSARIO</a:t>
            </a:r>
            <a:r>
              <a:rPr lang="en-US" sz="2000" dirty="0">
                <a:solidFill>
                  <a:srgbClr val="000000"/>
                </a:solidFill>
              </a:rPr>
              <a:t>, J. M. et al. Proposal of methodology for the modeling and control of manipulators. J. Braz. Soc. Mech. Sci. 2002, vol.24, n.3; http://</a:t>
            </a:r>
            <a:r>
              <a:rPr lang="en-US" sz="2000" dirty="0" err="1">
                <a:solidFill>
                  <a:srgbClr val="000000"/>
                </a:solidFill>
              </a:rPr>
              <a:t>www.societyofrobots.com</a:t>
            </a:r>
            <a:r>
              <a:rPr lang="en-US" sz="2000" dirty="0">
                <a:solidFill>
                  <a:srgbClr val="000000"/>
                </a:solidFill>
              </a:rPr>
              <a:t>/</a:t>
            </a:r>
            <a:r>
              <a:rPr lang="en-US" sz="2000" dirty="0" err="1">
                <a:solidFill>
                  <a:srgbClr val="000000"/>
                </a:solidFill>
              </a:rPr>
              <a:t>robot_arm_tutorial.shtml</a:t>
            </a:r>
            <a:r>
              <a:rPr lang="en-US" sz="2000" dirty="0">
                <a:solidFill>
                  <a:srgbClr val="000000"/>
                </a:solidFill>
              </a:rPr>
              <a:t>; http://</a:t>
            </a:r>
            <a:r>
              <a:rPr lang="en-US" sz="2000" dirty="0" err="1">
                <a:solidFill>
                  <a:srgbClr val="000000"/>
                </a:solidFill>
              </a:rPr>
              <a:t>www.mathwarehouse.com</a:t>
            </a:r>
            <a:r>
              <a:rPr lang="en-US" sz="2000" dirty="0">
                <a:solidFill>
                  <a:srgbClr val="000000"/>
                </a:solidFill>
              </a:rPr>
              <a:t>/algebra/relation/evaluating-</a:t>
            </a:r>
            <a:r>
              <a:rPr lang="en-US" sz="2000" dirty="0" err="1">
                <a:solidFill>
                  <a:srgbClr val="000000"/>
                </a:solidFill>
              </a:rPr>
              <a:t>function.php</a:t>
            </a:r>
            <a:r>
              <a:rPr lang="en-US" sz="2000" dirty="0">
                <a:solidFill>
                  <a:srgbClr val="000000"/>
                </a:solidFill>
              </a:rPr>
              <a:t>; http://</a:t>
            </a:r>
            <a:r>
              <a:rPr lang="en-US" sz="2000" dirty="0" err="1">
                <a:solidFill>
                  <a:srgbClr val="000000"/>
                </a:solidFill>
              </a:rPr>
              <a:t>physicssum.deviantart.com</a:t>
            </a:r>
            <a:r>
              <a:rPr lang="en-US" sz="2000" dirty="0">
                <a:solidFill>
                  <a:srgbClr val="000000"/>
                </a:solidFill>
              </a:rPr>
              <a:t>/art/3D-Robot-Spider-280498884; Logos: MATLAB, Maple, Macaulay2, Sage, Python, Magma, Singular, C/C++ (http://</a:t>
            </a:r>
            <a:r>
              <a:rPr lang="en-US" sz="2000" dirty="0" err="1">
                <a:solidFill>
                  <a:srgbClr val="000000"/>
                </a:solidFill>
              </a:rPr>
              <a:t>www.techhui.com</a:t>
            </a:r>
            <a:r>
              <a:rPr lang="en-US" sz="2000" dirty="0">
                <a:solidFill>
                  <a:srgbClr val="000000"/>
                </a:solidFill>
              </a:rPr>
              <a:t>/group/</a:t>
            </a:r>
            <a:r>
              <a:rPr lang="en-US" sz="2000" dirty="0" err="1">
                <a:solidFill>
                  <a:srgbClr val="000000"/>
                </a:solidFill>
              </a:rPr>
              <a:t>candcppdevelopers</a:t>
            </a:r>
            <a:r>
              <a:rPr lang="en-US" sz="2000" dirty="0">
                <a:solidFill>
                  <a:srgbClr val="000000"/>
                </a:solidFill>
              </a:rPr>
              <a:t>); </a:t>
            </a:r>
            <a:r>
              <a:rPr lang="en-US" sz="2000" dirty="0"/>
              <a:t>http://</a:t>
            </a:r>
            <a:r>
              <a:rPr lang="en-US" sz="2000" dirty="0" err="1"/>
              <a:t>www.fairfaxunderground.com</a:t>
            </a:r>
            <a:r>
              <a:rPr lang="en-US" sz="2000" dirty="0"/>
              <a:t>/forum/file.php?40,file=113550,filename=Atlas-</a:t>
            </a:r>
            <a:r>
              <a:rPr lang="en-US" sz="2000" dirty="0" smtClean="0"/>
              <a:t>p2_nt.jpg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54" name="Text Box 13"/>
          <p:cNvSpPr txBox="1"/>
          <p:nvPr/>
        </p:nvSpPr>
        <p:spPr>
          <a:xfrm>
            <a:off x="9449465" y="28782615"/>
            <a:ext cx="4795654" cy="315187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u="sng" dirty="0" err="1">
                <a:effectLst/>
                <a:ea typeface="ＭＳ 明朝"/>
                <a:cs typeface="Times New Roman"/>
              </a:rPr>
              <a:t>Gröbner</a:t>
            </a:r>
            <a:r>
              <a:rPr lang="en-US" sz="3200" u="sng" dirty="0">
                <a:effectLst/>
                <a:ea typeface="ＭＳ 明朝"/>
                <a:cs typeface="Times New Roman"/>
              </a:rPr>
              <a:t> </a:t>
            </a:r>
            <a:r>
              <a:rPr lang="en-US" sz="3200" u="sng" dirty="0" smtClean="0">
                <a:effectLst/>
                <a:ea typeface="ＭＳ 明朝"/>
                <a:cs typeface="Times New Roman"/>
              </a:rPr>
              <a:t>basis</a:t>
            </a:r>
            <a:endParaRPr lang="en-US" sz="3200" dirty="0"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a typeface="ＭＳ 明朝"/>
                <a:cs typeface="Times New Roman"/>
              </a:rPr>
              <a:t>g</a:t>
            </a:r>
            <a:r>
              <a:rPr lang="en-US" sz="4000" baseline="-25000" dirty="0" smtClean="0">
                <a:effectLst/>
                <a:ea typeface="ＭＳ 明朝"/>
                <a:cs typeface="Times New Roman"/>
              </a:rPr>
              <a:t>1</a:t>
            </a:r>
            <a:r>
              <a:rPr lang="en-US" sz="3200" dirty="0" smtClean="0">
                <a:effectLst/>
                <a:ea typeface="ＭＳ 明朝"/>
                <a:cs typeface="Times New Roman"/>
              </a:rPr>
              <a:t>(x1) = 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a typeface="ＭＳ 明朝"/>
                <a:cs typeface="Times New Roman"/>
              </a:rPr>
              <a:t>g</a:t>
            </a:r>
            <a:r>
              <a:rPr lang="en-US" sz="4000" baseline="-25000" dirty="0" smtClean="0">
                <a:ea typeface="ＭＳ 明朝"/>
                <a:cs typeface="Times New Roman"/>
              </a:rPr>
              <a:t>2</a:t>
            </a:r>
            <a:r>
              <a:rPr lang="en-US" sz="3200" dirty="0" smtClean="0">
                <a:ea typeface="ＭＳ 明朝"/>
                <a:cs typeface="Times New Roman"/>
              </a:rPr>
              <a:t>(x1, x2) = 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a typeface="ＭＳ 明朝"/>
                <a:cs typeface="Times New Roman"/>
              </a:rPr>
              <a:t>g</a:t>
            </a:r>
            <a:r>
              <a:rPr lang="en-US" sz="4000" baseline="-25000" dirty="0" smtClean="0">
                <a:effectLst/>
                <a:ea typeface="ＭＳ 明朝"/>
                <a:cs typeface="Times New Roman"/>
              </a:rPr>
              <a:t>3</a:t>
            </a:r>
            <a:r>
              <a:rPr lang="en-US" sz="3200" dirty="0" smtClean="0">
                <a:effectLst/>
                <a:ea typeface="ＭＳ 明朝"/>
                <a:cs typeface="Times New Roman"/>
              </a:rPr>
              <a:t>(x1, x2, x3) = 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ea typeface="ＭＳ 明朝"/>
                <a:cs typeface="Times New Roman"/>
              </a:rPr>
              <a:t>                    :</a:t>
            </a:r>
          </a:p>
          <a:p>
            <a:r>
              <a:rPr lang="en-US" sz="3200" dirty="0" err="1" smtClean="0">
                <a:ea typeface="ＭＳ 明朝"/>
                <a:cs typeface="Times New Roman"/>
              </a:rPr>
              <a:t>g</a:t>
            </a:r>
            <a:r>
              <a:rPr lang="en-US" sz="4000" baseline="-25000" dirty="0" err="1" smtClean="0">
                <a:ea typeface="ＭＳ 明朝"/>
                <a:cs typeface="Times New Roman"/>
              </a:rPr>
              <a:t>m</a:t>
            </a:r>
            <a:r>
              <a:rPr lang="en-US" sz="3200" dirty="0" smtClean="0">
                <a:ea typeface="ＭＳ 明朝"/>
                <a:cs typeface="Times New Roman"/>
              </a:rPr>
              <a:t>(</a:t>
            </a:r>
            <a:r>
              <a:rPr lang="en-US" sz="3200" dirty="0">
                <a:ea typeface="ＭＳ 明朝"/>
                <a:cs typeface="Times New Roman"/>
              </a:rPr>
              <a:t>x1, x2, </a:t>
            </a:r>
            <a:r>
              <a:rPr lang="en-US" sz="3200" dirty="0" smtClean="0">
                <a:ea typeface="ＭＳ 明朝"/>
                <a:cs typeface="Times New Roman"/>
              </a:rPr>
              <a:t>x3,....,</a:t>
            </a:r>
            <a:r>
              <a:rPr lang="en-US" sz="3200" dirty="0" err="1" smtClean="0">
                <a:ea typeface="ＭＳ 明朝"/>
                <a:cs typeface="Times New Roman"/>
              </a:rPr>
              <a:t>xn</a:t>
            </a:r>
            <a:r>
              <a:rPr lang="en-US" sz="3200" dirty="0" smtClean="0">
                <a:ea typeface="ＭＳ 明朝"/>
                <a:cs typeface="Times New Roman"/>
              </a:rPr>
              <a:t>) = 0</a:t>
            </a:r>
            <a:endParaRPr lang="en-US" sz="3200" dirty="0">
              <a:ea typeface="ＭＳ 明朝"/>
              <a:cs typeface="Times New Roman"/>
            </a:endParaRPr>
          </a:p>
        </p:txBody>
      </p:sp>
      <p:sp>
        <p:nvSpPr>
          <p:cNvPr id="156" name="Text Box 13"/>
          <p:cNvSpPr txBox="1"/>
          <p:nvPr/>
        </p:nvSpPr>
        <p:spPr>
          <a:xfrm>
            <a:off x="1645215" y="23256866"/>
            <a:ext cx="4365683" cy="2690199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u="sng" dirty="0" smtClean="0">
                <a:effectLst/>
                <a:ea typeface="ＭＳ 明朝"/>
                <a:cs typeface="Times New Roman"/>
              </a:rPr>
              <a:t>Polynomial System</a:t>
            </a:r>
            <a:endParaRPr lang="en-US" sz="3200" dirty="0">
              <a:ea typeface="ＭＳ 明朝"/>
              <a:cs typeface="Times New Roman"/>
            </a:endParaRPr>
          </a:p>
          <a:p>
            <a:r>
              <a:rPr lang="en-US" sz="3200" dirty="0">
                <a:ea typeface="ＭＳ 明朝"/>
                <a:cs typeface="Times New Roman"/>
              </a:rPr>
              <a:t>f</a:t>
            </a:r>
            <a:r>
              <a:rPr lang="en-US" sz="4000" baseline="-25000" dirty="0" smtClean="0">
                <a:effectLst/>
                <a:ea typeface="ＭＳ 明朝"/>
                <a:cs typeface="Times New Roman"/>
              </a:rPr>
              <a:t>1</a:t>
            </a:r>
            <a:r>
              <a:rPr lang="en-US" sz="3200" dirty="0" smtClean="0">
                <a:effectLst/>
                <a:ea typeface="ＭＳ 明朝"/>
                <a:cs typeface="Times New Roman"/>
              </a:rPr>
              <a:t>(</a:t>
            </a:r>
            <a:r>
              <a:rPr lang="en-US" sz="3200" dirty="0">
                <a:ea typeface="ＭＳ 明朝"/>
                <a:cs typeface="Times New Roman"/>
              </a:rPr>
              <a:t>x1, x2, x3,....,</a:t>
            </a:r>
            <a:r>
              <a:rPr lang="en-US" sz="3200" dirty="0" err="1">
                <a:ea typeface="ＭＳ 明朝"/>
                <a:cs typeface="Times New Roman"/>
              </a:rPr>
              <a:t>xn</a:t>
            </a:r>
            <a:r>
              <a:rPr lang="en-US" sz="3200" dirty="0" smtClean="0">
                <a:effectLst/>
                <a:ea typeface="ＭＳ 明朝"/>
                <a:cs typeface="Times New Roman"/>
              </a:rPr>
              <a:t>) = 0</a:t>
            </a:r>
          </a:p>
          <a:p>
            <a:r>
              <a:rPr lang="en-US" sz="3200" dirty="0">
                <a:ea typeface="ＭＳ 明朝"/>
                <a:cs typeface="Times New Roman"/>
              </a:rPr>
              <a:t>f</a:t>
            </a:r>
            <a:r>
              <a:rPr lang="en-US" sz="4000" baseline="-25000" dirty="0" smtClean="0">
                <a:ea typeface="ＭＳ 明朝"/>
                <a:cs typeface="Times New Roman"/>
              </a:rPr>
              <a:t>2</a:t>
            </a:r>
            <a:r>
              <a:rPr lang="en-US" sz="3200" dirty="0" smtClean="0">
                <a:ea typeface="ＭＳ 明朝"/>
                <a:cs typeface="Times New Roman"/>
              </a:rPr>
              <a:t>(</a:t>
            </a:r>
            <a:r>
              <a:rPr lang="en-US" sz="3200" dirty="0">
                <a:ea typeface="ＭＳ 明朝"/>
                <a:cs typeface="Times New Roman"/>
              </a:rPr>
              <a:t>x1, x2, x3,....,</a:t>
            </a:r>
            <a:r>
              <a:rPr lang="en-US" sz="3200" dirty="0" err="1">
                <a:ea typeface="ＭＳ 明朝"/>
                <a:cs typeface="Times New Roman"/>
              </a:rPr>
              <a:t>xn</a:t>
            </a:r>
            <a:r>
              <a:rPr lang="en-US" sz="3200" dirty="0" smtClean="0">
                <a:ea typeface="ＭＳ 明朝"/>
                <a:cs typeface="Times New Roman"/>
              </a:rPr>
              <a:t>) = 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a typeface="ＭＳ 明朝"/>
                <a:cs typeface="Times New Roman"/>
              </a:rPr>
              <a:t> </a:t>
            </a:r>
            <a:r>
              <a:rPr lang="en-US" sz="2000" dirty="0" smtClean="0">
                <a:ea typeface="ＭＳ 明朝"/>
                <a:cs typeface="Times New Roman"/>
              </a:rPr>
              <a:t>                         </a:t>
            </a:r>
            <a:r>
              <a:rPr lang="en-US" sz="3600" dirty="0" smtClean="0">
                <a:ea typeface="ＭＳ 明朝"/>
                <a:cs typeface="Times New Roman"/>
              </a:rPr>
              <a:t>:</a:t>
            </a:r>
          </a:p>
          <a:p>
            <a:r>
              <a:rPr lang="en-US" sz="3200" dirty="0" err="1">
                <a:ea typeface="ＭＳ 明朝"/>
                <a:cs typeface="Times New Roman"/>
              </a:rPr>
              <a:t>f</a:t>
            </a:r>
            <a:r>
              <a:rPr lang="en-US" sz="4000" baseline="-25000" dirty="0" err="1" smtClean="0">
                <a:ea typeface="ＭＳ 明朝"/>
                <a:cs typeface="Times New Roman"/>
              </a:rPr>
              <a:t>m</a:t>
            </a:r>
            <a:r>
              <a:rPr lang="en-US" sz="3200" dirty="0" smtClean="0">
                <a:ea typeface="ＭＳ 明朝"/>
                <a:cs typeface="Times New Roman"/>
              </a:rPr>
              <a:t>(</a:t>
            </a:r>
            <a:r>
              <a:rPr lang="en-US" sz="3200" dirty="0">
                <a:ea typeface="ＭＳ 明朝"/>
                <a:cs typeface="Times New Roman"/>
              </a:rPr>
              <a:t>x1, x2, </a:t>
            </a:r>
            <a:r>
              <a:rPr lang="en-US" sz="3200" dirty="0" smtClean="0">
                <a:ea typeface="ＭＳ 明朝"/>
                <a:cs typeface="Times New Roman"/>
              </a:rPr>
              <a:t>x3,....,</a:t>
            </a:r>
            <a:r>
              <a:rPr lang="en-US" sz="3200" dirty="0" err="1" smtClean="0">
                <a:ea typeface="ＭＳ 明朝"/>
                <a:cs typeface="Times New Roman"/>
              </a:rPr>
              <a:t>xn</a:t>
            </a:r>
            <a:r>
              <a:rPr lang="en-US" sz="3200" dirty="0" smtClean="0">
                <a:ea typeface="ＭＳ 明朝"/>
                <a:cs typeface="Times New Roman"/>
              </a:rPr>
              <a:t>) = 0</a:t>
            </a:r>
            <a:endParaRPr lang="en-US" sz="3200" dirty="0">
              <a:ea typeface="ＭＳ 明朝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968352" y="23256866"/>
            <a:ext cx="54584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lvl="0">
              <a:spcBef>
                <a:spcPts val="600"/>
              </a:spcBef>
            </a:pPr>
            <a:r>
              <a:rPr lang="en-US" sz="4000" dirty="0" err="1">
                <a:solidFill>
                  <a:prstClr val="black"/>
                </a:solidFill>
                <a:sym typeface="Zapf Dingbats"/>
              </a:rPr>
              <a:t>G</a:t>
            </a:r>
            <a:r>
              <a:rPr lang="en-US" sz="4000" dirty="0" err="1">
                <a:solidFill>
                  <a:prstClr val="black"/>
                </a:solidFill>
              </a:rPr>
              <a:t>röbner</a:t>
            </a:r>
            <a:r>
              <a:rPr lang="en-US" sz="4000" dirty="0">
                <a:solidFill>
                  <a:prstClr val="black"/>
                </a:solidFill>
              </a:rPr>
              <a:t> basis algorithms generalize Gaussian elimination to find </a:t>
            </a:r>
            <a:r>
              <a:rPr lang="en-US" sz="4000" dirty="0" err="1">
                <a:solidFill>
                  <a:prstClr val="black"/>
                </a:solidFill>
                <a:sym typeface="Zapf Dingbats"/>
              </a:rPr>
              <a:t>G</a:t>
            </a:r>
            <a:r>
              <a:rPr lang="en-US" sz="4000" dirty="0" err="1">
                <a:solidFill>
                  <a:prstClr val="black"/>
                </a:solidFill>
              </a:rPr>
              <a:t>röbner</a:t>
            </a:r>
            <a:r>
              <a:rPr lang="en-US" sz="4000" dirty="0">
                <a:solidFill>
                  <a:prstClr val="black"/>
                </a:solidFill>
              </a:rPr>
              <a:t> </a:t>
            </a:r>
            <a:r>
              <a:rPr lang="en-US" sz="4000" dirty="0" smtClean="0">
                <a:solidFill>
                  <a:prstClr val="black"/>
                </a:solidFill>
              </a:rPr>
              <a:t>bases.</a:t>
            </a:r>
            <a:endParaRPr lang="en-US" sz="4000" dirty="0">
              <a:solidFill>
                <a:srgbClr val="9BBB59">
                  <a:lumMod val="75000"/>
                </a:srgbClr>
              </a:solidFill>
              <a:latin typeface="Zapf Dingbats"/>
              <a:ea typeface="Zapf Dingbats"/>
              <a:cs typeface="Zapf Dingbats"/>
              <a:sym typeface="Zapf Dingbats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147598" y="22755675"/>
            <a:ext cx="12741255" cy="910873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3890</TotalTime>
  <Words>475</Words>
  <Application>Microsoft Macintosh PowerPoint</Application>
  <PresentationFormat>Custom</PresentationFormat>
  <Paragraphs>73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 Khan</dc:creator>
  <cp:lastModifiedBy>Mina Khan</cp:lastModifiedBy>
  <cp:revision>294</cp:revision>
  <cp:lastPrinted>2014-08-02T17:51:18Z</cp:lastPrinted>
  <dcterms:created xsi:type="dcterms:W3CDTF">2014-08-02T17:48:59Z</dcterms:created>
  <dcterms:modified xsi:type="dcterms:W3CDTF">2014-08-05T19:44:49Z</dcterms:modified>
</cp:coreProperties>
</file>