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Finger Paint" charset="1" panose="020B0506040000020004"/>
      <p:regular r:id="rId25"/>
    </p:embeddedFont>
    <p:embeddedFont>
      <p:font typeface="Futura Bold" charset="1" panose="020B07020202040202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canva.com/design/DAGPEkAsr-0/XAS3swxK6KZ-3YEp1BrW7g/ed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B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7198" y="2272742"/>
            <a:ext cx="16773604" cy="5741516"/>
            <a:chOff x="0" y="0"/>
            <a:chExt cx="52563188" cy="1799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76593" y="2638433"/>
            <a:ext cx="10469012" cy="661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8"/>
              </a:lnSpc>
            </a:pPr>
            <a:r>
              <a:rPr lang="en-US" sz="9441">
                <a:solidFill>
                  <a:srgbClr val="080706"/>
                </a:solidFill>
                <a:latin typeface="Finger Paint"/>
                <a:ea typeface="Finger Paint"/>
                <a:cs typeface="Finger Paint"/>
                <a:sym typeface="Finger Paint"/>
              </a:rPr>
              <a:t> PIZZA PARTY</a:t>
            </a:r>
          </a:p>
          <a:p>
            <a:pPr algn="ctr">
              <a:lnSpc>
                <a:spcPts val="13218"/>
              </a:lnSpc>
            </a:pPr>
            <a:r>
              <a:rPr lang="en-US" sz="9441">
                <a:solidFill>
                  <a:srgbClr val="080706"/>
                </a:solidFill>
                <a:latin typeface="Finger Paint"/>
                <a:ea typeface="Finger Paint"/>
                <a:cs typeface="Finger Paint"/>
                <a:sym typeface="Finger Paint"/>
              </a:rPr>
              <a:t>SQL PIZZA CRUNCH</a:t>
            </a:r>
          </a:p>
          <a:p>
            <a:pPr algn="l">
              <a:lnSpc>
                <a:spcPts val="1303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45605" y="5208556"/>
            <a:ext cx="4213695" cy="4512659"/>
          </a:xfrm>
          <a:custGeom>
            <a:avLst/>
            <a:gdLst/>
            <a:ahLst/>
            <a:cxnLst/>
            <a:rect r="r" b="b" t="t" l="l"/>
            <a:pathLst>
              <a:path h="4512659" w="4213695">
                <a:moveTo>
                  <a:pt x="0" y="0"/>
                </a:moveTo>
                <a:lnTo>
                  <a:pt x="4213695" y="0"/>
                </a:lnTo>
                <a:lnTo>
                  <a:pt x="4213695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74666" y="2686284"/>
            <a:ext cx="12865943" cy="4655984"/>
          </a:xfrm>
          <a:custGeom>
            <a:avLst/>
            <a:gdLst/>
            <a:ahLst/>
            <a:cxnLst/>
            <a:rect r="r" b="b" t="t" l="l"/>
            <a:pathLst>
              <a:path h="4655984" w="12865943">
                <a:moveTo>
                  <a:pt x="0" y="0"/>
                </a:moveTo>
                <a:lnTo>
                  <a:pt x="12865943" y="0"/>
                </a:lnTo>
                <a:lnTo>
                  <a:pt x="12865943" y="4655983"/>
                </a:lnTo>
                <a:lnTo>
                  <a:pt x="0" y="4655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Identify the most common pizza size ordered.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61013" y="2701894"/>
            <a:ext cx="11398287" cy="6192042"/>
          </a:xfrm>
          <a:custGeom>
            <a:avLst/>
            <a:gdLst/>
            <a:ahLst/>
            <a:cxnLst/>
            <a:rect r="r" b="b" t="t" l="l"/>
            <a:pathLst>
              <a:path h="6192042" w="11398287">
                <a:moveTo>
                  <a:pt x="0" y="0"/>
                </a:moveTo>
                <a:lnTo>
                  <a:pt x="11398287" y="0"/>
                </a:lnTo>
                <a:lnTo>
                  <a:pt x="11398287" y="6192043"/>
                </a:lnTo>
                <a:lnTo>
                  <a:pt x="0" y="61920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List the top 5 most ordered pizza types along with their quantities.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0727" y="2990131"/>
            <a:ext cx="12363510" cy="5484077"/>
          </a:xfrm>
          <a:custGeom>
            <a:avLst/>
            <a:gdLst/>
            <a:ahLst/>
            <a:cxnLst/>
            <a:rect r="r" b="b" t="t" l="l"/>
            <a:pathLst>
              <a:path h="5484077" w="12363510">
                <a:moveTo>
                  <a:pt x="0" y="0"/>
                </a:moveTo>
                <a:lnTo>
                  <a:pt x="12363511" y="0"/>
                </a:lnTo>
                <a:lnTo>
                  <a:pt x="12363511" y="5484077"/>
                </a:lnTo>
                <a:lnTo>
                  <a:pt x="0" y="54840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Join the necessary tables to find the total quantity of each pizza category ordered.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39059" y="2812423"/>
            <a:ext cx="12383573" cy="2192603"/>
          </a:xfrm>
          <a:custGeom>
            <a:avLst/>
            <a:gdLst/>
            <a:ahLst/>
            <a:cxnLst/>
            <a:rect r="r" b="b" t="t" l="l"/>
            <a:pathLst>
              <a:path h="2192603" w="12383573">
                <a:moveTo>
                  <a:pt x="0" y="0"/>
                </a:moveTo>
                <a:lnTo>
                  <a:pt x="12383574" y="0"/>
                </a:lnTo>
                <a:lnTo>
                  <a:pt x="12383574" y="2192603"/>
                </a:lnTo>
                <a:lnTo>
                  <a:pt x="0" y="2192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15502" y="4742467"/>
            <a:ext cx="7533892" cy="3731741"/>
          </a:xfrm>
          <a:custGeom>
            <a:avLst/>
            <a:gdLst/>
            <a:ahLst/>
            <a:cxnLst/>
            <a:rect r="r" b="b" t="t" l="l"/>
            <a:pathLst>
              <a:path h="3731741" w="7533892">
                <a:moveTo>
                  <a:pt x="0" y="0"/>
                </a:moveTo>
                <a:lnTo>
                  <a:pt x="7533892" y="0"/>
                </a:lnTo>
                <a:lnTo>
                  <a:pt x="7533892" y="3731741"/>
                </a:lnTo>
                <a:lnTo>
                  <a:pt x="0" y="3731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373104"/>
            <a:ext cx="1677360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Determine the distribution of orders by hour of the day.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1463" y="2686284"/>
            <a:ext cx="9185074" cy="3748321"/>
          </a:xfrm>
          <a:custGeom>
            <a:avLst/>
            <a:gdLst/>
            <a:ahLst/>
            <a:cxnLst/>
            <a:rect r="r" b="b" t="t" l="l"/>
            <a:pathLst>
              <a:path h="3748321" w="9185074">
                <a:moveTo>
                  <a:pt x="0" y="0"/>
                </a:moveTo>
                <a:lnTo>
                  <a:pt x="9185074" y="0"/>
                </a:lnTo>
                <a:lnTo>
                  <a:pt x="9185074" y="3748320"/>
                </a:lnTo>
                <a:lnTo>
                  <a:pt x="0" y="3748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63046" y="5143500"/>
            <a:ext cx="5796254" cy="3894610"/>
          </a:xfrm>
          <a:custGeom>
            <a:avLst/>
            <a:gdLst/>
            <a:ahLst/>
            <a:cxnLst/>
            <a:rect r="r" b="b" t="t" l="l"/>
            <a:pathLst>
              <a:path h="3894610" w="5796254">
                <a:moveTo>
                  <a:pt x="0" y="0"/>
                </a:moveTo>
                <a:lnTo>
                  <a:pt x="5796254" y="0"/>
                </a:lnTo>
                <a:lnTo>
                  <a:pt x="5796254" y="3894610"/>
                </a:lnTo>
                <a:lnTo>
                  <a:pt x="0" y="389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670" r="0" b="-767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373104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 Join relevant tables to find the category-wise distribution of pizzas.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58158" y="5143500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7" y="0"/>
                </a:lnTo>
                <a:lnTo>
                  <a:pt x="2498987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57145" y="3114212"/>
            <a:ext cx="13845159" cy="5367408"/>
          </a:xfrm>
          <a:custGeom>
            <a:avLst/>
            <a:gdLst/>
            <a:ahLst/>
            <a:cxnLst/>
            <a:rect r="r" b="b" t="t" l="l"/>
            <a:pathLst>
              <a:path h="5367408" w="13845159">
                <a:moveTo>
                  <a:pt x="0" y="0"/>
                </a:moveTo>
                <a:lnTo>
                  <a:pt x="13845159" y="0"/>
                </a:lnTo>
                <a:lnTo>
                  <a:pt x="13845159" y="5367407"/>
                </a:lnTo>
                <a:lnTo>
                  <a:pt x="0" y="53674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58158" y="5143500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7" y="0"/>
                </a:lnTo>
                <a:lnTo>
                  <a:pt x="2498987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10017" y="2387829"/>
            <a:ext cx="10368363" cy="6565546"/>
          </a:xfrm>
          <a:custGeom>
            <a:avLst/>
            <a:gdLst/>
            <a:ahLst/>
            <a:cxnLst/>
            <a:rect r="r" b="b" t="t" l="l"/>
            <a:pathLst>
              <a:path h="6565546" w="10368363">
                <a:moveTo>
                  <a:pt x="0" y="0"/>
                </a:moveTo>
                <a:lnTo>
                  <a:pt x="10368363" y="0"/>
                </a:lnTo>
                <a:lnTo>
                  <a:pt x="10368363" y="6565546"/>
                </a:lnTo>
                <a:lnTo>
                  <a:pt x="0" y="656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Determine the top 3 most ordered pizza types based on revenue.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513274" y="6852823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173" y="2521472"/>
            <a:ext cx="14473633" cy="4882671"/>
          </a:xfrm>
          <a:custGeom>
            <a:avLst/>
            <a:gdLst/>
            <a:ahLst/>
            <a:cxnLst/>
            <a:rect r="r" b="b" t="t" l="l"/>
            <a:pathLst>
              <a:path h="4882671" w="14473633">
                <a:moveTo>
                  <a:pt x="0" y="0"/>
                </a:moveTo>
                <a:lnTo>
                  <a:pt x="14473633" y="0"/>
                </a:lnTo>
                <a:lnTo>
                  <a:pt x="14473633" y="4882672"/>
                </a:lnTo>
                <a:lnTo>
                  <a:pt x="0" y="4882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373104"/>
            <a:ext cx="16773604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Calculate the percentage contribution of each pizza type to total revenue.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513274" y="6852823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12212" y="2418622"/>
            <a:ext cx="12401974" cy="5772347"/>
          </a:xfrm>
          <a:custGeom>
            <a:avLst/>
            <a:gdLst/>
            <a:ahLst/>
            <a:cxnLst/>
            <a:rect r="r" b="b" t="t" l="l"/>
            <a:pathLst>
              <a:path h="5772347" w="12401974">
                <a:moveTo>
                  <a:pt x="0" y="0"/>
                </a:moveTo>
                <a:lnTo>
                  <a:pt x="12401974" y="0"/>
                </a:lnTo>
                <a:lnTo>
                  <a:pt x="12401974" y="5772347"/>
                </a:lnTo>
                <a:lnTo>
                  <a:pt x="0" y="5772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373104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Analyze the cumulative revenue generated over time.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57198" y="2337798"/>
            <a:ext cx="16773604" cy="5741516"/>
            <a:chOff x="0" y="0"/>
            <a:chExt cx="52563188" cy="1799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17847321"/>
            </a:xfrm>
            <a:custGeom>
              <a:avLst/>
              <a:gdLst/>
              <a:ahLst/>
              <a:cxnLst/>
              <a:rect r="r" b="b" t="t" l="l"/>
              <a:pathLst>
                <a:path h="17847321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17992100"/>
            </a:xfrm>
            <a:custGeom>
              <a:avLst/>
              <a:gdLst/>
              <a:ahLst/>
              <a:cxnLst/>
              <a:rect r="r" b="b" t="t" l="l"/>
              <a:pathLst>
                <a:path h="17992100" w="52563185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632188"/>
            <a:ext cx="16230600" cy="92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“WRAPPING UP  :  A SLICE OF SQL SUCCESS”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031814" y="520855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7198" y="5403022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7198" y="3984508"/>
            <a:ext cx="16773604" cy="97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 u="sng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5" tooltip="https://www.canva.com/design/DAGPEkAsr-0/XAS3swxK6KZ-3YEp1BrW7g/edit"/>
              </a:rPr>
              <a:t>"Served Fresh by Minakshi Mishra"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625" y="348934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320666">
            <a:off x="13266512" y="1718691"/>
            <a:ext cx="4283407" cy="1981076"/>
          </a:xfrm>
          <a:custGeom>
            <a:avLst/>
            <a:gdLst/>
            <a:ahLst/>
            <a:cxnLst/>
            <a:rect r="r" b="b" t="t" l="l"/>
            <a:pathLst>
              <a:path h="1981076" w="4283407">
                <a:moveTo>
                  <a:pt x="0" y="0"/>
                </a:moveTo>
                <a:lnTo>
                  <a:pt x="4283406" y="0"/>
                </a:lnTo>
                <a:lnTo>
                  <a:pt x="4283406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684" y="594628"/>
            <a:ext cx="3957065" cy="3835620"/>
          </a:xfrm>
          <a:custGeom>
            <a:avLst/>
            <a:gdLst/>
            <a:ahLst/>
            <a:cxnLst/>
            <a:rect r="r" b="b" t="t" l="l"/>
            <a:pathLst>
              <a:path h="3835620" w="3957065">
                <a:moveTo>
                  <a:pt x="0" y="0"/>
                </a:moveTo>
                <a:lnTo>
                  <a:pt x="3957065" y="0"/>
                </a:lnTo>
                <a:lnTo>
                  <a:pt x="3957065" y="3835621"/>
                </a:lnTo>
                <a:lnTo>
                  <a:pt x="0" y="3835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21456" y="3800765"/>
            <a:ext cx="3062080" cy="3273258"/>
          </a:xfrm>
          <a:custGeom>
            <a:avLst/>
            <a:gdLst/>
            <a:ahLst/>
            <a:cxnLst/>
            <a:rect r="r" b="b" t="t" l="l"/>
            <a:pathLst>
              <a:path h="3273258" w="3062080">
                <a:moveTo>
                  <a:pt x="0" y="0"/>
                </a:moveTo>
                <a:lnTo>
                  <a:pt x="3062080" y="0"/>
                </a:lnTo>
                <a:lnTo>
                  <a:pt x="3062080" y="3273258"/>
                </a:lnTo>
                <a:lnTo>
                  <a:pt x="0" y="3273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93265" y="3800765"/>
            <a:ext cx="2995863" cy="3273258"/>
          </a:xfrm>
          <a:custGeom>
            <a:avLst/>
            <a:gdLst/>
            <a:ahLst/>
            <a:cxnLst/>
            <a:rect r="r" b="b" t="t" l="l"/>
            <a:pathLst>
              <a:path h="3273258" w="2995863">
                <a:moveTo>
                  <a:pt x="0" y="0"/>
                </a:moveTo>
                <a:lnTo>
                  <a:pt x="2995863" y="0"/>
                </a:lnTo>
                <a:lnTo>
                  <a:pt x="2995863" y="3273258"/>
                </a:lnTo>
                <a:lnTo>
                  <a:pt x="0" y="3273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11487" y="4215157"/>
            <a:ext cx="3351326" cy="3559160"/>
          </a:xfrm>
          <a:custGeom>
            <a:avLst/>
            <a:gdLst/>
            <a:ahLst/>
            <a:cxnLst/>
            <a:rect r="r" b="b" t="t" l="l"/>
            <a:pathLst>
              <a:path h="3559160" w="3351326">
                <a:moveTo>
                  <a:pt x="0" y="0"/>
                </a:moveTo>
                <a:lnTo>
                  <a:pt x="3351326" y="0"/>
                </a:lnTo>
                <a:lnTo>
                  <a:pt x="3351326" y="3559160"/>
                </a:lnTo>
                <a:lnTo>
                  <a:pt x="0" y="3559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5801" y="4585048"/>
            <a:ext cx="3342832" cy="3425712"/>
          </a:xfrm>
          <a:custGeom>
            <a:avLst/>
            <a:gdLst/>
            <a:ahLst/>
            <a:cxnLst/>
            <a:rect r="r" b="b" t="t" l="l"/>
            <a:pathLst>
              <a:path h="3425712" w="3342832">
                <a:moveTo>
                  <a:pt x="0" y="0"/>
                </a:moveTo>
                <a:lnTo>
                  <a:pt x="3342832" y="0"/>
                </a:lnTo>
                <a:lnTo>
                  <a:pt x="3342832" y="3425711"/>
                </a:lnTo>
                <a:lnTo>
                  <a:pt x="0" y="34257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01776" y="8208328"/>
            <a:ext cx="15061037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This pizza is amazing!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00624" y="426081"/>
            <a:ext cx="12086526" cy="2825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2"/>
              </a:lnSpc>
            </a:pPr>
            <a:r>
              <a:rPr lang="en-US" sz="810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Toppings &amp; Tools: </a:t>
            </a:r>
          </a:p>
          <a:p>
            <a:pPr algn="ctr">
              <a:lnSpc>
                <a:spcPts val="11342"/>
              </a:lnSpc>
            </a:pPr>
            <a:r>
              <a:rPr lang="en-US" sz="810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SQL Recipe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977692" y="3463239"/>
            <a:ext cx="4134568" cy="3457533"/>
          </a:xfrm>
          <a:custGeom>
            <a:avLst/>
            <a:gdLst/>
            <a:ahLst/>
            <a:cxnLst/>
            <a:rect r="r" b="b" t="t" l="l"/>
            <a:pathLst>
              <a:path h="3457533" w="4134568">
                <a:moveTo>
                  <a:pt x="0" y="0"/>
                </a:moveTo>
                <a:lnTo>
                  <a:pt x="4134569" y="0"/>
                </a:lnTo>
                <a:lnTo>
                  <a:pt x="4134569" y="3457533"/>
                </a:lnTo>
                <a:lnTo>
                  <a:pt x="0" y="3457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671506"/>
            <a:ext cx="10246029" cy="1019065"/>
          </a:xfrm>
          <a:custGeom>
            <a:avLst/>
            <a:gdLst/>
            <a:ahLst/>
            <a:cxnLst/>
            <a:rect r="r" b="b" t="t" l="l"/>
            <a:pathLst>
              <a:path h="1019065" w="10246029">
                <a:moveTo>
                  <a:pt x="0" y="0"/>
                </a:moveTo>
                <a:lnTo>
                  <a:pt x="10246029" y="0"/>
                </a:lnTo>
                <a:lnTo>
                  <a:pt x="10246029" y="1019065"/>
                </a:lnTo>
                <a:lnTo>
                  <a:pt x="0" y="1019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23" r="-439" b="-512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16577" y="3937775"/>
            <a:ext cx="7566554" cy="3701032"/>
          </a:xfrm>
          <a:custGeom>
            <a:avLst/>
            <a:gdLst/>
            <a:ahLst/>
            <a:cxnLst/>
            <a:rect r="r" b="b" t="t" l="l"/>
            <a:pathLst>
              <a:path h="3701032" w="7566554">
                <a:moveTo>
                  <a:pt x="0" y="0"/>
                </a:moveTo>
                <a:lnTo>
                  <a:pt x="7566554" y="0"/>
                </a:lnTo>
                <a:lnTo>
                  <a:pt x="7566554" y="3701032"/>
                </a:lnTo>
                <a:lnTo>
                  <a:pt x="0" y="37010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13482" y="7957949"/>
            <a:ext cx="15061037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Thank you for the pizza.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738" y="392665"/>
            <a:ext cx="17736524" cy="20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5"/>
              </a:lnSpc>
            </a:pPr>
            <a:r>
              <a:rPr lang="en-US" sz="11889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pizzas(table)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708830" y="2962717"/>
            <a:ext cx="3550470" cy="4347413"/>
          </a:xfrm>
          <a:custGeom>
            <a:avLst/>
            <a:gdLst/>
            <a:ahLst/>
            <a:cxnLst/>
            <a:rect r="r" b="b" t="t" l="l"/>
            <a:pathLst>
              <a:path h="4347413" w="3550470">
                <a:moveTo>
                  <a:pt x="0" y="0"/>
                </a:moveTo>
                <a:lnTo>
                  <a:pt x="3550470" y="0"/>
                </a:lnTo>
                <a:lnTo>
                  <a:pt x="3550470" y="4347413"/>
                </a:lnTo>
                <a:lnTo>
                  <a:pt x="0" y="434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962717"/>
            <a:ext cx="9108442" cy="1034837"/>
          </a:xfrm>
          <a:custGeom>
            <a:avLst/>
            <a:gdLst/>
            <a:ahLst/>
            <a:cxnLst/>
            <a:rect r="r" b="b" t="t" l="l"/>
            <a:pathLst>
              <a:path h="1034837" w="9108442">
                <a:moveTo>
                  <a:pt x="0" y="0"/>
                </a:moveTo>
                <a:lnTo>
                  <a:pt x="9108442" y="0"/>
                </a:lnTo>
                <a:lnTo>
                  <a:pt x="9108442" y="1034837"/>
                </a:lnTo>
                <a:lnTo>
                  <a:pt x="0" y="1034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301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2728" y="4203816"/>
            <a:ext cx="12515609" cy="2854437"/>
          </a:xfrm>
          <a:custGeom>
            <a:avLst/>
            <a:gdLst/>
            <a:ahLst/>
            <a:cxnLst/>
            <a:rect r="r" b="b" t="t" l="l"/>
            <a:pathLst>
              <a:path h="2854437" w="12515609">
                <a:moveTo>
                  <a:pt x="0" y="0"/>
                </a:moveTo>
                <a:lnTo>
                  <a:pt x="12515609" y="0"/>
                </a:lnTo>
                <a:lnTo>
                  <a:pt x="12515609" y="2854437"/>
                </a:lnTo>
                <a:lnTo>
                  <a:pt x="0" y="2854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738" y="7996049"/>
            <a:ext cx="17736524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Pizza Palace is where I buy pizza.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738" y="355071"/>
            <a:ext cx="17736524" cy="20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5"/>
              </a:lnSpc>
            </a:pPr>
            <a:r>
              <a:rPr lang="en-US" sz="11889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pizza_types(table)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653805" y="3068427"/>
            <a:ext cx="3039043" cy="4561416"/>
          </a:xfrm>
          <a:custGeom>
            <a:avLst/>
            <a:gdLst/>
            <a:ahLst/>
            <a:cxnLst/>
            <a:rect r="r" b="b" t="t" l="l"/>
            <a:pathLst>
              <a:path h="4561416" w="3039043">
                <a:moveTo>
                  <a:pt x="0" y="0"/>
                </a:moveTo>
                <a:lnTo>
                  <a:pt x="3039043" y="0"/>
                </a:lnTo>
                <a:lnTo>
                  <a:pt x="3039043" y="4561416"/>
                </a:lnTo>
                <a:lnTo>
                  <a:pt x="0" y="4561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367658"/>
            <a:ext cx="10700809" cy="1241294"/>
          </a:xfrm>
          <a:custGeom>
            <a:avLst/>
            <a:gdLst/>
            <a:ahLst/>
            <a:cxnLst/>
            <a:rect r="r" b="b" t="t" l="l"/>
            <a:pathLst>
              <a:path h="1241294" w="10700809">
                <a:moveTo>
                  <a:pt x="0" y="0"/>
                </a:moveTo>
                <a:lnTo>
                  <a:pt x="10700809" y="0"/>
                </a:lnTo>
                <a:lnTo>
                  <a:pt x="10700809" y="1241294"/>
                </a:lnTo>
                <a:lnTo>
                  <a:pt x="0" y="1241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35606" y="3608952"/>
            <a:ext cx="7237722" cy="3868437"/>
          </a:xfrm>
          <a:custGeom>
            <a:avLst/>
            <a:gdLst/>
            <a:ahLst/>
            <a:cxnLst/>
            <a:rect r="r" b="b" t="t" l="l"/>
            <a:pathLst>
              <a:path h="3868437" w="7237722">
                <a:moveTo>
                  <a:pt x="0" y="0"/>
                </a:moveTo>
                <a:lnTo>
                  <a:pt x="7237721" y="0"/>
                </a:lnTo>
                <a:lnTo>
                  <a:pt x="7237721" y="3868437"/>
                </a:lnTo>
                <a:lnTo>
                  <a:pt x="0" y="38684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738" y="7729856"/>
            <a:ext cx="17736524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Would you like some pizza?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738" y="336021"/>
            <a:ext cx="17736524" cy="20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5"/>
              </a:lnSpc>
            </a:pPr>
            <a:r>
              <a:rPr lang="en-US" sz="11889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orders(table)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955303" y="3179968"/>
            <a:ext cx="4268854" cy="3942186"/>
          </a:xfrm>
          <a:custGeom>
            <a:avLst/>
            <a:gdLst/>
            <a:ahLst/>
            <a:cxnLst/>
            <a:rect r="r" b="b" t="t" l="l"/>
            <a:pathLst>
              <a:path h="3942186" w="4268854">
                <a:moveTo>
                  <a:pt x="0" y="0"/>
                </a:moveTo>
                <a:lnTo>
                  <a:pt x="4268854" y="0"/>
                </a:lnTo>
                <a:lnTo>
                  <a:pt x="4268854" y="3942186"/>
                </a:lnTo>
                <a:lnTo>
                  <a:pt x="0" y="3942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9961" y="2769358"/>
            <a:ext cx="11251451" cy="821219"/>
          </a:xfrm>
          <a:custGeom>
            <a:avLst/>
            <a:gdLst/>
            <a:ahLst/>
            <a:cxnLst/>
            <a:rect r="r" b="b" t="t" l="l"/>
            <a:pathLst>
              <a:path h="821219" w="11251451">
                <a:moveTo>
                  <a:pt x="0" y="0"/>
                </a:moveTo>
                <a:lnTo>
                  <a:pt x="11251452" y="0"/>
                </a:lnTo>
                <a:lnTo>
                  <a:pt x="11251452" y="821219"/>
                </a:lnTo>
                <a:lnTo>
                  <a:pt x="0" y="821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947" r="0" b="-109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37293" y="4095629"/>
            <a:ext cx="9437245" cy="3652185"/>
          </a:xfrm>
          <a:custGeom>
            <a:avLst/>
            <a:gdLst/>
            <a:ahLst/>
            <a:cxnLst/>
            <a:rect r="r" b="b" t="t" l="l"/>
            <a:pathLst>
              <a:path h="3652185" w="9437245">
                <a:moveTo>
                  <a:pt x="0" y="0"/>
                </a:moveTo>
                <a:lnTo>
                  <a:pt x="9437245" y="0"/>
                </a:lnTo>
                <a:lnTo>
                  <a:pt x="9437245" y="3652184"/>
                </a:lnTo>
                <a:lnTo>
                  <a:pt x="0" y="3652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738" y="7900440"/>
            <a:ext cx="17736524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I need cheese, tomato and olives.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738" y="50117"/>
            <a:ext cx="17736524" cy="203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5"/>
              </a:lnSpc>
            </a:pPr>
            <a:r>
              <a:rPr lang="en-US" sz="11889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order_details(table)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028700" y="3929986"/>
            <a:ext cx="3237891" cy="3055392"/>
          </a:xfrm>
          <a:custGeom>
            <a:avLst/>
            <a:gdLst/>
            <a:ahLst/>
            <a:cxnLst/>
            <a:rect r="r" b="b" t="t" l="l"/>
            <a:pathLst>
              <a:path h="3055392" w="3237891">
                <a:moveTo>
                  <a:pt x="3237891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1" y="3055392"/>
                </a:lnTo>
                <a:lnTo>
                  <a:pt x="32378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78449" y="2072134"/>
            <a:ext cx="6341944" cy="3385549"/>
          </a:xfrm>
          <a:custGeom>
            <a:avLst/>
            <a:gdLst/>
            <a:ahLst/>
            <a:cxnLst/>
            <a:rect r="r" b="b" t="t" l="l"/>
            <a:pathLst>
              <a:path h="3385549" w="6341944">
                <a:moveTo>
                  <a:pt x="0" y="0"/>
                </a:moveTo>
                <a:lnTo>
                  <a:pt x="6341944" y="0"/>
                </a:lnTo>
                <a:lnTo>
                  <a:pt x="6341944" y="3385548"/>
                </a:lnTo>
                <a:lnTo>
                  <a:pt x="0" y="3385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20393" y="5457682"/>
            <a:ext cx="5438907" cy="2559486"/>
          </a:xfrm>
          <a:custGeom>
            <a:avLst/>
            <a:gdLst/>
            <a:ahLst/>
            <a:cxnLst/>
            <a:rect r="r" b="b" t="t" l="l"/>
            <a:pathLst>
              <a:path h="2559486" w="5438907">
                <a:moveTo>
                  <a:pt x="0" y="0"/>
                </a:moveTo>
                <a:lnTo>
                  <a:pt x="5438907" y="0"/>
                </a:lnTo>
                <a:lnTo>
                  <a:pt x="5438907" y="2559486"/>
                </a:lnTo>
                <a:lnTo>
                  <a:pt x="0" y="2559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738" y="7729856"/>
            <a:ext cx="17736524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"This pizza is mine," said Dad.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1476" y="952500"/>
            <a:ext cx="17736524" cy="141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1"/>
              </a:lnSpc>
            </a:pPr>
            <a:r>
              <a:rPr lang="en-US" sz="41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Retrieve the total number of orders placed.</a:t>
            </a:r>
          </a:p>
          <a:p>
            <a:pPr algn="ctr">
              <a:lnSpc>
                <a:spcPts val="574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5678" y="2107836"/>
            <a:ext cx="12793508" cy="3071723"/>
          </a:xfrm>
          <a:custGeom>
            <a:avLst/>
            <a:gdLst/>
            <a:ahLst/>
            <a:cxnLst/>
            <a:rect r="r" b="b" t="t" l="l"/>
            <a:pathLst>
              <a:path h="3071723" w="12793508">
                <a:moveTo>
                  <a:pt x="0" y="0"/>
                </a:moveTo>
                <a:lnTo>
                  <a:pt x="12793508" y="0"/>
                </a:lnTo>
                <a:lnTo>
                  <a:pt x="12793508" y="3071723"/>
                </a:lnTo>
                <a:lnTo>
                  <a:pt x="0" y="3071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690" r="0" b="-1317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24667" y="3984464"/>
            <a:ext cx="6289039" cy="4864533"/>
          </a:xfrm>
          <a:custGeom>
            <a:avLst/>
            <a:gdLst/>
            <a:ahLst/>
            <a:cxnLst/>
            <a:rect r="r" b="b" t="t" l="l"/>
            <a:pathLst>
              <a:path h="4864533" w="6289039">
                <a:moveTo>
                  <a:pt x="0" y="0"/>
                </a:moveTo>
                <a:lnTo>
                  <a:pt x="6289039" y="0"/>
                </a:lnTo>
                <a:lnTo>
                  <a:pt x="6289039" y="4864533"/>
                </a:lnTo>
                <a:lnTo>
                  <a:pt x="0" y="4864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55092" y="5716767"/>
            <a:ext cx="4634682" cy="3132230"/>
          </a:xfrm>
          <a:custGeom>
            <a:avLst/>
            <a:gdLst/>
            <a:ahLst/>
            <a:cxnLst/>
            <a:rect r="r" b="b" t="t" l="l"/>
            <a:pathLst>
              <a:path h="3132230" w="4634682">
                <a:moveTo>
                  <a:pt x="0" y="0"/>
                </a:moveTo>
                <a:lnTo>
                  <a:pt x="4634681" y="0"/>
                </a:lnTo>
                <a:lnTo>
                  <a:pt x="4634681" y="3132230"/>
                </a:lnTo>
                <a:lnTo>
                  <a:pt x="0" y="3132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24618"/>
            <a:ext cx="1677360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Calculate the total revenue generated from pizza sales.</a:t>
            </a:r>
          </a:p>
          <a:p>
            <a:pPr algn="ctr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45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738" y="278717"/>
            <a:ext cx="17736524" cy="9729565"/>
            <a:chOff x="0" y="0"/>
            <a:chExt cx="55580676" cy="30489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5435893" cy="30344612"/>
            </a:xfrm>
            <a:custGeom>
              <a:avLst/>
              <a:gdLst/>
              <a:ahLst/>
              <a:cxnLst/>
              <a:rect r="r" b="b" t="t" l="l"/>
              <a:pathLst>
                <a:path h="30344612" w="55435893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80676" cy="30489392"/>
            </a:xfrm>
            <a:custGeom>
              <a:avLst/>
              <a:gdLst/>
              <a:ahLst/>
              <a:cxnLst/>
              <a:rect r="r" b="b" t="t" l="l"/>
              <a:pathLst>
                <a:path h="30489392" w="55580676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64508" y="227032"/>
            <a:ext cx="17758984" cy="9832936"/>
          </a:xfrm>
          <a:custGeom>
            <a:avLst/>
            <a:gdLst/>
            <a:ahLst/>
            <a:cxnLst/>
            <a:rect r="r" b="b" t="t" l="l"/>
            <a:pathLst>
              <a:path h="9832936" w="17758984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r="0" b="-2017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00818"/>
            <a:ext cx="16773604" cy="8157482"/>
            <a:chOff x="0" y="0"/>
            <a:chExt cx="52563188" cy="25562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52418409" cy="25418197"/>
            </a:xfrm>
            <a:custGeom>
              <a:avLst/>
              <a:gdLst/>
              <a:ahLst/>
              <a:cxnLst/>
              <a:rect r="r" b="b" t="t" l="l"/>
              <a:pathLst>
                <a:path h="25418197" w="52418409">
                  <a:moveTo>
                    <a:pt x="0" y="0"/>
                  </a:moveTo>
                  <a:lnTo>
                    <a:pt x="52418409" y="0"/>
                  </a:lnTo>
                  <a:lnTo>
                    <a:pt x="52418409" y="25418197"/>
                  </a:lnTo>
                  <a:lnTo>
                    <a:pt x="0" y="25418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563185" cy="25562976"/>
            </a:xfrm>
            <a:custGeom>
              <a:avLst/>
              <a:gdLst/>
              <a:ahLst/>
              <a:cxnLst/>
              <a:rect r="r" b="b" t="t" l="l"/>
              <a:pathLst>
                <a:path h="25562976" w="52563185">
                  <a:moveTo>
                    <a:pt x="52418407" y="25418197"/>
                  </a:moveTo>
                  <a:lnTo>
                    <a:pt x="52563185" y="25418197"/>
                  </a:lnTo>
                  <a:lnTo>
                    <a:pt x="52563185" y="25562976"/>
                  </a:lnTo>
                  <a:lnTo>
                    <a:pt x="52418407" y="25562976"/>
                  </a:lnTo>
                  <a:lnTo>
                    <a:pt x="52418407" y="2541819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5418197"/>
                  </a:lnTo>
                  <a:lnTo>
                    <a:pt x="0" y="25418197"/>
                  </a:lnTo>
                  <a:lnTo>
                    <a:pt x="0" y="144780"/>
                  </a:lnTo>
                  <a:close/>
                  <a:moveTo>
                    <a:pt x="0" y="25418197"/>
                  </a:moveTo>
                  <a:lnTo>
                    <a:pt x="144780" y="25418197"/>
                  </a:lnTo>
                  <a:lnTo>
                    <a:pt x="144780" y="25562976"/>
                  </a:lnTo>
                  <a:lnTo>
                    <a:pt x="0" y="25562976"/>
                  </a:lnTo>
                  <a:lnTo>
                    <a:pt x="0" y="25418197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25418197"/>
                  </a:lnTo>
                  <a:lnTo>
                    <a:pt x="52418407" y="25418197"/>
                  </a:lnTo>
                  <a:lnTo>
                    <a:pt x="52418407" y="144780"/>
                  </a:lnTo>
                  <a:close/>
                  <a:moveTo>
                    <a:pt x="144780" y="25418197"/>
                  </a:moveTo>
                  <a:lnTo>
                    <a:pt x="52418407" y="25418197"/>
                  </a:lnTo>
                  <a:lnTo>
                    <a:pt x="52418407" y="25562976"/>
                  </a:lnTo>
                  <a:lnTo>
                    <a:pt x="144780" y="25562976"/>
                  </a:lnTo>
                  <a:lnTo>
                    <a:pt x="144780" y="25418197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75678" y="5797916"/>
            <a:ext cx="2498988" cy="2676292"/>
          </a:xfrm>
          <a:custGeom>
            <a:avLst/>
            <a:gdLst/>
            <a:ahLst/>
            <a:cxnLst/>
            <a:rect r="r" b="b" t="t" l="l"/>
            <a:pathLst>
              <a:path h="2676292" w="2498988">
                <a:moveTo>
                  <a:pt x="0" y="0"/>
                </a:moveTo>
                <a:lnTo>
                  <a:pt x="2498988" y="0"/>
                </a:lnTo>
                <a:lnTo>
                  <a:pt x="2498988" y="2676292"/>
                </a:lnTo>
                <a:lnTo>
                  <a:pt x="0" y="2676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74666" y="2834078"/>
            <a:ext cx="13184634" cy="4524411"/>
          </a:xfrm>
          <a:custGeom>
            <a:avLst/>
            <a:gdLst/>
            <a:ahLst/>
            <a:cxnLst/>
            <a:rect r="r" b="b" t="t" l="l"/>
            <a:pathLst>
              <a:path h="4524411" w="13184634">
                <a:moveTo>
                  <a:pt x="0" y="0"/>
                </a:moveTo>
                <a:lnTo>
                  <a:pt x="13184634" y="0"/>
                </a:lnTo>
                <a:lnTo>
                  <a:pt x="13184634" y="4524411"/>
                </a:lnTo>
                <a:lnTo>
                  <a:pt x="0" y="45244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73104"/>
            <a:ext cx="16773604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-- Identify the highest-priced pizza.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DAGPEn-oRS0</dc:identifier>
  <dcterms:modified xsi:type="dcterms:W3CDTF">2011-08-01T06:04:30Z</dcterms:modified>
  <cp:revision>1</cp:revision>
  <dc:title>Punctuation pizza party</dc:title>
</cp:coreProperties>
</file>