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6" r:id="rId9"/>
    <p:sldId id="261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459F-C296-4F42-AF0D-044DF9FBEF4F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A1F-0984-F442-9F69-EB8426E9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79A1F-0984-F442-9F69-EB8426E905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39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5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6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r/local/hdfs/hdfs/datanode" TargetMode="External"/><Relationship Id="rId2" Type="http://schemas.openxmlformats.org/officeDocument/2006/relationships/hyperlink" Target="file:///usr/local/hdfs/nameno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osx-installation-pk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nlightmedia.org/bash-vs-zs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B10E5-4D64-4EE9-8698-B0872AAC7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348" b="4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EDD0B-2C3F-7A43-AA55-911154819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4A97-A8D3-684D-B17D-2C01ED8E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2344745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CBEA-D6FE-4349-A4E3-5C4C1BCC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14B-4F80-F54B-86A9-495A31D6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/local/Cellar/hive/3.2.1_1/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/conf and copy hive-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default.xml.template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to hive-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site.xml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Add value for following property as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javax.jdo.option.ConnectionURL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jdbc:mysql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://localhost/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hive?createDatabaseIfNotExist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=true (It will create new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“hive” if not exists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javax.jdo.option.ConnectionDriverName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com.mysql.cj.jdbc.Driver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javax.jdo.option.ConnectionUserName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MySQL login username 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javax.jdo.option.ConnectionPassword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MySQL login password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datanucleus.fixedDatastore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false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hive.exec.local.scratchdir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/hive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hive.downloaded.resources.dir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/hive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hive.querylog.location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/hive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hive.metastore.schema.verification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false</a:t>
            </a:r>
          </a:p>
          <a:p>
            <a:pPr lvl="1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hive.metastore.warehouse.dir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/local/hive/warehouse</a:t>
            </a:r>
          </a:p>
        </p:txBody>
      </p:sp>
    </p:spTree>
    <p:extLst>
      <p:ext uri="{BB962C8B-B14F-4D97-AF65-F5344CB8AC3E}">
        <p14:creationId xmlns:p14="http://schemas.microsoft.com/office/powerpoint/2010/main" val="6745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502B-A4E7-2E49-BB2D-8EB916F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9B09-D736-F644-B04E-2365BEE6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cd /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/local/cellar/hive/3.1.2_1/bin</a:t>
            </a:r>
          </a:p>
          <a:p>
            <a:r>
              <a:rPr lang="en-IN" b="1" dirty="0"/>
              <a:t>./</a:t>
            </a:r>
            <a:r>
              <a:rPr lang="en-IN" b="1" dirty="0" err="1"/>
              <a:t>schematool</a:t>
            </a:r>
            <a:r>
              <a:rPr lang="en-IN" b="1" dirty="0"/>
              <a:t> -</a:t>
            </a:r>
            <a:r>
              <a:rPr lang="en-IN" b="1" dirty="0" err="1"/>
              <a:t>initSchema</a:t>
            </a:r>
            <a:r>
              <a:rPr lang="en-IN" b="1" dirty="0"/>
              <a:t> -</a:t>
            </a:r>
            <a:r>
              <a:rPr lang="en-IN" b="1" dirty="0" err="1"/>
              <a:t>dbType</a:t>
            </a:r>
            <a:r>
              <a:rPr lang="en-IN" b="1" dirty="0"/>
              <a:t> </a:t>
            </a:r>
            <a:r>
              <a:rPr lang="en-IN" b="1" dirty="0" err="1"/>
              <a:t>mysql</a:t>
            </a:r>
            <a:r>
              <a:rPr lang="en-IN" b="1" dirty="0"/>
              <a:t> </a:t>
            </a:r>
          </a:p>
          <a:p>
            <a:r>
              <a:rPr lang="en-IN" dirty="0"/>
              <a:t>Give permission to hive folder: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chmod</a:t>
            </a:r>
            <a:r>
              <a:rPr lang="en-IN" dirty="0"/>
              <a:t> 777 /</a:t>
            </a:r>
            <a:r>
              <a:rPr lang="en-IN" dirty="0" err="1"/>
              <a:t>tmp</a:t>
            </a:r>
            <a:r>
              <a:rPr lang="en-IN" dirty="0"/>
              <a:t>/hive</a:t>
            </a:r>
          </a:p>
          <a:p>
            <a:r>
              <a:rPr lang="en-IN" dirty="0"/>
              <a:t>hive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6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F32D-AF69-4544-80A3-71D409E3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HIVE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DEC-717A-6543-B83C-55E8F196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Test (Id INT);</a:t>
            </a:r>
          </a:p>
          <a:p>
            <a:r>
              <a:rPr lang="en-US" dirty="0"/>
              <a:t>INSERT INTO </a:t>
            </a:r>
            <a:r>
              <a:rPr lang="en-IN" dirty="0"/>
              <a:t>Test</a:t>
            </a:r>
            <a:r>
              <a:rPr lang="en-US" dirty="0"/>
              <a:t> VALUES (5);</a:t>
            </a:r>
          </a:p>
          <a:p>
            <a:r>
              <a:rPr lang="en-US" dirty="0"/>
              <a:t>SELECT * FROM Test;</a:t>
            </a:r>
          </a:p>
          <a:p>
            <a:r>
              <a:rPr lang="en-US" dirty="0"/>
              <a:t>Also create an s3 based external table to check hive s3 access</a:t>
            </a:r>
          </a:p>
          <a:p>
            <a:r>
              <a:rPr lang="en-IN" dirty="0"/>
              <a:t>quit;</a:t>
            </a:r>
          </a:p>
          <a:p>
            <a:endParaRPr lang="en-US" dirty="0"/>
          </a:p>
          <a:p>
            <a:pPr marL="914400" lvl="4" indent="0">
              <a:buNone/>
            </a:pPr>
            <a:endParaRPr lang="en-US" dirty="0"/>
          </a:p>
          <a:p>
            <a:pPr lvl="4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28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A1E9-A401-2543-848F-BA52888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E371-3D59-2542-A716-A29A5E3C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brew install </a:t>
            </a:r>
            <a:r>
              <a:rPr lang="en-IN" b="1" dirty="0" err="1"/>
              <a:t>mysql</a:t>
            </a:r>
            <a:endParaRPr lang="en-IN" b="1" dirty="0"/>
          </a:p>
          <a:p>
            <a:r>
              <a:rPr lang="en-IN" b="1" dirty="0"/>
              <a:t>brew install java</a:t>
            </a:r>
            <a:endParaRPr lang="en-US" b="1" dirty="0"/>
          </a:p>
          <a:p>
            <a:r>
              <a:rPr lang="en-US" b="1" dirty="0"/>
              <a:t>brew install </a:t>
            </a:r>
            <a:r>
              <a:rPr lang="en-US" b="1" dirty="0" err="1"/>
              <a:t>hadoop</a:t>
            </a:r>
            <a:endParaRPr lang="en-US" b="1" dirty="0"/>
          </a:p>
          <a:p>
            <a:r>
              <a:rPr lang="en-US" b="1" dirty="0"/>
              <a:t>brew install hive</a:t>
            </a:r>
          </a:p>
        </p:txBody>
      </p:sp>
    </p:spTree>
    <p:extLst>
      <p:ext uri="{BB962C8B-B14F-4D97-AF65-F5344CB8AC3E}">
        <p14:creationId xmlns:p14="http://schemas.microsoft.com/office/powerpoint/2010/main" val="20682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2EE-C66B-5444-B299-91ABCCD5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EA97-189C-3D4E-9F51-504A0FA6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--version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8.0.20</a:t>
            </a:r>
          </a:p>
          <a:p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-version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1.8.0_191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version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3.2.1</a:t>
            </a:r>
          </a:p>
          <a:p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hive --version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3.1.2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87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4B8F-CB1E-8649-9E48-4581EB37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LOCATION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4C97-B9EA-1049-AEC4-33596474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java &gt; </a:t>
            </a: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/bin/java</a:t>
            </a:r>
          </a:p>
          <a:p>
            <a:pPr lvl="3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/System/Library/Frameworks/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JavaVM.framework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/Versions/A/Commands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/3.2.1_1/bin/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which hive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/local/bin/hive</a:t>
            </a:r>
          </a:p>
          <a:p>
            <a:pPr lvl="3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/local/Cellar/hive/3.2.1_1/bin/hive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IN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mysql</a:t>
            </a:r>
            <a:r>
              <a:rPr lang="en-IN" dirty="0"/>
              <a:t>/bin/</a:t>
            </a:r>
            <a:r>
              <a:rPr lang="en-IN" dirty="0" err="1"/>
              <a:t>mysql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pPr lvl="1">
              <a:buFont typeface="Wingdings" pitchFamily="2" charset="2"/>
              <a:buChar char="Ø"/>
            </a:pPr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2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859-D1D9-6E46-BD06-0EFD373F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1050-5034-A543-9047-4F7C29C1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~/.</a:t>
            </a:r>
            <a:r>
              <a:rPr lang="en-US" dirty="0" err="1"/>
              <a:t>bash_profile</a:t>
            </a:r>
            <a:r>
              <a:rPr lang="en-US" dirty="0"/>
              <a:t> to add following and source it</a:t>
            </a:r>
          </a:p>
          <a:p>
            <a:pPr lvl="3"/>
            <a:r>
              <a:rPr lang="en-US" dirty="0"/>
              <a:t>export HADOOP_HOME=/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r>
              <a:rPr lang="en-US" dirty="0"/>
              <a:t>/3.2.1_1/ </a:t>
            </a:r>
            <a:r>
              <a:rPr lang="en-US" dirty="0" err="1"/>
              <a:t>libexec</a:t>
            </a:r>
            <a:endParaRPr lang="en-US" dirty="0"/>
          </a:p>
          <a:p>
            <a:pPr lvl="3"/>
            <a:r>
              <a:rPr lang="en-US" dirty="0"/>
              <a:t>export HIVE_HOME=/</a:t>
            </a:r>
            <a:r>
              <a:rPr lang="en-US" dirty="0" err="1"/>
              <a:t>usr</a:t>
            </a:r>
            <a:r>
              <a:rPr lang="en-US" dirty="0"/>
              <a:t>/local/Cellar/hive/3.2.1_1/</a:t>
            </a:r>
            <a:r>
              <a:rPr lang="en-US" dirty="0" err="1"/>
              <a:t>libexec</a:t>
            </a:r>
            <a:endParaRPr lang="en-US" b="1" dirty="0"/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source ~/.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bash_profile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echo $HIVE_HOME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echo $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_HOME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echo $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_HOME</a:t>
            </a:r>
          </a:p>
          <a:p>
            <a:endParaRPr lang="en-US" b="1" dirty="0"/>
          </a:p>
          <a:p>
            <a:pPr lvl="3"/>
            <a:endParaRPr lang="en-US" dirty="0"/>
          </a:p>
          <a:p>
            <a:pPr marL="6858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77A8-7B40-2843-BBE8-94E5AE7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HADOOP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1C2-D498-3841-9CC1-92A03D59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Copy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/share/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/tools/lib/aws-java-sdk-bundle-1.11.375.jar to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/common/lib/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Copy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/share/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/tools/lib/hadoop-aws-3.2.1.jar to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/common/lib/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Edit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/etc/Hadoop/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hdfs-site.xml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as below</a:t>
            </a:r>
          </a:p>
          <a:p>
            <a:pPr lvl="5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dfs.replication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</a:p>
          <a:p>
            <a:pPr lvl="5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dfs.name.dir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file:///usr/local/hdfs/namenode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dfs.data.dir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file:///usr/local/hdfs/hdfs/datanode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hdfs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namenode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-format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Edit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/etc/Hadoop/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hadoop-env.sh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to export following</a:t>
            </a:r>
          </a:p>
          <a:p>
            <a:pPr lvl="5"/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export JAVA_HOME="$(/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java_home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)"</a:t>
            </a:r>
          </a:p>
          <a:p>
            <a:pPr lvl="5"/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export HADOOP_CLASSPATH=$HADOOP_CLASSPATH:$HADOOP_HOME/share/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/tools/lib/*</a:t>
            </a:r>
          </a:p>
        </p:txBody>
      </p:sp>
    </p:spTree>
    <p:extLst>
      <p:ext uri="{BB962C8B-B14F-4D97-AF65-F5344CB8AC3E}">
        <p14:creationId xmlns:p14="http://schemas.microsoft.com/office/powerpoint/2010/main" val="166874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635-884D-194F-939B-9C12B4E0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0885-0386-B541-870C-74EF0A0E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https://dev.mysql.com/doc/refman/5.7/en/osx-installation-pkg.html</a:t>
            </a:r>
            <a:endParaRPr lang="en-IN" dirty="0"/>
          </a:p>
          <a:p>
            <a:r>
              <a:rPr lang="en-IN" dirty="0">
                <a:hlinkClick r:id="rId4"/>
              </a:rPr>
              <a:t>https://sunlightmedia.org/bash-vs-zsh/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1F92-E733-4D41-B334-6CC4EBF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TEST DDL/DML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A4FB-C675-4642-A9B1-C5DEB601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mysql</a:t>
            </a:r>
            <a:r>
              <a:rPr lang="en-US" sz="1600" b="1" dirty="0"/>
              <a:t> -u root -p</a:t>
            </a:r>
          </a:p>
          <a:p>
            <a:r>
              <a:rPr lang="en-US" sz="1600" b="1" dirty="0"/>
              <a:t>password</a:t>
            </a:r>
          </a:p>
          <a:p>
            <a:r>
              <a:rPr lang="en-US" sz="1600" b="1" dirty="0"/>
              <a:t>use </a:t>
            </a:r>
            <a:r>
              <a:rPr lang="en-US" sz="1600" b="1" dirty="0" err="1"/>
              <a:t>mysql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DROP TABLE test;</a:t>
            </a:r>
          </a:p>
          <a:p>
            <a:r>
              <a:rPr lang="en-US" sz="1600" b="1" dirty="0"/>
              <a:t>CREATE TABLE test (id int);</a:t>
            </a:r>
          </a:p>
          <a:p>
            <a:r>
              <a:rPr lang="en-US" sz="1600" b="1" dirty="0"/>
              <a:t>INSERT INTO test VALUES(1);</a:t>
            </a:r>
          </a:p>
          <a:p>
            <a:r>
              <a:rPr lang="en-US" sz="1600" b="1" dirty="0"/>
              <a:t>SELECT * FROM test;</a:t>
            </a:r>
          </a:p>
          <a:p>
            <a:r>
              <a:rPr lang="en-US" sz="1600" b="1" dirty="0"/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26428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B660-4B28-4C4F-9879-D382BA7B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connector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7342-E384-7940-80E0-1511975D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IN" dirty="0"/>
              <a:t>mysql-connector-java-8.0.20.jar </a:t>
            </a:r>
            <a:r>
              <a:rPr lang="en-US" dirty="0"/>
              <a:t>from </a:t>
            </a:r>
            <a:r>
              <a:rPr lang="en-IN" dirty="0">
                <a:hlinkClick r:id="rId2"/>
              </a:rPr>
              <a:t>https://dev.mysql.com/downloads/connector/j/</a:t>
            </a:r>
            <a:endParaRPr lang="en-IN" dirty="0"/>
          </a:p>
          <a:p>
            <a:r>
              <a:rPr lang="en-IN" dirty="0"/>
              <a:t>Extract and copy jar to /</a:t>
            </a:r>
            <a:r>
              <a:rPr lang="en-IN" dirty="0" err="1"/>
              <a:t>usr</a:t>
            </a:r>
            <a:r>
              <a:rPr lang="en-IN" dirty="0"/>
              <a:t>/local/Cellar/hive/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3.2.1_1/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97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760</Words>
  <Application>Microsoft Macintosh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Parcel</vt:lpstr>
      <vt:lpstr>Setup</vt:lpstr>
      <vt:lpstr>Brew Install</vt:lpstr>
      <vt:lpstr>Version Check</vt:lpstr>
      <vt:lpstr>INSTALLATION LOCATION CHECK</vt:lpstr>
      <vt:lpstr>ENVIRONMENT VARIABLE</vt:lpstr>
      <vt:lpstr>Check HADOOP SETUP</vt:lpstr>
      <vt:lpstr>MySQL SETUP</vt:lpstr>
      <vt:lpstr>MYSQL TEST DDL/DML</vt:lpstr>
      <vt:lpstr>Mysql connector </vt:lpstr>
      <vt:lpstr>HIVE SITE XML</vt:lpstr>
      <vt:lpstr>START HIVE</vt:lpstr>
      <vt:lpstr>RUN HIVE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Microsoft Office User</dc:creator>
  <cp:lastModifiedBy>Microsoft Office User</cp:lastModifiedBy>
  <cp:revision>236</cp:revision>
  <dcterms:created xsi:type="dcterms:W3CDTF">2020-06-01T05:43:34Z</dcterms:created>
  <dcterms:modified xsi:type="dcterms:W3CDTF">2020-07-05T12:11:15Z</dcterms:modified>
</cp:coreProperties>
</file>