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2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4/7/2023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4/7/2023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7468" y="1749778"/>
            <a:ext cx="6942666" cy="2314222"/>
          </a:xfrm>
        </p:spPr>
        <p:txBody>
          <a:bodyPr/>
          <a:lstStyle/>
          <a:p>
            <a:pPr algn="r"/>
            <a:r>
              <a:rPr lang="en-US" dirty="0" err="1"/>
              <a:t>Vrinda</a:t>
            </a:r>
            <a:r>
              <a:rPr lang="en-US" dirty="0"/>
              <a:t> 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Insight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Women are more likely to buy compared to men (~65%)</a:t>
            </a:r>
          </a:p>
          <a:p>
            <a:r>
              <a:rPr lang="en-US" dirty="0"/>
              <a:t>Maharashtra, Uttar Pradesh and Karnataka  are the top 3</a:t>
            </a:r>
          </a:p>
          <a:p>
            <a:r>
              <a:rPr lang="en-US" dirty="0"/>
              <a:t>Adult Age group(30-49 </a:t>
            </a:r>
            <a:r>
              <a:rPr lang="en-US" dirty="0" err="1"/>
              <a:t>yrs</a:t>
            </a:r>
            <a:r>
              <a:rPr lang="en-US" dirty="0"/>
              <a:t>) is max contributing (~50%)</a:t>
            </a:r>
          </a:p>
          <a:p>
            <a:r>
              <a:rPr lang="en-US" dirty="0"/>
              <a:t>Amazon ,Flipkart and Myntra channels are max contributing(~80%)</a:t>
            </a:r>
          </a:p>
          <a:p>
            <a:endParaRPr lang="en-US" dirty="0"/>
          </a:p>
          <a:p>
            <a:r>
              <a:rPr lang="en-US" b="1" u="sng" dirty="0"/>
              <a:t>Final conclusion  to improve </a:t>
            </a:r>
            <a:r>
              <a:rPr lang="en-US" b="1" u="sng" dirty="0" err="1"/>
              <a:t>Vrinda</a:t>
            </a:r>
            <a:r>
              <a:rPr lang="en-US" b="1" u="sng" dirty="0"/>
              <a:t> Store Sales:</a:t>
            </a:r>
          </a:p>
          <a:p>
            <a:r>
              <a:rPr lang="en-US" dirty="0"/>
              <a:t>Target </a:t>
            </a:r>
            <a:r>
              <a:rPr lang="en-US" b="1" dirty="0"/>
              <a:t>women</a:t>
            </a:r>
            <a:r>
              <a:rPr lang="en-US" dirty="0"/>
              <a:t> customers of age group</a:t>
            </a:r>
            <a:r>
              <a:rPr lang="en-US" b="1" dirty="0"/>
              <a:t>(30-49 </a:t>
            </a:r>
            <a:r>
              <a:rPr lang="en-US" b="1" dirty="0" err="1"/>
              <a:t>yrs</a:t>
            </a:r>
            <a:r>
              <a:rPr lang="en-US" b="1" dirty="0"/>
              <a:t>) </a:t>
            </a:r>
            <a:r>
              <a:rPr lang="en-US" dirty="0"/>
              <a:t>living in </a:t>
            </a:r>
            <a:r>
              <a:rPr lang="en-US" b="1" dirty="0" err="1"/>
              <a:t>Maharashtra,Karnataka</a:t>
            </a:r>
            <a:r>
              <a:rPr lang="en-US" b="1" dirty="0"/>
              <a:t> and Uttar Pradesh </a:t>
            </a:r>
            <a:r>
              <a:rPr lang="en-US" dirty="0"/>
              <a:t>by showing ads/offers/Coupons available on </a:t>
            </a:r>
            <a:r>
              <a:rPr lang="en-US" b="1" dirty="0" err="1"/>
              <a:t>Amazon,Flipkart</a:t>
            </a:r>
            <a:r>
              <a:rPr lang="en-US" b="1" dirty="0"/>
              <a:t> and Myntra.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12</TotalTime>
  <Words>96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Trade Gothic LT Pro</vt:lpstr>
      <vt:lpstr>Trebuchet MS</vt:lpstr>
      <vt:lpstr>Office Theme</vt:lpstr>
      <vt:lpstr>Vrinda Store Data Analysis</vt:lpstr>
      <vt:lpstr>Sample Insight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Vrinda Store Data Analysis</dc:title>
  <dc:creator>MINAKSHI RAUT</dc:creator>
  <cp:lastModifiedBy>MINAKSHI RAUT</cp:lastModifiedBy>
  <cp:revision>1</cp:revision>
  <dcterms:created xsi:type="dcterms:W3CDTF">2023-04-07T08:48:59Z</dcterms:created>
  <dcterms:modified xsi:type="dcterms:W3CDTF">2023-04-07T09:01:45Z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