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9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7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7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5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3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8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5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2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7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8/17/2021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04589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FC2ED-FF44-41A8-83B5-6FD7D9D1A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249" y="4447028"/>
            <a:ext cx="5759999" cy="796311"/>
          </a:xfrm>
        </p:spPr>
        <p:txBody>
          <a:bodyPr anchor="b">
            <a:noAutofit/>
          </a:bodyPr>
          <a:lstStyle/>
          <a:p>
            <a:pPr algn="ctr"/>
            <a:r>
              <a:rPr lang="en-US" sz="4000" dirty="0">
                <a:latin typeface="Bodoni MT Condensed" panose="02070606080606020203" pitchFamily="18" charset="0"/>
              </a:rPr>
              <a:t>Created by </a:t>
            </a:r>
          </a:p>
          <a:p>
            <a:pPr algn="ctr"/>
            <a:r>
              <a:rPr lang="en-US" sz="4000" dirty="0">
                <a:latin typeface="Bodoni MT Condensed" panose="02070606080606020203" pitchFamily="18" charset="0"/>
              </a:rPr>
              <a:t>Pallavi Uike &amp; Minal Mane</a:t>
            </a:r>
            <a:endParaRPr lang="en-IN" sz="4000" dirty="0">
              <a:latin typeface="Bodoni MT Condensed" panose="02070606080606020203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14575-F0CE-4EAB-917E-3325411B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B3702B-264B-4A16-B3FF-E2B1366D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2A33E2F-6DB3-47D1-B577-F0D4289E8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F24FF8-D392-412B-AB34-A7D89311B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Aerial view of a grey and orange umbrella">
            <a:extLst>
              <a:ext uri="{FF2B5EF4-FFF2-40B4-BE49-F238E27FC236}">
                <a16:creationId xmlns:a16="http://schemas.microsoft.com/office/drawing/2014/main" id="{84D1F84E-0E40-43E5-BA44-2581934A37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0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BB8AD2-20C9-434C-9CF2-C557AA97C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85" y="1571625"/>
            <a:ext cx="41243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2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36D277-038F-4A81-BC5D-F0B1FE3E7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463" y="368746"/>
            <a:ext cx="3886200" cy="1362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F42DD3-9F21-4B93-BA4B-358276192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45" y="2009636"/>
            <a:ext cx="103441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9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7225B6-961A-4BD1-A220-019FEF888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232" y="268967"/>
            <a:ext cx="3710867" cy="1071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09167A-3F6D-4BC5-B656-B4DF36DED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585" y="1482571"/>
            <a:ext cx="10422385" cy="462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0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AC64CB-CC8B-4155-9D89-FB1549BBF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902" y="241190"/>
            <a:ext cx="3100341" cy="10452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BBF52A-45D1-4783-B963-30D975B15A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993"/>
          <a:stretch/>
        </p:blipFill>
        <p:spPr>
          <a:xfrm>
            <a:off x="931460" y="1588689"/>
            <a:ext cx="9991725" cy="453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4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BB42EB-FDA2-4188-9D0B-A3CD9D79C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615" y="224299"/>
            <a:ext cx="4151189" cy="957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EFF0C9-A2CC-4CA8-A5D8-EC9BC7F21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968" y="1437515"/>
            <a:ext cx="10626269" cy="455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E231D6-56CA-4E0B-820C-348EF0A4D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468" y="328472"/>
            <a:ext cx="4987434" cy="9790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09BD52-C457-486B-A8FA-B9A6CD85D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85" y="1307513"/>
            <a:ext cx="5127502" cy="4850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CADBE2-505B-4D64-A5F5-FA60DBBB2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643" y="1373640"/>
            <a:ext cx="4137684" cy="485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94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93D506-1E99-4865-8E2A-26E719BC1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028700"/>
            <a:ext cx="10325100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0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CA475D-CAF1-4F39-BFFE-1EAD71245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947" y="473431"/>
            <a:ext cx="3884720" cy="10300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9701D0-C6F4-4E2F-BE7E-AD647F6C042A}"/>
              </a:ext>
            </a:extLst>
          </p:cNvPr>
          <p:cNvSpPr txBox="1"/>
          <p:nvPr/>
        </p:nvSpPr>
        <p:spPr>
          <a:xfrm>
            <a:off x="350666" y="2551837"/>
            <a:ext cx="11430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highlight>
                  <a:srgbClr val="000000"/>
                </a:highlight>
                <a:latin typeface="Bodoni MT Condensed" panose="02070606080606020203" pitchFamily="18" charset="0"/>
              </a:rPr>
              <a:t>To understand the emotions with the help of Web Cam will help in achieving greater success in the lives of people.</a:t>
            </a:r>
            <a:endParaRPr lang="en-IN" sz="5400" dirty="0">
              <a:highlight>
                <a:srgbClr val="000000"/>
              </a:highlight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503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ECDA92-2AB4-4749-8006-42D7153F1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216" y="2139518"/>
            <a:ext cx="7554897" cy="218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48393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RegularSeedLeftStep">
      <a:dk1>
        <a:srgbClr val="000000"/>
      </a:dk1>
      <a:lt1>
        <a:srgbClr val="FFFFFF"/>
      </a:lt1>
      <a:dk2>
        <a:srgbClr val="30241B"/>
      </a:dk2>
      <a:lt2>
        <a:srgbClr val="F0F2F3"/>
      </a:lt2>
      <a:accent1>
        <a:srgbClr val="E77929"/>
      </a:accent1>
      <a:accent2>
        <a:srgbClr val="D51817"/>
      </a:accent2>
      <a:accent3>
        <a:srgbClr val="E72978"/>
      </a:accent3>
      <a:accent4>
        <a:srgbClr val="D517B5"/>
      </a:accent4>
      <a:accent5>
        <a:srgbClr val="B829E7"/>
      </a:accent5>
      <a:accent6>
        <a:srgbClr val="6429D8"/>
      </a:accent6>
      <a:hlink>
        <a:srgbClr val="3F89BF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29</Words>
  <Application>Microsoft Office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Bell MT</vt:lpstr>
      <vt:lpstr>Bodoni MT Condensed</vt:lpstr>
      <vt:lpstr>GlowVTI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Pallavi Sunil Uike</dc:creator>
  <cp:lastModifiedBy>Pallavi Sunil Uike</cp:lastModifiedBy>
  <cp:revision>6</cp:revision>
  <dcterms:created xsi:type="dcterms:W3CDTF">2021-08-17T05:48:58Z</dcterms:created>
  <dcterms:modified xsi:type="dcterms:W3CDTF">2021-08-17T09:25:45Z</dcterms:modified>
</cp:coreProperties>
</file>