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8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176-3360-4150-944B-CD5BB26F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7B47C-9617-41A4-8617-55570E05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4465-8D3B-464A-A5BA-B092347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A55F-2D6F-4E5B-8AFF-3F455B8E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CB54-B49F-403F-AC1A-611BC6FC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2E4D-BB94-4B65-BC5B-3743E949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8F69-19BD-4CC4-BE8C-5562357B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B95E-8CCB-4179-B4AA-17D80246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2C2D-0A2B-4E1A-ADD6-F7A3DF5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E8C4-03B4-4888-92BC-7D6E52A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0D9C7-5F3D-4206-B847-6E4B12688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D061-8832-443A-A7EC-64EA79CC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2EA3-9B87-4CEC-AE88-BD0D6DF6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717C-CB67-4178-8B45-C97B78B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02B4-6653-465F-82A4-ED203050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7820-5322-4D2F-BE83-F56C5C9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21CB-35A2-4502-8B09-0B1C586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D338-7F60-4ED1-BA0D-6B76514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90F4-0488-47BC-BF05-E34F33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3D71-158D-4A24-BB57-4C989B6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BE5-5894-4EC2-9255-A99CDE7F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DB9E-65FC-42C5-A58E-721AAEB9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6153-5B6A-4FEF-8367-690CF7A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75B7-28BE-416D-92C5-B5841CD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DE43-A7F5-4013-8EA8-E3A67D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512D-1F15-4DC5-9B50-1BF95DD8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6F76-3950-46DF-A74F-9D44D646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322E-02DA-423C-A352-C2F94545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4908-5E52-4DD6-8D95-A1490512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3257-01AD-4AAA-BDCE-A462F8A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D0DC-575D-4687-9C8D-87B5F5A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75C6-D89A-498C-A07F-8060628A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7DB3-1B75-4324-BED5-FAE41752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AD86B-E607-4162-AE1E-9DDC5990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C8F9-F55D-4973-800B-504F1C97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5439-D559-4D6F-8F0F-E2514DCC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45E97-54E3-4B89-8898-C41C74D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8BDBD-48A4-4EFB-9448-61085BBB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7CC1-FA7C-4FF3-A668-80CBD3B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9AFD-0FF0-44C6-BEC4-F667E89F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DC49F-1662-4018-B5FB-4F4A210C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BD4B4-8C76-4540-AA1B-4B71580F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E4D9C-D625-44D6-8BEC-B5518E88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B7F1B-5EEB-4077-9D7B-1BA71520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C36D2-DEDB-4AE6-8D85-3C62AEE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02C87-41EA-4657-95C9-C2AC3C68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1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D161-85D8-42B4-A73B-AA047BF4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4A44-02FF-47D2-9458-00C79E6E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85D5-4023-4CEF-AA26-C1856B6C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2871-F94D-44AB-AD0E-7638F3F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9E9F-7D4E-4AB9-B85A-6D8B9950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A4C4-56DB-4644-A58A-CBCDC58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BF0B-4DCB-4628-99B4-54FCA511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FCD47-7CBC-49F3-A02D-961C9723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5E4E-0277-4798-A287-98D2FCAD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F4BE-E2B6-4188-B390-ACF9C461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195E-61A5-4528-B715-749ABF9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19A6-BCA9-4C4D-98CB-4172FDB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6DE4-DE11-40A1-BA18-ABC20FE1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3D9E-9D6A-4346-A68A-B09692F0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B49C-17D1-48FB-9556-0AD446BF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020-427D-455D-B6D8-760F5D25F52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2691-B472-4F47-9C75-4282185E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3DE6-575F-4D26-89C9-74D33354F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21B5-6DAC-4E9E-A549-3205E24C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189" y="2997259"/>
            <a:ext cx="9144000" cy="86256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ИНТЕЛЛЕКТУАЛЬНОГО КАТАЛОГИЗАТОРА МУЗЫКАЛЬНЫХ ПРОИЗВЕДЕНИЙ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7609-EAAE-45A1-88CD-1E02BFFC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8" y="4952396"/>
            <a:ext cx="4377307" cy="1356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 преподаватель каф. ИСУ</a:t>
            </a:r>
          </a:p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Гутников Сергей Евгеньевич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6425" y="311418"/>
            <a:ext cx="773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управления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221670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Минальд Андрей Анатольевич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34854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дипломной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642349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6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1EC8-C8F3-4373-B8CE-045367DB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06C4-8836-4633-8ED4-AAB93F11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92" y="1037492"/>
            <a:ext cx="10430608" cy="51394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В </a:t>
            </a:r>
            <a:r>
              <a:rPr lang="ru-RU" dirty="0"/>
              <a:t>процессе выполнения дипломной работы получены следующие результаты: </a:t>
            </a:r>
            <a:endParaRPr lang="en-US" dirty="0"/>
          </a:p>
          <a:p>
            <a:pPr lvl="0"/>
            <a:r>
              <a:rPr lang="ru-RU" dirty="0"/>
              <a:t>изучены книги и электронные источники по темам «Разработка </a:t>
            </a:r>
            <a:r>
              <a:rPr lang="en-US" dirty="0"/>
              <a:t>web</a:t>
            </a:r>
            <a:r>
              <a:rPr lang="ru-RU" dirty="0"/>
              <a:t> приложений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 MVC</a:t>
            </a:r>
            <a:r>
              <a:rPr lang="ru-RU" dirty="0"/>
              <a:t>», «Архитектура клиент-серверных приложений», «Нейронные сети»;</a:t>
            </a:r>
            <a:endParaRPr lang="en-US" dirty="0"/>
          </a:p>
          <a:p>
            <a:pPr lvl="0"/>
            <a:r>
              <a:rPr lang="ru-RU" dirty="0"/>
              <a:t>проведён анализ технологий, использующихся для создания веб-приложений;</a:t>
            </a:r>
            <a:endParaRPr lang="en-US" dirty="0"/>
          </a:p>
          <a:p>
            <a:pPr lvl="0"/>
            <a:r>
              <a:rPr lang="ru-RU" dirty="0"/>
              <a:t>спроектированы структуры базы данных и приложения;</a:t>
            </a:r>
            <a:endParaRPr lang="en-US" dirty="0"/>
          </a:p>
          <a:p>
            <a:pPr lvl="0"/>
            <a:r>
              <a:rPr lang="ru-RU" dirty="0"/>
              <a:t>разработана нейронная сеть, которая позволяет строить индивидуальные музыкальные чарты;</a:t>
            </a:r>
            <a:endParaRPr lang="en-US" dirty="0"/>
          </a:p>
          <a:p>
            <a:pPr lvl="0"/>
            <a:r>
              <a:rPr lang="ru-RU" dirty="0"/>
              <a:t>предложен способ обучения нейронной сети на основе данных предоставляемых пользователями;</a:t>
            </a:r>
            <a:endParaRPr lang="en-US" dirty="0"/>
          </a:p>
          <a:p>
            <a:pPr lvl="0"/>
            <a:r>
              <a:rPr lang="ru-RU" dirty="0"/>
              <a:t>изучены, проанализированы и использованы возможности, предоставляемые сайтом </a:t>
            </a:r>
            <a:r>
              <a:rPr lang="en-US" dirty="0"/>
              <a:t>last</a:t>
            </a:r>
            <a:r>
              <a:rPr lang="ru-RU" dirty="0"/>
              <a:t>.</a:t>
            </a:r>
            <a:r>
              <a:rPr lang="en-US" dirty="0"/>
              <a:t>fm</a:t>
            </a:r>
            <a:r>
              <a:rPr lang="ru-RU" dirty="0"/>
              <a:t> посредством </a:t>
            </a:r>
            <a:r>
              <a:rPr lang="en-US" dirty="0"/>
              <a:t>API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разработано приложение, совмещающее задачи и цели онлайн и офлайн каталогизаторов, которое использует нейронную сеть;</a:t>
            </a:r>
            <a:endParaRPr lang="en-US" dirty="0"/>
          </a:p>
          <a:p>
            <a:pPr lvl="0"/>
            <a:r>
              <a:rPr lang="ru-RU" dirty="0"/>
              <a:t>выполнено тестирование приложения и встроенной нейронной сети.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809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445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919-29E1-4CFD-BDCF-AEB8C06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</a:t>
            </a:r>
            <a:r>
              <a:rPr lang="ru-RU" dirty="0"/>
              <a:t>з</a:t>
            </a:r>
            <a:r>
              <a:rPr lang="ru-RU" dirty="0" smtClean="0"/>
              <a:t>адачи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6407-7C1E-42DC-9089-5BDD9CE7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азработать </a:t>
            </a:r>
            <a:r>
              <a:rPr lang="ru-RU" dirty="0"/>
              <a:t>веб-приложение для каталогизирования музыкальных </a:t>
            </a:r>
            <a:r>
              <a:rPr lang="ru-RU" dirty="0" smtClean="0"/>
              <a:t>произведений</a:t>
            </a:r>
          </a:p>
          <a:p>
            <a:r>
              <a:rPr lang="ru-RU" dirty="0" smtClean="0"/>
              <a:t>Добавить систему </a:t>
            </a:r>
            <a:r>
              <a:rPr lang="ru-RU" dirty="0"/>
              <a:t>авторизации </a:t>
            </a:r>
            <a:r>
              <a:rPr lang="ru-RU" dirty="0" smtClean="0"/>
              <a:t>для возможности создания личных чартов</a:t>
            </a:r>
            <a:endParaRPr lang="ru-RU" dirty="0"/>
          </a:p>
          <a:p>
            <a:r>
              <a:rPr lang="ru-RU" dirty="0" smtClean="0"/>
              <a:t>Реализовать нейронную сеть, способную создавать индивидуальные музыкальные чарты на основе данных введённых пользователями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7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6CFA-4F56-44B9-B447-B8CB172F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1257299"/>
          </a:xfrm>
        </p:spPr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en-GB" dirty="0"/>
          </a:p>
        </p:txBody>
      </p:sp>
      <p:sp>
        <p:nvSpPr>
          <p:cNvPr id="4" name="AutoShape 10" descr="ÐÐ°ÑÑÐ¸Ð½ÐºÐ¸ Ð¿Ð¾ Ð·Ð°Ð¿ÑÐ¾ÑÑ ngrx logo">
            <a:extLst>
              <a:ext uri="{FF2B5EF4-FFF2-40B4-BE49-F238E27FC236}">
                <a16:creationId xmlns:a16="http://schemas.microsoft.com/office/drawing/2014/main" id="{2AEB0783-902E-4D03-BA66-C5ABDCB25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ÐÐ°ÑÑÐ¸Ð½ÐºÐ¸ Ð¿Ð¾ Ð·Ð°Ð¿ÑÐ¾ÑÑ ngrx logo">
            <a:extLst>
              <a:ext uri="{FF2B5EF4-FFF2-40B4-BE49-F238E27FC236}">
                <a16:creationId xmlns:a16="http://schemas.microsoft.com/office/drawing/2014/main" id="{1D6E2366-898B-4D39-B4F8-07BD407B8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2" descr="ÐÐ°ÑÑÐ¸Ð½ÐºÐ¸ Ð¿Ð¾ Ð·Ð°Ð¿ÑÐ¾ÑÑ socket.io logo">
            <a:extLst>
              <a:ext uri="{FF2B5EF4-FFF2-40B4-BE49-F238E27FC236}">
                <a16:creationId xmlns:a16="http://schemas.microsoft.com/office/drawing/2014/main" id="{1194CE59-6A8F-47E3-9831-59AF8ECBB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 descr="ÐÐ°ÑÑÐ¸Ð½ÐºÐ¸ Ð¿Ð¾ Ð·Ð°Ð¿ÑÐ¾ÑÑ asp 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1" y="1362809"/>
            <a:ext cx="4027912" cy="29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ÐÐ°ÑÑÐ¸Ð½ÐºÐ¸ Ð¿Ð¾ Ð·Ð°Ð¿ÑÐ¾ÑÑ entity framework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62" y="4170359"/>
            <a:ext cx="3869026" cy="23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ÐÐ°ÑÑÐ¸Ð½ÐºÐ¸ Ð¿Ð¾ Ð·Ð°Ð¿ÑÐ¾ÑÑ ms sql server 2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98" y="1526197"/>
            <a:ext cx="3919773" cy="23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1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9EF-D719-4DF6-BDB3-8380CEB1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09"/>
            <a:ext cx="10515600" cy="720968"/>
          </a:xfrm>
        </p:spPr>
        <p:txBody>
          <a:bodyPr/>
          <a:lstStyle/>
          <a:p>
            <a:pPr algn="ctr"/>
            <a:r>
              <a:rPr lang="ru-RU" dirty="0" smtClean="0"/>
              <a:t>Внешняя база данных</a:t>
            </a:r>
            <a:endParaRPr lang="en-GB" dirty="0"/>
          </a:p>
        </p:txBody>
      </p:sp>
      <p:pic>
        <p:nvPicPr>
          <p:cNvPr id="5" name="Picture 4" descr="https://i.snag.gy/tmVjJ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4269"/>
            <a:ext cx="4914900" cy="359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.snag.gy/vfmds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30" y="826477"/>
            <a:ext cx="4092502" cy="46630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664569" y="5627077"/>
            <a:ext cx="5284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запроса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045" y="5460324"/>
            <a:ext cx="5120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сайта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5F1-79EC-4D65-A6D4-829C0DAF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78"/>
            <a:ext cx="10515600" cy="7913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Архитектура и структура проекта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88164" y="1293019"/>
            <a:ext cx="2574681" cy="29014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8169" y="4441214"/>
            <a:ext cx="107002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21005"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схема разделения данных приложения, пользовательского интерфейса и управляющей логики на три отдельных компонента: модель, представление и контроллер – таким образом, что модификация каждого компонента может осуществлять независимо друг от друга.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62908" y="1293019"/>
            <a:ext cx="3665294" cy="28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43A2F4-EF76-482E-867E-5F6A9F3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en-GB" dirty="0"/>
          </a:p>
        </p:txBody>
      </p:sp>
      <p:pic>
        <p:nvPicPr>
          <p:cNvPr id="6" name="Picture 5" descr="https://i.snag.gy/oG2yi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4" y="1383322"/>
            <a:ext cx="5386511" cy="409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.snag.gy/lFmapf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1383322"/>
            <a:ext cx="5612179" cy="409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48046" y="5737322"/>
            <a:ext cx="561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поиска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838199" y="5737322"/>
            <a:ext cx="5052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страница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pPr algn="ctr"/>
            <a:r>
              <a:rPr lang="ru-RU" dirty="0" smtClean="0"/>
              <a:t>Система аутентификации и авторизации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7457" y="1169378"/>
            <a:ext cx="3208655" cy="41370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30462" y="1169378"/>
            <a:ext cx="4402087" cy="4281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4615" y="5552656"/>
            <a:ext cx="500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Интерфейс страницы управления аккаунтом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0054" y="5460320"/>
            <a:ext cx="4223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Интерфейс страницы авторизации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3"/>
          </a:xfrm>
        </p:spPr>
        <p:txBody>
          <a:bodyPr/>
          <a:lstStyle/>
          <a:p>
            <a:pPr algn="ctr"/>
            <a:r>
              <a:rPr lang="ru-RU" dirty="0" smtClean="0"/>
              <a:t>Система индивидуальных чартов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25262" y="1345223"/>
            <a:ext cx="6916615" cy="3209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7977" y="4642338"/>
            <a:ext cx="10541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Всего в приложении есть 3 типа чартов: общий, индивидуальный и сгенерированный нейронной сетью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Все они доступны зарегистрированному и авторизированному пользователю.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913"/>
          </a:xfrm>
        </p:spPr>
        <p:txBody>
          <a:bodyPr/>
          <a:lstStyle/>
          <a:p>
            <a:pPr algn="ctr"/>
            <a:r>
              <a:rPr lang="ru-RU" dirty="0" smtClean="0"/>
              <a:t>Нейронная сеть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Ð½ÐµÐ¹ÑÐ¾Ð½Ð½Ð°Ñ ÑÐµ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8168"/>
            <a:ext cx="6262790" cy="37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062546" y="1099038"/>
            <a:ext cx="3385039" cy="4659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832" y="5213838"/>
            <a:ext cx="599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используемой нейронной сети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3269" y="5758962"/>
            <a:ext cx="391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нейронной сети в БД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2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303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РАЗРАБОТКА ИНТЕЛЛЕКТУАЛЬНОГО КАТАЛОГИЗАТОРА МУЗЫКАЛЬНЫХ ПРОИЗВЕДЕНИЙ</vt:lpstr>
      <vt:lpstr>Цели и задачи</vt:lpstr>
      <vt:lpstr>Технологии</vt:lpstr>
      <vt:lpstr>Внешняя база данных</vt:lpstr>
      <vt:lpstr>Архитектура и структура проекта</vt:lpstr>
      <vt:lpstr>Интерфейс приложения</vt:lpstr>
      <vt:lpstr>Система аутентификации и авторизации</vt:lpstr>
      <vt:lpstr>Система индивидуальных чартов</vt:lpstr>
      <vt:lpstr>Нейронная сеть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Nikita Butsko</dc:creator>
  <cp:lastModifiedBy>Windows User</cp:lastModifiedBy>
  <cp:revision>23</cp:revision>
  <dcterms:created xsi:type="dcterms:W3CDTF">2019-05-22T17:14:16Z</dcterms:created>
  <dcterms:modified xsi:type="dcterms:W3CDTF">2019-06-11T11:30:19Z</dcterms:modified>
</cp:coreProperties>
</file>