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928e357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928e357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28e357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28e357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8503a1a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8503a1a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25f677f2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25f677f2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4.jp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Trash-O-Cash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Sell the Trash and earn the Cash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65500" y="248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will reach people?</a:t>
            </a:r>
            <a:endParaRPr/>
          </a:p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265500" y="1671775"/>
            <a:ext cx="40452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Start with small (family, friends, college).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Awareness campaigns at places such as beaches (where plastic/cans are found in high quantity).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Advertisement on social platforms.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488" y="554225"/>
            <a:ext cx="1269775" cy="12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545" y="2433313"/>
            <a:ext cx="3665678" cy="160383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6797575" y="1903325"/>
            <a:ext cx="306000" cy="45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62425" y="328550"/>
            <a:ext cx="6244200" cy="15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362425" y="1574775"/>
            <a:ext cx="8043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will be provided with the location and accordingly optimized companies with the base price of the item will be mentioned on the screen.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1" name="Google Shape;161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3171000" y="2277900"/>
            <a:ext cx="280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Team no. - D57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Team name -Maven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829225" y="268950"/>
            <a:ext cx="3204900" cy="12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5334000" y="1064575"/>
            <a:ext cx="3294600" cy="1176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829225" y="1882600"/>
            <a:ext cx="3204900" cy="12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5334000" y="2571750"/>
            <a:ext cx="3294600" cy="1176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829225" y="3496250"/>
            <a:ext cx="3204900" cy="12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1029975" y="647475"/>
            <a:ext cx="2308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UDDESHYA LAL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654775" y="1395025"/>
            <a:ext cx="2872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VARUN MEHROTRA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899850" y="2228100"/>
            <a:ext cx="58899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MINAL GARG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951325" y="2915400"/>
            <a:ext cx="58899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VARTIKA VARSHNEY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254950" y="3865300"/>
            <a:ext cx="58899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SHIVANI DUBEY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296013" y="977700"/>
            <a:ext cx="776100" cy="3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T</a:t>
            </a:r>
            <a:endParaRPr sz="4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E</a:t>
            </a:r>
            <a:endParaRPr sz="4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A</a:t>
            </a:r>
            <a:endParaRPr sz="4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M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the Idea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Trash-O-Cash acts as a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mediator between user and recycling company.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We here not only provide the cash (ongoing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market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rate) but also the credit in your app for your scrap, which you can redeem after passing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threshold amount.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1085" r="1076" t="0"/>
          <a:stretch/>
        </p:blipFill>
        <p:spPr>
          <a:xfrm>
            <a:off x="7157950" y="2988575"/>
            <a:ext cx="1758100" cy="17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Introduction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‘Cleanliness is next to godliness’. We can keep our India clean only if the people of our country think like us.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aim of our company is to make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INDIA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1" lang="en" sz="1200" u="sng">
                <a:latin typeface="Raleway"/>
                <a:ea typeface="Raleway"/>
                <a:cs typeface="Raleway"/>
                <a:sym typeface="Raleway"/>
              </a:rPr>
              <a:t>“clean and green”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 By providing the online platform to the users to sell their as well as any other waste around.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eg. If we ate kurkure, so instead of throwing it here and there, we can keep it with ourselves and when we have sufficient amount of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plastic/packets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then we can sell them through our app and collect the cash and credits.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all you need?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" y="173340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3194850" y="2487825"/>
            <a:ext cx="883800" cy="872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858400" y="2487825"/>
            <a:ext cx="883800" cy="872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190" y="2105711"/>
            <a:ext cx="1010135" cy="12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6172" y="1995675"/>
            <a:ext cx="1820200" cy="157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50" y="1995400"/>
            <a:ext cx="2634599" cy="11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6972" y="532599"/>
            <a:ext cx="2195953" cy="1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3448" y="3148100"/>
            <a:ext cx="1843000" cy="18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7087" y="1433875"/>
            <a:ext cx="2275752" cy="227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4175" y="2045300"/>
            <a:ext cx="763675" cy="10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2672" y="3683375"/>
            <a:ext cx="1790775" cy="772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43575" y="737550"/>
            <a:ext cx="2440958" cy="10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373850" y="1587650"/>
            <a:ext cx="713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75%</a:t>
            </a:r>
            <a:endParaRPr b="1" sz="180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182775" y="1995400"/>
            <a:ext cx="657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25%</a:t>
            </a:r>
            <a:endParaRPr b="1" sz="180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840625" y="327225"/>
            <a:ext cx="1082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2 Ton</a:t>
            </a:r>
            <a:endParaRPr b="1" sz="2400"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798075" y="4512175"/>
            <a:ext cx="10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1 ton</a:t>
            </a:r>
            <a:endParaRPr b="1" sz="2400"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Business Model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50" y="1143000"/>
            <a:ext cx="35337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820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Example: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 1 ton of plastic, Government provide on average 250$ which splits into-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Municipality</a:t>
            </a:r>
            <a:r>
              <a:rPr lang="en" sz="1400">
                <a:solidFill>
                  <a:srgbClr val="000000"/>
                </a:solidFill>
              </a:rPr>
              <a:t> community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Recycling Company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50" y="4381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1" name="Google Shape;131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Credits??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Plastic - 10 Credits/kg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Paper - 10 Credits/kg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Soft Cardboard - 3 Credits/kg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Hard Cardboard - 10 Credits/kg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Aluminium - 40 Credits/kg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Iron - 15 Credits/kg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9912" y="3081575"/>
            <a:ext cx="2604175" cy="17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Social Impacts</a:t>
            </a:r>
            <a:endParaRPr b="1" sz="3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More employment opportunities for junk dealers.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Profit for 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Recycle Company 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User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Developer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Clean India, Green India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3.      Normally, junk dealers visit locality randomly.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500" y="1357324"/>
            <a:ext cx="33337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