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8" r:id="rId6"/>
    <p:sldId id="279" r:id="rId7"/>
    <p:sldId id="274" r:id="rId8"/>
    <p:sldId id="270" r:id="rId9"/>
    <p:sldId id="271" r:id="rId10"/>
    <p:sldId id="272" r:id="rId11"/>
    <p:sldId id="264" r:id="rId12"/>
    <p:sldId id="267" r:id="rId13"/>
    <p:sldId id="273" r:id="rId14"/>
    <p:sldId id="266" r:id="rId15"/>
    <p:sldId id="268" r:id="rId16"/>
    <p:sldId id="275" r:id="rId17"/>
    <p:sldId id="276" r:id="rId18"/>
    <p:sldId id="277" r:id="rId19"/>
    <p:sldId id="265" r:id="rId20"/>
    <p:sldId id="269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53D"/>
    <a:srgbClr val="FFEE0D"/>
    <a:srgbClr val="9F6E44"/>
    <a:srgbClr val="C49A6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88985-1EFC-4F83-858C-20DD6714F3A9}" v="331" dt="2018-12-21T07:10:5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kyung yu" userId="1aafa5edffbdc802" providerId="LiveId" clId="{F3888985-1EFC-4F83-858C-20DD6714F3A9}"/>
    <pc:docChg chg="undo redo custSel addSld delSld modSld sldOrd">
      <pc:chgData name="minkyung yu" userId="1aafa5edffbdc802" providerId="LiveId" clId="{F3888985-1EFC-4F83-858C-20DD6714F3A9}" dt="2018-12-21T07:12:37.996" v="2257" actId="20577"/>
      <pc:docMkLst>
        <pc:docMk/>
      </pc:docMkLst>
      <pc:sldChg chg="modSp">
        <pc:chgData name="minkyung yu" userId="1aafa5edffbdc802" providerId="LiveId" clId="{F3888985-1EFC-4F83-858C-20DD6714F3A9}" dt="2018-12-21T07:12:37.996" v="2257" actId="20577"/>
        <pc:sldMkLst>
          <pc:docMk/>
          <pc:sldMk cId="1126835423" sldId="256"/>
        </pc:sldMkLst>
        <pc:spChg chg="mod">
          <ac:chgData name="minkyung yu" userId="1aafa5edffbdc802" providerId="LiveId" clId="{F3888985-1EFC-4F83-858C-20DD6714F3A9}" dt="2018-12-21T07:12:37.996" v="2257" actId="20577"/>
          <ac:spMkLst>
            <pc:docMk/>
            <pc:sldMk cId="1126835423" sldId="256"/>
            <ac:spMk id="10" creationId="{00000000-0000-0000-0000-000000000000}"/>
          </ac:spMkLst>
        </pc:spChg>
        <pc:spChg chg="mod">
          <ac:chgData name="minkyung yu" userId="1aafa5edffbdc802" providerId="LiveId" clId="{F3888985-1EFC-4F83-858C-20DD6714F3A9}" dt="2018-12-21T07:10:27.195" v="2231" actId="20577"/>
          <ac:spMkLst>
            <pc:docMk/>
            <pc:sldMk cId="1126835423" sldId="256"/>
            <ac:spMk id="11" creationId="{00000000-0000-0000-0000-000000000000}"/>
          </ac:spMkLst>
        </pc:spChg>
        <pc:picChg chg="mod">
          <ac:chgData name="minkyung yu" userId="1aafa5edffbdc802" providerId="LiveId" clId="{F3888985-1EFC-4F83-858C-20DD6714F3A9}" dt="2018-12-21T07:10:54.004" v="2244" actId="1076"/>
          <ac:picMkLst>
            <pc:docMk/>
            <pc:sldMk cId="1126835423" sldId="256"/>
            <ac:picMk id="3" creationId="{00000000-0000-0000-0000-000000000000}"/>
          </ac:picMkLst>
        </pc:picChg>
      </pc:sldChg>
      <pc:sldChg chg="modSp">
        <pc:chgData name="minkyung yu" userId="1aafa5edffbdc802" providerId="LiveId" clId="{F3888985-1EFC-4F83-858C-20DD6714F3A9}" dt="2018-12-21T03:07:32.564" v="788" actId="12789"/>
        <pc:sldMkLst>
          <pc:docMk/>
          <pc:sldMk cId="3712399626" sldId="257"/>
        </pc:sldMkLst>
        <pc:spChg chg="mod">
          <ac:chgData name="minkyung yu" userId="1aafa5edffbdc802" providerId="LiveId" clId="{F3888985-1EFC-4F83-858C-20DD6714F3A9}" dt="2018-12-21T03:07:32.564" v="788" actId="12789"/>
          <ac:spMkLst>
            <pc:docMk/>
            <pc:sldMk cId="3712399626" sldId="257"/>
            <ac:spMk id="4" creationId="{00000000-0000-0000-0000-000000000000}"/>
          </ac:spMkLst>
        </pc:spChg>
        <pc:picChg chg="mod">
          <ac:chgData name="minkyung yu" userId="1aafa5edffbdc802" providerId="LiveId" clId="{F3888985-1EFC-4F83-858C-20DD6714F3A9}" dt="2018-12-20T18:15:44.295" v="196" actId="1076"/>
          <ac:picMkLst>
            <pc:docMk/>
            <pc:sldMk cId="3712399626" sldId="257"/>
            <ac:picMk id="3" creationId="{00000000-0000-0000-0000-000000000000}"/>
          </ac:picMkLst>
        </pc:picChg>
      </pc:sldChg>
      <pc:sldChg chg="addSp delSp modSp setBg">
        <pc:chgData name="minkyung yu" userId="1aafa5edffbdc802" providerId="LiveId" clId="{F3888985-1EFC-4F83-858C-20DD6714F3A9}" dt="2018-12-20T18:37:39.240" v="598"/>
        <pc:sldMkLst>
          <pc:docMk/>
          <pc:sldMk cId="3816628091" sldId="258"/>
        </pc:sldMkLst>
        <pc:spChg chg="add del mod ord">
          <ac:chgData name="minkyung yu" userId="1aafa5edffbdc802" providerId="LiveId" clId="{F3888985-1EFC-4F83-858C-20DD6714F3A9}" dt="2018-12-20T18:19:20.565" v="255"/>
          <ac:spMkLst>
            <pc:docMk/>
            <pc:sldMk cId="3816628091" sldId="258"/>
            <ac:spMk id="2" creationId="{CF929BE6-BAD5-4ADE-A8EE-49702ECA3A6A}"/>
          </ac:spMkLst>
        </pc:spChg>
        <pc:spChg chg="add mod">
          <ac:chgData name="minkyung yu" userId="1aafa5edffbdc802" providerId="LiveId" clId="{F3888985-1EFC-4F83-858C-20DD6714F3A9}" dt="2018-12-20T18:21:00.811" v="268" actId="207"/>
          <ac:spMkLst>
            <pc:docMk/>
            <pc:sldMk cId="3816628091" sldId="258"/>
            <ac:spMk id="3" creationId="{8F409EE8-34DE-4F47-854F-1A36B628553E}"/>
          </ac:spMkLst>
        </pc:spChg>
        <pc:spChg chg="add del mod ord">
          <ac:chgData name="minkyung yu" userId="1aafa5edffbdc802" providerId="LiveId" clId="{F3888985-1EFC-4F83-858C-20DD6714F3A9}" dt="2018-12-20T18:37:39.240" v="598"/>
          <ac:spMkLst>
            <pc:docMk/>
            <pc:sldMk cId="3816628091" sldId="258"/>
            <ac:spMk id="4" creationId="{C61A232D-4944-4FD7-8E8B-22183A4D5FE4}"/>
          </ac:spMkLst>
        </pc:spChg>
        <pc:spChg chg="mod">
          <ac:chgData name="minkyung yu" userId="1aafa5edffbdc802" providerId="LiveId" clId="{F3888985-1EFC-4F83-858C-20DD6714F3A9}" dt="2018-12-20T18:27:15.725" v="432" actId="207"/>
          <ac:spMkLst>
            <pc:docMk/>
            <pc:sldMk cId="3816628091" sldId="258"/>
            <ac:spMk id="6" creationId="{00000000-0000-0000-0000-000000000000}"/>
          </ac:spMkLst>
        </pc:spChg>
        <pc:spChg chg="del mod">
          <ac:chgData name="minkyung yu" userId="1aafa5edffbdc802" providerId="LiveId" clId="{F3888985-1EFC-4F83-858C-20DD6714F3A9}" dt="2018-12-20T18:16:30.127" v="236"/>
          <ac:spMkLst>
            <pc:docMk/>
            <pc:sldMk cId="3816628091" sldId="258"/>
            <ac:spMk id="11" creationId="{00000000-0000-0000-0000-000000000000}"/>
          </ac:spMkLst>
        </pc:spChg>
        <pc:picChg chg="del mod">
          <ac:chgData name="minkyung yu" userId="1aafa5edffbdc802" providerId="LiveId" clId="{F3888985-1EFC-4F83-858C-20DD6714F3A9}" dt="2018-12-20T18:16:31.390" v="237"/>
          <ac:picMkLst>
            <pc:docMk/>
            <pc:sldMk cId="3816628091" sldId="258"/>
            <ac:picMk id="5" creationId="{00000000-0000-0000-0000-000000000000}"/>
          </ac:picMkLst>
        </pc:picChg>
      </pc:sldChg>
      <pc:sldChg chg="addSp delSp modSp ord">
        <pc:chgData name="minkyung yu" userId="1aafa5edffbdc802" providerId="LiveId" clId="{F3888985-1EFC-4F83-858C-20DD6714F3A9}" dt="2018-12-21T06:12:39.200" v="1197" actId="1076"/>
        <pc:sldMkLst>
          <pc:docMk/>
          <pc:sldMk cId="3268651950" sldId="260"/>
        </pc:sldMkLst>
        <pc:spChg chg="add mod ord">
          <ac:chgData name="minkyung yu" userId="1aafa5edffbdc802" providerId="LiveId" clId="{F3888985-1EFC-4F83-858C-20DD6714F3A9}" dt="2018-12-20T18:32:13.130" v="523" actId="1076"/>
          <ac:spMkLst>
            <pc:docMk/>
            <pc:sldMk cId="3268651950" sldId="260"/>
            <ac:spMk id="3" creationId="{15917145-66FA-4344-94FA-8D831B1432F1}"/>
          </ac:spMkLst>
        </pc:spChg>
        <pc:spChg chg="add mod">
          <ac:chgData name="minkyung yu" userId="1aafa5edffbdc802" providerId="LiveId" clId="{F3888985-1EFC-4F83-858C-20DD6714F3A9}" dt="2018-12-20T18:24:58.237" v="421" actId="1076"/>
          <ac:spMkLst>
            <pc:docMk/>
            <pc:sldMk cId="3268651950" sldId="260"/>
            <ac:spMk id="6" creationId="{F9EDE75C-D634-4E95-999E-C7111EE49D12}"/>
          </ac:spMkLst>
        </pc:spChg>
        <pc:spChg chg="add mod">
          <ac:chgData name="minkyung yu" userId="1aafa5edffbdc802" providerId="LiveId" clId="{F3888985-1EFC-4F83-858C-20DD6714F3A9}" dt="2018-12-20T18:32:33.898" v="542" actId="20577"/>
          <ac:spMkLst>
            <pc:docMk/>
            <pc:sldMk cId="3268651950" sldId="260"/>
            <ac:spMk id="7" creationId="{EF27D2EE-E927-44F2-B3C8-EADC43415122}"/>
          </ac:spMkLst>
        </pc:spChg>
        <pc:spChg chg="del">
          <ac:chgData name="minkyung yu" userId="1aafa5edffbdc802" providerId="LiveId" clId="{F3888985-1EFC-4F83-858C-20DD6714F3A9}" dt="2018-12-20T18:23:51.346" v="380"/>
          <ac:spMkLst>
            <pc:docMk/>
            <pc:sldMk cId="3268651950" sldId="260"/>
            <ac:spMk id="11" creationId="{00000000-0000-0000-0000-000000000000}"/>
          </ac:spMkLst>
        </pc:spChg>
        <pc:spChg chg="add mod">
          <ac:chgData name="minkyung yu" userId="1aafa5edffbdc802" providerId="LiveId" clId="{F3888985-1EFC-4F83-858C-20DD6714F3A9}" dt="2018-12-21T06:12:12.356" v="1189" actId="1076"/>
          <ac:spMkLst>
            <pc:docMk/>
            <pc:sldMk cId="3268651950" sldId="260"/>
            <ac:spMk id="30" creationId="{D688FCB6-DE20-4028-9AC8-FD702319EB97}"/>
          </ac:spMkLst>
        </pc:spChg>
        <pc:spChg chg="add mod">
          <ac:chgData name="minkyung yu" userId="1aafa5edffbdc802" providerId="LiveId" clId="{F3888985-1EFC-4F83-858C-20DD6714F3A9}" dt="2018-12-21T06:12:39.200" v="1197" actId="1076"/>
          <ac:spMkLst>
            <pc:docMk/>
            <pc:sldMk cId="3268651950" sldId="260"/>
            <ac:spMk id="31" creationId="{C7543022-247E-492D-807D-34A9DE1C3649}"/>
          </ac:spMkLst>
        </pc:spChg>
        <pc:spChg chg="add mod">
          <ac:chgData name="minkyung yu" userId="1aafa5edffbdc802" providerId="LiveId" clId="{F3888985-1EFC-4F83-858C-20DD6714F3A9}" dt="2018-12-21T06:12:23.524" v="1192" actId="1076"/>
          <ac:spMkLst>
            <pc:docMk/>
            <pc:sldMk cId="3268651950" sldId="260"/>
            <ac:spMk id="32" creationId="{57D9D1E2-09B5-4B26-B5E1-E8D3BADBF57D}"/>
          </ac:spMkLst>
        </pc:spChg>
        <pc:spChg chg="add del mod">
          <ac:chgData name="minkyung yu" userId="1aafa5edffbdc802" providerId="LiveId" clId="{F3888985-1EFC-4F83-858C-20DD6714F3A9}" dt="2018-12-21T06:11:42.630" v="1174"/>
          <ac:spMkLst>
            <pc:docMk/>
            <pc:sldMk cId="3268651950" sldId="260"/>
            <ac:spMk id="33" creationId="{23101C74-E587-4B39-B144-4B3C6F346181}"/>
          </ac:spMkLst>
        </pc:spChg>
        <pc:spChg chg="add del mod">
          <ac:chgData name="minkyung yu" userId="1aafa5edffbdc802" providerId="LiveId" clId="{F3888985-1EFC-4F83-858C-20DD6714F3A9}" dt="2018-12-21T06:11:42.630" v="1174"/>
          <ac:spMkLst>
            <pc:docMk/>
            <pc:sldMk cId="3268651950" sldId="260"/>
            <ac:spMk id="34" creationId="{6F412703-580F-4711-8AC7-D3409D730756}"/>
          </ac:spMkLst>
        </pc:spChg>
        <pc:picChg chg="del">
          <ac:chgData name="minkyung yu" userId="1aafa5edffbdc802" providerId="LiveId" clId="{F3888985-1EFC-4F83-858C-20DD6714F3A9}" dt="2018-12-20T18:23:21.931" v="378"/>
          <ac:picMkLst>
            <pc:docMk/>
            <pc:sldMk cId="3268651950" sldId="260"/>
            <ac:picMk id="2" creationId="{00000000-0000-0000-0000-000000000000}"/>
          </ac:picMkLst>
        </pc:picChg>
        <pc:picChg chg="add mod">
          <ac:chgData name="minkyung yu" userId="1aafa5edffbdc802" providerId="LiveId" clId="{F3888985-1EFC-4F83-858C-20DD6714F3A9}" dt="2018-12-21T06:12:09.538" v="1188" actId="1076"/>
          <ac:picMkLst>
            <pc:docMk/>
            <pc:sldMk cId="3268651950" sldId="260"/>
            <ac:picMk id="4" creationId="{E26245E0-ED8B-40A5-8165-FFCE2FFA5E28}"/>
          </ac:picMkLst>
        </pc:picChg>
        <pc:picChg chg="del mod">
          <ac:chgData name="minkyung yu" userId="1aafa5edffbdc802" providerId="LiveId" clId="{F3888985-1EFC-4F83-858C-20DD6714F3A9}" dt="2018-12-20T18:23:51.346" v="380"/>
          <ac:picMkLst>
            <pc:docMk/>
            <pc:sldMk cId="3268651950" sldId="260"/>
            <ac:picMk id="5" creationId="{00000000-0000-0000-0000-000000000000}"/>
          </ac:picMkLst>
        </pc:picChg>
        <pc:picChg chg="add mod">
          <ac:chgData name="minkyung yu" userId="1aafa5edffbdc802" providerId="LiveId" clId="{F3888985-1EFC-4F83-858C-20DD6714F3A9}" dt="2018-12-21T06:12:03.384" v="1184" actId="14100"/>
          <ac:picMkLst>
            <pc:docMk/>
            <pc:sldMk cId="3268651950" sldId="260"/>
            <ac:picMk id="8" creationId="{13AC6F44-2B65-4DC0-8981-45BE8E4A4453}"/>
          </ac:picMkLst>
        </pc:picChg>
        <pc:picChg chg="add mod">
          <ac:chgData name="minkyung yu" userId="1aafa5edffbdc802" providerId="LiveId" clId="{F3888985-1EFC-4F83-858C-20DD6714F3A9}" dt="2018-12-21T06:12:06.381" v="1186" actId="1076"/>
          <ac:picMkLst>
            <pc:docMk/>
            <pc:sldMk cId="3268651950" sldId="260"/>
            <ac:picMk id="10" creationId="{8BC2D843-7595-4D27-A37F-1F6485EF0721}"/>
          </ac:picMkLst>
        </pc:picChg>
        <pc:picChg chg="add del mod">
          <ac:chgData name="minkyung yu" userId="1aafa5edffbdc802" providerId="LiveId" clId="{F3888985-1EFC-4F83-858C-20DD6714F3A9}" dt="2018-12-21T06:11:38.259" v="1173"/>
          <ac:picMkLst>
            <pc:docMk/>
            <pc:sldMk cId="3268651950" sldId="260"/>
            <ac:picMk id="12" creationId="{DD0CFE0F-0E42-485B-A932-B1487D4CB51E}"/>
          </ac:picMkLst>
        </pc:picChg>
        <pc:picChg chg="add del mod">
          <ac:chgData name="minkyung yu" userId="1aafa5edffbdc802" providerId="LiveId" clId="{F3888985-1EFC-4F83-858C-20DD6714F3A9}" dt="2018-12-21T06:11:38.259" v="1173"/>
          <ac:picMkLst>
            <pc:docMk/>
            <pc:sldMk cId="3268651950" sldId="260"/>
            <ac:picMk id="14" creationId="{B17E431C-B6E8-47FB-A94C-802375B14DED}"/>
          </ac:picMkLst>
        </pc:picChg>
        <pc:cxnChg chg="add mod">
          <ac:chgData name="minkyung yu" userId="1aafa5edffbdc802" providerId="LiveId" clId="{F3888985-1EFC-4F83-858C-20DD6714F3A9}" dt="2018-12-21T06:12:19.984" v="1191" actId="14100"/>
          <ac:cxnSpMkLst>
            <pc:docMk/>
            <pc:sldMk cId="3268651950" sldId="260"/>
            <ac:cxnSpMk id="16" creationId="{2ABCDD77-B4B0-4668-87F1-A8032A2A7150}"/>
          </ac:cxnSpMkLst>
        </pc:cxnChg>
        <pc:cxnChg chg="add mod">
          <ac:chgData name="minkyung yu" userId="1aafa5edffbdc802" providerId="LiveId" clId="{F3888985-1EFC-4F83-858C-20DD6714F3A9}" dt="2018-12-21T06:12:35.484" v="1196" actId="14100"/>
          <ac:cxnSpMkLst>
            <pc:docMk/>
            <pc:sldMk cId="3268651950" sldId="260"/>
            <ac:cxnSpMk id="18" creationId="{8A0AF59E-5C4D-49E0-A566-1D73791ED0A8}"/>
          </ac:cxnSpMkLst>
        </pc:cxnChg>
        <pc:cxnChg chg="add del mod">
          <ac:chgData name="minkyung yu" userId="1aafa5edffbdc802" providerId="LiveId" clId="{F3888985-1EFC-4F83-858C-20DD6714F3A9}" dt="2018-12-21T06:11:44.840" v="1175"/>
          <ac:cxnSpMkLst>
            <pc:docMk/>
            <pc:sldMk cId="3268651950" sldId="260"/>
            <ac:cxnSpMk id="21" creationId="{9AA8CD36-63E6-4426-98AB-E7A8C3D76C9A}"/>
          </ac:cxnSpMkLst>
        </pc:cxnChg>
        <pc:cxnChg chg="add del mod">
          <ac:chgData name="minkyung yu" userId="1aafa5edffbdc802" providerId="LiveId" clId="{F3888985-1EFC-4F83-858C-20DD6714F3A9}" dt="2018-12-21T06:11:42.630" v="1174"/>
          <ac:cxnSpMkLst>
            <pc:docMk/>
            <pc:sldMk cId="3268651950" sldId="260"/>
            <ac:cxnSpMk id="25" creationId="{B3868036-9CC5-42BC-86E1-073077F250A7}"/>
          </ac:cxnSpMkLst>
        </pc:cxnChg>
      </pc:sldChg>
      <pc:sldChg chg="del">
        <pc:chgData name="minkyung yu" userId="1aafa5edffbdc802" providerId="LiveId" clId="{F3888985-1EFC-4F83-858C-20DD6714F3A9}" dt="2018-12-20T18:28:15.585" v="496" actId="2696"/>
        <pc:sldMkLst>
          <pc:docMk/>
          <pc:sldMk cId="1884829186" sldId="261"/>
        </pc:sldMkLst>
      </pc:sldChg>
      <pc:sldChg chg="del">
        <pc:chgData name="minkyung yu" userId="1aafa5edffbdc802" providerId="LiveId" clId="{F3888985-1EFC-4F83-858C-20DD6714F3A9}" dt="2018-12-20T18:28:15.581" v="495" actId="2696"/>
        <pc:sldMkLst>
          <pc:docMk/>
          <pc:sldMk cId="1774824213" sldId="262"/>
        </pc:sldMkLst>
      </pc:sldChg>
      <pc:sldChg chg="addSp modSp">
        <pc:chgData name="minkyung yu" userId="1aafa5edffbdc802" providerId="LiveId" clId="{F3888985-1EFC-4F83-858C-20DD6714F3A9}" dt="2018-12-21T07:09:55.811" v="2211" actId="1076"/>
        <pc:sldMkLst>
          <pc:docMk/>
          <pc:sldMk cId="2744372728" sldId="263"/>
        </pc:sldMkLst>
        <pc:spChg chg="mod">
          <ac:chgData name="minkyung yu" userId="1aafa5edffbdc802" providerId="LiveId" clId="{F3888985-1EFC-4F83-858C-20DD6714F3A9}" dt="2018-12-21T07:09:14.973" v="2209" actId="12788"/>
          <ac:spMkLst>
            <pc:docMk/>
            <pc:sldMk cId="2744372728" sldId="263"/>
            <ac:spMk id="8" creationId="{00000000-0000-0000-0000-000000000000}"/>
          </ac:spMkLst>
        </pc:spChg>
        <pc:grpChg chg="add mod">
          <ac:chgData name="minkyung yu" userId="1aafa5edffbdc802" providerId="LiveId" clId="{F3888985-1EFC-4F83-858C-20DD6714F3A9}" dt="2018-12-21T07:09:55.811" v="2211" actId="1076"/>
          <ac:grpSpMkLst>
            <pc:docMk/>
            <pc:sldMk cId="2744372728" sldId="263"/>
            <ac:grpSpMk id="10" creationId="{B7D96773-D5E0-497A-BE3A-D588D1AB946B}"/>
          </ac:grpSpMkLst>
        </pc:grpChg>
        <pc:picChg chg="add mod">
          <ac:chgData name="minkyung yu" userId="1aafa5edffbdc802" providerId="LiveId" clId="{F3888985-1EFC-4F83-858C-20DD6714F3A9}" dt="2018-12-21T07:08:24.246" v="2185" actId="164"/>
          <ac:picMkLst>
            <pc:docMk/>
            <pc:sldMk cId="2744372728" sldId="263"/>
            <ac:picMk id="3" creationId="{C77C10E1-D7B4-468E-B02B-54F8995E981D}"/>
          </ac:picMkLst>
        </pc:picChg>
        <pc:picChg chg="add mod">
          <ac:chgData name="minkyung yu" userId="1aafa5edffbdc802" providerId="LiveId" clId="{F3888985-1EFC-4F83-858C-20DD6714F3A9}" dt="2018-12-21T07:08:24.246" v="2185" actId="164"/>
          <ac:picMkLst>
            <pc:docMk/>
            <pc:sldMk cId="2744372728" sldId="263"/>
            <ac:picMk id="5" creationId="{665AADF3-C4EB-4766-9A6D-4BEB2C5FCEF0}"/>
          </ac:picMkLst>
        </pc:picChg>
        <pc:picChg chg="mod">
          <ac:chgData name="minkyung yu" userId="1aafa5edffbdc802" providerId="LiveId" clId="{F3888985-1EFC-4F83-858C-20DD6714F3A9}" dt="2018-12-21T07:08:54.874" v="2201" actId="14100"/>
          <ac:picMkLst>
            <pc:docMk/>
            <pc:sldMk cId="2744372728" sldId="263"/>
            <ac:picMk id="6" creationId="{00000000-0000-0000-0000-000000000000}"/>
          </ac:picMkLst>
        </pc:picChg>
        <pc:picChg chg="add mod">
          <ac:chgData name="minkyung yu" userId="1aafa5edffbdc802" providerId="LiveId" clId="{F3888985-1EFC-4F83-858C-20DD6714F3A9}" dt="2018-12-21T07:08:24.246" v="2185" actId="164"/>
          <ac:picMkLst>
            <pc:docMk/>
            <pc:sldMk cId="2744372728" sldId="263"/>
            <ac:picMk id="9" creationId="{7C519A2C-86F2-42E6-854C-C1424D798E91}"/>
          </ac:picMkLst>
        </pc:picChg>
      </pc:sldChg>
      <pc:sldChg chg="modSp add">
        <pc:chgData name="minkyung yu" userId="1aafa5edffbdc802" providerId="LiveId" clId="{F3888985-1EFC-4F83-858C-20DD6714F3A9}" dt="2018-12-20T18:21:54.732" v="296"/>
        <pc:sldMkLst>
          <pc:docMk/>
          <pc:sldMk cId="2102975986" sldId="264"/>
        </pc:sldMkLst>
        <pc:spChg chg="mod">
          <ac:chgData name="minkyung yu" userId="1aafa5edffbdc802" providerId="LiveId" clId="{F3888985-1EFC-4F83-858C-20DD6714F3A9}" dt="2018-12-20T18:21:54.732" v="296"/>
          <ac:spMkLst>
            <pc:docMk/>
            <pc:sldMk cId="2102975986" sldId="264"/>
            <ac:spMk id="6" creationId="{00000000-0000-0000-0000-000000000000}"/>
          </ac:spMkLst>
        </pc:spChg>
      </pc:sldChg>
      <pc:sldChg chg="modSp add">
        <pc:chgData name="minkyung yu" userId="1aafa5edffbdc802" providerId="LiveId" clId="{F3888985-1EFC-4F83-858C-20DD6714F3A9}" dt="2018-12-20T18:22:24.029" v="376" actId="5793"/>
        <pc:sldMkLst>
          <pc:docMk/>
          <pc:sldMk cId="2657237951" sldId="265"/>
        </pc:sldMkLst>
        <pc:spChg chg="mod">
          <ac:chgData name="minkyung yu" userId="1aafa5edffbdc802" providerId="LiveId" clId="{F3888985-1EFC-4F83-858C-20DD6714F3A9}" dt="2018-12-20T18:22:24.029" v="376" actId="5793"/>
          <ac:spMkLst>
            <pc:docMk/>
            <pc:sldMk cId="2657237951" sldId="265"/>
            <ac:spMk id="6" creationId="{00000000-0000-0000-0000-000000000000}"/>
          </ac:spMkLst>
        </pc:spChg>
      </pc:sldChg>
      <pc:sldChg chg="modSp add">
        <pc:chgData name="minkyung yu" userId="1aafa5edffbdc802" providerId="LiveId" clId="{F3888985-1EFC-4F83-858C-20DD6714F3A9}" dt="2018-12-20T18:22:00.498" v="315"/>
        <pc:sldMkLst>
          <pc:docMk/>
          <pc:sldMk cId="48485605" sldId="266"/>
        </pc:sldMkLst>
        <pc:spChg chg="mod">
          <ac:chgData name="minkyung yu" userId="1aafa5edffbdc802" providerId="LiveId" clId="{F3888985-1EFC-4F83-858C-20DD6714F3A9}" dt="2018-12-20T18:22:00.498" v="315"/>
          <ac:spMkLst>
            <pc:docMk/>
            <pc:sldMk cId="48485605" sldId="266"/>
            <ac:spMk id="6" creationId="{00000000-0000-0000-0000-000000000000}"/>
          </ac:spMkLst>
        </pc:spChg>
      </pc:sldChg>
      <pc:sldChg chg="addSp delSp modSp add ord">
        <pc:chgData name="minkyung yu" userId="1aafa5edffbdc802" providerId="LiveId" clId="{F3888985-1EFC-4F83-858C-20DD6714F3A9}" dt="2018-12-21T06:19:15.494" v="1311" actId="12788"/>
        <pc:sldMkLst>
          <pc:docMk/>
          <pc:sldMk cId="3143620961" sldId="267"/>
        </pc:sldMkLst>
        <pc:spChg chg="mod">
          <ac:chgData name="minkyung yu" userId="1aafa5edffbdc802" providerId="LiveId" clId="{F3888985-1EFC-4F83-858C-20DD6714F3A9}" dt="2018-12-21T06:17:33.306" v="1270" actId="1076"/>
          <ac:spMkLst>
            <pc:docMk/>
            <pc:sldMk cId="3143620961" sldId="267"/>
            <ac:spMk id="3" creationId="{15917145-66FA-4344-94FA-8D831B1432F1}"/>
          </ac:spMkLst>
        </pc:spChg>
        <pc:spChg chg="add mod">
          <ac:chgData name="minkyung yu" userId="1aafa5edffbdc802" providerId="LiveId" clId="{F3888985-1EFC-4F83-858C-20DD6714F3A9}" dt="2018-12-20T18:38:41.735" v="616"/>
          <ac:spMkLst>
            <pc:docMk/>
            <pc:sldMk cId="3143620961" sldId="267"/>
            <ac:spMk id="4" creationId="{92339EB7-8746-41BE-9070-AD68C0B74A13}"/>
          </ac:spMkLst>
        </pc:spChg>
        <pc:spChg chg="mod">
          <ac:chgData name="minkyung yu" userId="1aafa5edffbdc802" providerId="LiveId" clId="{F3888985-1EFC-4F83-858C-20DD6714F3A9}" dt="2018-12-20T18:27:48.209" v="455"/>
          <ac:spMkLst>
            <pc:docMk/>
            <pc:sldMk cId="3143620961" sldId="267"/>
            <ac:spMk id="6" creationId="{F9EDE75C-D634-4E95-999E-C7111EE49D12}"/>
          </ac:spMkLst>
        </pc:spChg>
        <pc:spChg chg="add mod">
          <ac:chgData name="minkyung yu" userId="1aafa5edffbdc802" providerId="LiveId" clId="{F3888985-1EFC-4F83-858C-20DD6714F3A9}" dt="2018-12-21T06:19:15.494" v="1311" actId="12788"/>
          <ac:spMkLst>
            <pc:docMk/>
            <pc:sldMk cId="3143620961" sldId="267"/>
            <ac:spMk id="7" creationId="{94762CCA-08DA-4287-B186-34D838830343}"/>
          </ac:spMkLst>
        </pc:spChg>
        <pc:spChg chg="add mod">
          <ac:chgData name="minkyung yu" userId="1aafa5edffbdc802" providerId="LiveId" clId="{F3888985-1EFC-4F83-858C-20DD6714F3A9}" dt="2018-12-21T06:19:11.886" v="1310" actId="12788"/>
          <ac:spMkLst>
            <pc:docMk/>
            <pc:sldMk cId="3143620961" sldId="267"/>
            <ac:spMk id="10" creationId="{70908A76-533B-4332-8E5F-D4A089C41C74}"/>
          </ac:spMkLst>
        </pc:spChg>
        <pc:grpChg chg="add del mod">
          <ac:chgData name="minkyung yu" userId="1aafa5edffbdc802" providerId="LiveId" clId="{F3888985-1EFC-4F83-858C-20DD6714F3A9}" dt="2018-12-21T06:19:04.062" v="1307" actId="165"/>
          <ac:grpSpMkLst>
            <pc:docMk/>
            <pc:sldMk cId="3143620961" sldId="267"/>
            <ac:grpSpMk id="11" creationId="{5073C665-2216-4126-B2FE-66DC6DEDAED0}"/>
          </ac:grpSpMkLst>
        </pc:grpChg>
        <pc:picChg chg="add mod topLvl">
          <ac:chgData name="minkyung yu" userId="1aafa5edffbdc802" providerId="LiveId" clId="{F3888985-1EFC-4F83-858C-20DD6714F3A9}" dt="2018-12-21T06:19:15.494" v="1311" actId="12788"/>
          <ac:picMkLst>
            <pc:docMk/>
            <pc:sldMk cId="3143620961" sldId="267"/>
            <ac:picMk id="5" creationId="{8CBF9C3F-CD51-437F-96D7-AB02B4D1A544}"/>
          </ac:picMkLst>
        </pc:picChg>
        <pc:picChg chg="add mod topLvl">
          <ac:chgData name="minkyung yu" userId="1aafa5edffbdc802" providerId="LiveId" clId="{F3888985-1EFC-4F83-858C-20DD6714F3A9}" dt="2018-12-21T06:19:11.886" v="1310" actId="12788"/>
          <ac:picMkLst>
            <pc:docMk/>
            <pc:sldMk cId="3143620961" sldId="267"/>
            <ac:picMk id="9" creationId="{65B41A41-ED0E-4625-BA1A-6EC0F27C0ADB}"/>
          </ac:picMkLst>
        </pc:picChg>
      </pc:sldChg>
      <pc:sldChg chg="addSp delSp modSp add ord">
        <pc:chgData name="minkyung yu" userId="1aafa5edffbdc802" providerId="LiveId" clId="{F3888985-1EFC-4F83-858C-20DD6714F3A9}" dt="2018-12-21T06:40:05.051" v="1690" actId="1076"/>
        <pc:sldMkLst>
          <pc:docMk/>
          <pc:sldMk cId="3971408929" sldId="268"/>
        </pc:sldMkLst>
        <pc:spChg chg="add mod">
          <ac:chgData name="minkyung yu" userId="1aafa5edffbdc802" providerId="LiveId" clId="{F3888985-1EFC-4F83-858C-20DD6714F3A9}" dt="2018-12-21T06:26:51.564" v="1487"/>
          <ac:spMkLst>
            <pc:docMk/>
            <pc:sldMk cId="3971408929" sldId="268"/>
            <ac:spMk id="4" creationId="{8E00EAED-C172-424D-B2BA-5B902338C87C}"/>
          </ac:spMkLst>
        </pc:spChg>
        <pc:spChg chg="mod">
          <ac:chgData name="minkyung yu" userId="1aafa5edffbdc802" providerId="LiveId" clId="{F3888985-1EFC-4F83-858C-20DD6714F3A9}" dt="2018-12-20T18:28:02.396" v="476"/>
          <ac:spMkLst>
            <pc:docMk/>
            <pc:sldMk cId="3971408929" sldId="268"/>
            <ac:spMk id="6" creationId="{F9EDE75C-D634-4E95-999E-C7111EE49D12}"/>
          </ac:spMkLst>
        </pc:spChg>
        <pc:spChg chg="add mod topLvl">
          <ac:chgData name="minkyung yu" userId="1aafa5edffbdc802" providerId="LiveId" clId="{F3888985-1EFC-4F83-858C-20DD6714F3A9}" dt="2018-12-21T06:39:59.974" v="1686" actId="165"/>
          <ac:spMkLst>
            <pc:docMk/>
            <pc:sldMk cId="3971408929" sldId="268"/>
            <ac:spMk id="9" creationId="{5AC776FC-4EFE-4D87-8632-ADC905D537EC}"/>
          </ac:spMkLst>
        </pc:spChg>
        <pc:spChg chg="add mod topLvl">
          <ac:chgData name="minkyung yu" userId="1aafa5edffbdc802" providerId="LiveId" clId="{F3888985-1EFC-4F83-858C-20DD6714F3A9}" dt="2018-12-21T06:39:52.097" v="1685" actId="165"/>
          <ac:spMkLst>
            <pc:docMk/>
            <pc:sldMk cId="3971408929" sldId="268"/>
            <ac:spMk id="11" creationId="{5FCFB94A-F17E-4373-9A1F-B3E2CB3A1FBE}"/>
          </ac:spMkLst>
        </pc:spChg>
        <pc:spChg chg="add mod">
          <ac:chgData name="minkyung yu" userId="1aafa5edffbdc802" providerId="LiveId" clId="{F3888985-1EFC-4F83-858C-20DD6714F3A9}" dt="2018-12-21T06:38:43.833" v="1629" actId="1076"/>
          <ac:spMkLst>
            <pc:docMk/>
            <pc:sldMk cId="3971408929" sldId="268"/>
            <ac:spMk id="13" creationId="{8FF933A6-D965-4ACF-9AA4-462D02F3B3FA}"/>
          </ac:spMkLst>
        </pc:spChg>
        <pc:spChg chg="add del mod">
          <ac:chgData name="minkyung yu" userId="1aafa5edffbdc802" providerId="LiveId" clId="{F3888985-1EFC-4F83-858C-20DD6714F3A9}" dt="2018-12-21T06:38:35.134" v="1626"/>
          <ac:spMkLst>
            <pc:docMk/>
            <pc:sldMk cId="3971408929" sldId="268"/>
            <ac:spMk id="14" creationId="{A0E6E139-325E-4C47-A87A-08B777EACD04}"/>
          </ac:spMkLst>
        </pc:spChg>
        <pc:spChg chg="add del mod">
          <ac:chgData name="minkyung yu" userId="1aafa5edffbdc802" providerId="LiveId" clId="{F3888985-1EFC-4F83-858C-20DD6714F3A9}" dt="2018-12-21T06:38:35.134" v="1626"/>
          <ac:spMkLst>
            <pc:docMk/>
            <pc:sldMk cId="3971408929" sldId="268"/>
            <ac:spMk id="15" creationId="{37989144-7C49-4669-AFF2-7CBE6D89698F}"/>
          </ac:spMkLst>
        </pc:spChg>
        <pc:grpChg chg="add del mod topLvl">
          <ac:chgData name="minkyung yu" userId="1aafa5edffbdc802" providerId="LiveId" clId="{F3888985-1EFC-4F83-858C-20DD6714F3A9}" dt="2018-12-21T06:39:59.974" v="1686" actId="165"/>
          <ac:grpSpMkLst>
            <pc:docMk/>
            <pc:sldMk cId="3971408929" sldId="268"/>
            <ac:grpSpMk id="10" creationId="{6FC76D35-7107-4051-A351-86213B42486F}"/>
          </ac:grpSpMkLst>
        </pc:grpChg>
        <pc:grpChg chg="add del mod">
          <ac:chgData name="minkyung yu" userId="1aafa5edffbdc802" providerId="LiveId" clId="{F3888985-1EFC-4F83-858C-20DD6714F3A9}" dt="2018-12-21T06:39:52.097" v="1685" actId="165"/>
          <ac:grpSpMkLst>
            <pc:docMk/>
            <pc:sldMk cId="3971408929" sldId="268"/>
            <ac:grpSpMk id="12" creationId="{9E64F19D-E9AB-4A44-BECF-47B822AA45C0}"/>
          </ac:grpSpMkLst>
        </pc:grpChg>
        <pc:picChg chg="add del mod topLvl">
          <ac:chgData name="minkyung yu" userId="1aafa5edffbdc802" providerId="LiveId" clId="{F3888985-1EFC-4F83-858C-20DD6714F3A9}" dt="2018-12-21T06:40:05.051" v="1690" actId="1076"/>
          <ac:picMkLst>
            <pc:docMk/>
            <pc:sldMk cId="3971408929" sldId="268"/>
            <ac:picMk id="5" creationId="{50BBAFD8-9B79-4524-B59B-ACB236214033}"/>
          </ac:picMkLst>
        </pc:picChg>
        <pc:picChg chg="add mod topLvl">
          <ac:chgData name="minkyung yu" userId="1aafa5edffbdc802" providerId="LiveId" clId="{F3888985-1EFC-4F83-858C-20DD6714F3A9}" dt="2018-12-21T06:39:59.974" v="1686" actId="165"/>
          <ac:picMkLst>
            <pc:docMk/>
            <pc:sldMk cId="3971408929" sldId="268"/>
            <ac:picMk id="8" creationId="{52F9C5E4-D460-44F0-9230-88DB542F644A}"/>
          </ac:picMkLst>
        </pc:picChg>
        <pc:picChg chg="add del mod">
          <ac:chgData name="minkyung yu" userId="1aafa5edffbdc802" providerId="LiveId" clId="{F3888985-1EFC-4F83-858C-20DD6714F3A9}" dt="2018-12-21T06:38:35.134" v="1626"/>
          <ac:picMkLst>
            <pc:docMk/>
            <pc:sldMk cId="3971408929" sldId="268"/>
            <ac:picMk id="17" creationId="{7F3BA3CE-1A4F-43C8-8C81-081C2492C44A}"/>
          </ac:picMkLst>
        </pc:picChg>
      </pc:sldChg>
      <pc:sldChg chg="addSp delSp modSp add ord">
        <pc:chgData name="minkyung yu" userId="1aafa5edffbdc802" providerId="LiveId" clId="{F3888985-1EFC-4F83-858C-20DD6714F3A9}" dt="2018-12-21T07:06:11.456" v="2146" actId="1076"/>
        <pc:sldMkLst>
          <pc:docMk/>
          <pc:sldMk cId="1402283299" sldId="269"/>
        </pc:sldMkLst>
        <pc:spChg chg="add mod">
          <ac:chgData name="minkyung yu" userId="1aafa5edffbdc802" providerId="LiveId" clId="{F3888985-1EFC-4F83-858C-20DD6714F3A9}" dt="2018-12-21T06:59:18.289" v="2009"/>
          <ac:spMkLst>
            <pc:docMk/>
            <pc:sldMk cId="1402283299" sldId="269"/>
            <ac:spMk id="5" creationId="{E476C31F-66AC-4C8D-9AC4-140CE2AC97EC}"/>
          </ac:spMkLst>
        </pc:spChg>
        <pc:spChg chg="mod">
          <ac:chgData name="minkyung yu" userId="1aafa5edffbdc802" providerId="LiveId" clId="{F3888985-1EFC-4F83-858C-20DD6714F3A9}" dt="2018-12-20T18:28:10.731" v="494" actId="5793"/>
          <ac:spMkLst>
            <pc:docMk/>
            <pc:sldMk cId="1402283299" sldId="269"/>
            <ac:spMk id="6" creationId="{F9EDE75C-D634-4E95-999E-C7111EE49D12}"/>
          </ac:spMkLst>
        </pc:spChg>
        <pc:spChg chg="add mod">
          <ac:chgData name="minkyung yu" userId="1aafa5edffbdc802" providerId="LiveId" clId="{F3888985-1EFC-4F83-858C-20DD6714F3A9}" dt="2018-12-21T07:05:03.918" v="2140"/>
          <ac:spMkLst>
            <pc:docMk/>
            <pc:sldMk cId="1402283299" sldId="269"/>
            <ac:spMk id="7" creationId="{45D42F4F-60B0-407C-83C9-36EB3F5FE891}"/>
          </ac:spMkLst>
        </pc:spChg>
        <pc:picChg chg="add del">
          <ac:chgData name="minkyung yu" userId="1aafa5edffbdc802" providerId="LiveId" clId="{F3888985-1EFC-4F83-858C-20DD6714F3A9}" dt="2018-12-21T06:58:06.502" v="1942"/>
          <ac:picMkLst>
            <pc:docMk/>
            <pc:sldMk cId="1402283299" sldId="269"/>
            <ac:picMk id="2" creationId="{015635D8-5DC9-4948-8D3D-1CA41AB9CD1D}"/>
          </ac:picMkLst>
        </pc:picChg>
        <pc:picChg chg="add mod">
          <ac:chgData name="minkyung yu" userId="1aafa5edffbdc802" providerId="LiveId" clId="{F3888985-1EFC-4F83-858C-20DD6714F3A9}" dt="2018-12-21T07:06:11.456" v="2146" actId="1076"/>
          <ac:picMkLst>
            <pc:docMk/>
            <pc:sldMk cId="1402283299" sldId="269"/>
            <ac:picMk id="8" creationId="{2256CBCA-4941-4015-98F6-2BC0DBF0136F}"/>
          </ac:picMkLst>
        </pc:picChg>
      </pc:sldChg>
      <pc:sldChg chg="addSp modSp add">
        <pc:chgData name="minkyung yu" userId="1aafa5edffbdc802" providerId="LiveId" clId="{F3888985-1EFC-4F83-858C-20DD6714F3A9}" dt="2018-12-21T06:19:35.423" v="1316" actId="12788"/>
        <pc:sldMkLst>
          <pc:docMk/>
          <pc:sldMk cId="3981475487" sldId="270"/>
        </pc:sldMkLst>
        <pc:spChg chg="mod">
          <ac:chgData name="minkyung yu" userId="1aafa5edffbdc802" providerId="LiveId" clId="{F3888985-1EFC-4F83-858C-20DD6714F3A9}" dt="2018-12-21T06:02:39.705" v="1083"/>
          <ac:spMkLst>
            <pc:docMk/>
            <pc:sldMk cId="3981475487" sldId="270"/>
            <ac:spMk id="7" creationId="{EF27D2EE-E927-44F2-B3C8-EADC43415122}"/>
          </ac:spMkLst>
        </pc:spChg>
        <pc:spChg chg="add mod">
          <ac:chgData name="minkyung yu" userId="1aafa5edffbdc802" providerId="LiveId" clId="{F3888985-1EFC-4F83-858C-20DD6714F3A9}" dt="2018-12-21T06:19:33.263" v="1315" actId="12788"/>
          <ac:spMkLst>
            <pc:docMk/>
            <pc:sldMk cId="3981475487" sldId="270"/>
            <ac:spMk id="9" creationId="{C2655451-6C91-48CC-9EB7-7EEEE983E915}"/>
          </ac:spMkLst>
        </pc:spChg>
        <pc:spChg chg="add mod">
          <ac:chgData name="minkyung yu" userId="1aafa5edffbdc802" providerId="LiveId" clId="{F3888985-1EFC-4F83-858C-20DD6714F3A9}" dt="2018-12-21T06:19:35.423" v="1316" actId="12788"/>
          <ac:spMkLst>
            <pc:docMk/>
            <pc:sldMk cId="3981475487" sldId="270"/>
            <ac:spMk id="10" creationId="{0F87503A-192F-4A40-A241-FFE1AF6860DC}"/>
          </ac:spMkLst>
        </pc:spChg>
        <pc:picChg chg="add mod">
          <ac:chgData name="minkyung yu" userId="1aafa5edffbdc802" providerId="LiveId" clId="{F3888985-1EFC-4F83-858C-20DD6714F3A9}" dt="2018-12-21T06:19:35.423" v="1316" actId="12788"/>
          <ac:picMkLst>
            <pc:docMk/>
            <pc:sldMk cId="3981475487" sldId="270"/>
            <ac:picMk id="4" creationId="{EB72B530-E9BB-43B0-86D1-A00228A2FCE2}"/>
          </ac:picMkLst>
        </pc:picChg>
        <pc:picChg chg="add mod">
          <ac:chgData name="minkyung yu" userId="1aafa5edffbdc802" providerId="LiveId" clId="{F3888985-1EFC-4F83-858C-20DD6714F3A9}" dt="2018-12-21T06:19:33.263" v="1315" actId="12788"/>
          <ac:picMkLst>
            <pc:docMk/>
            <pc:sldMk cId="3981475487" sldId="270"/>
            <ac:picMk id="8" creationId="{8B65DA7A-EF93-45EB-8AF2-5007885C1F33}"/>
          </ac:picMkLst>
        </pc:picChg>
      </pc:sldChg>
      <pc:sldChg chg="addSp delSp modSp add">
        <pc:chgData name="minkyung yu" userId="1aafa5edffbdc802" providerId="LiveId" clId="{F3888985-1EFC-4F83-858C-20DD6714F3A9}" dt="2018-12-21T07:11:25.291" v="2247" actId="1076"/>
        <pc:sldMkLst>
          <pc:docMk/>
          <pc:sldMk cId="1232385509" sldId="271"/>
        </pc:sldMkLst>
        <pc:spChg chg="mod">
          <ac:chgData name="minkyung yu" userId="1aafa5edffbdc802" providerId="LiveId" clId="{F3888985-1EFC-4F83-858C-20DD6714F3A9}" dt="2018-12-21T06:02:36.037" v="1074"/>
          <ac:spMkLst>
            <pc:docMk/>
            <pc:sldMk cId="1232385509" sldId="271"/>
            <ac:spMk id="7" creationId="{EF27D2EE-E927-44F2-B3C8-EADC43415122}"/>
          </ac:spMkLst>
        </pc:spChg>
        <pc:spChg chg="add mod">
          <ac:chgData name="minkyung yu" userId="1aafa5edffbdc802" providerId="LiveId" clId="{F3888985-1EFC-4F83-858C-20DD6714F3A9}" dt="2018-12-21T07:11:25.291" v="2247" actId="1076"/>
          <ac:spMkLst>
            <pc:docMk/>
            <pc:sldMk cId="1232385509" sldId="271"/>
            <ac:spMk id="9" creationId="{58C401E5-8B02-4A08-9AD1-4738D62AA652}"/>
          </ac:spMkLst>
        </pc:spChg>
        <pc:spChg chg="add mod">
          <ac:chgData name="minkyung yu" userId="1aafa5edffbdc802" providerId="LiveId" clId="{F3888985-1EFC-4F83-858C-20DD6714F3A9}" dt="2018-12-21T06:19:24.562" v="1313" actId="12788"/>
          <ac:spMkLst>
            <pc:docMk/>
            <pc:sldMk cId="1232385509" sldId="271"/>
            <ac:spMk id="10" creationId="{E88C258D-E715-4DC6-A370-58DC7B49EFB2}"/>
          </ac:spMkLst>
        </pc:spChg>
        <pc:spChg chg="add mod">
          <ac:chgData name="minkyung yu" userId="1aafa5edffbdc802" providerId="LiveId" clId="{F3888985-1EFC-4F83-858C-20DD6714F3A9}" dt="2018-12-21T06:19:27.351" v="1314" actId="12788"/>
          <ac:spMkLst>
            <pc:docMk/>
            <pc:sldMk cId="1232385509" sldId="271"/>
            <ac:spMk id="23" creationId="{40B2F7B8-04AE-49DC-9592-8055C4A22223}"/>
          </ac:spMkLst>
        </pc:spChg>
        <pc:grpChg chg="add del mod">
          <ac:chgData name="minkyung yu" userId="1aafa5edffbdc802" providerId="LiveId" clId="{F3888985-1EFC-4F83-858C-20DD6714F3A9}" dt="2018-12-21T06:11:01.978" v="1168" actId="165"/>
          <ac:grpSpMkLst>
            <pc:docMk/>
            <pc:sldMk cId="1232385509" sldId="271"/>
            <ac:grpSpMk id="22" creationId="{9F2847EF-B619-4358-BB7C-B5259732F8EB}"/>
          </ac:grpSpMkLst>
        </pc:grpChg>
        <pc:picChg chg="add mod">
          <ac:chgData name="minkyung yu" userId="1aafa5edffbdc802" providerId="LiveId" clId="{F3888985-1EFC-4F83-858C-20DD6714F3A9}" dt="2018-12-21T07:11:25.291" v="2247" actId="1076"/>
          <ac:picMkLst>
            <pc:docMk/>
            <pc:sldMk cId="1232385509" sldId="271"/>
            <ac:picMk id="4" creationId="{306D573B-FA8C-4D6E-A734-36A6DEA3EDED}"/>
          </ac:picMkLst>
        </pc:picChg>
        <pc:picChg chg="add del mod">
          <ac:chgData name="minkyung yu" userId="1aafa5edffbdc802" providerId="LiveId" clId="{F3888985-1EFC-4F83-858C-20DD6714F3A9}" dt="2018-12-21T06:04:15.421" v="1086"/>
          <ac:picMkLst>
            <pc:docMk/>
            <pc:sldMk cId="1232385509" sldId="271"/>
            <ac:picMk id="8" creationId="{DFB46EFA-5D2B-4C61-A49A-359A73D0423E}"/>
          </ac:picMkLst>
        </pc:picChg>
        <pc:picChg chg="add mod">
          <ac:chgData name="minkyung yu" userId="1aafa5edffbdc802" providerId="LiveId" clId="{F3888985-1EFC-4F83-858C-20DD6714F3A9}" dt="2018-12-21T06:19:24.562" v="1313" actId="12788"/>
          <ac:picMkLst>
            <pc:docMk/>
            <pc:sldMk cId="1232385509" sldId="271"/>
            <ac:picMk id="11" creationId="{CD1060E6-9315-4BE8-AF1B-7A41F8184C77}"/>
          </ac:picMkLst>
        </pc:picChg>
        <pc:picChg chg="add mod topLvl">
          <ac:chgData name="minkyung yu" userId="1aafa5edffbdc802" providerId="LiveId" clId="{F3888985-1EFC-4F83-858C-20DD6714F3A9}" dt="2018-12-21T06:19:27.351" v="1314" actId="12788"/>
          <ac:picMkLst>
            <pc:docMk/>
            <pc:sldMk cId="1232385509" sldId="271"/>
            <ac:picMk id="13" creationId="{80B10189-104E-4664-AE0B-CFAA85DE0028}"/>
          </ac:picMkLst>
        </pc:picChg>
        <pc:cxnChg chg="add mod topLvl">
          <ac:chgData name="minkyung yu" userId="1aafa5edffbdc802" providerId="LiveId" clId="{F3888985-1EFC-4F83-858C-20DD6714F3A9}" dt="2018-12-21T06:11:01.978" v="1168" actId="165"/>
          <ac:cxnSpMkLst>
            <pc:docMk/>
            <pc:sldMk cId="1232385509" sldId="271"/>
            <ac:cxnSpMk id="15" creationId="{8A3E4D6E-F41D-468D-A399-43548CB42D18}"/>
          </ac:cxnSpMkLst>
        </pc:cxnChg>
        <pc:cxnChg chg="add mod topLvl">
          <ac:chgData name="minkyung yu" userId="1aafa5edffbdc802" providerId="LiveId" clId="{F3888985-1EFC-4F83-858C-20DD6714F3A9}" dt="2018-12-21T06:11:01.978" v="1168" actId="165"/>
          <ac:cxnSpMkLst>
            <pc:docMk/>
            <pc:sldMk cId="1232385509" sldId="271"/>
            <ac:cxnSpMk id="17" creationId="{8A7D6230-8901-447C-A2A1-42E8E296A6AE}"/>
          </ac:cxnSpMkLst>
        </pc:cxnChg>
      </pc:sldChg>
      <pc:sldChg chg="addSp delSp modSp add">
        <pc:chgData name="minkyung yu" userId="1aafa5edffbdc802" providerId="LiveId" clId="{F3888985-1EFC-4F83-858C-20DD6714F3A9}" dt="2018-12-21T06:15:14.304" v="1247"/>
        <pc:sldMkLst>
          <pc:docMk/>
          <pc:sldMk cId="1069539443" sldId="272"/>
        </pc:sldMkLst>
        <pc:spChg chg="add mod">
          <ac:chgData name="minkyung yu" userId="1aafa5edffbdc802" providerId="LiveId" clId="{F3888985-1EFC-4F83-858C-20DD6714F3A9}" dt="2018-12-21T06:15:08.738" v="1245" actId="1582"/>
          <ac:spMkLst>
            <pc:docMk/>
            <pc:sldMk cId="1069539443" sldId="272"/>
            <ac:spMk id="5" creationId="{A1392C07-BBC8-4281-80F3-87E084898A6C}"/>
          </ac:spMkLst>
        </pc:spChg>
        <pc:spChg chg="mod">
          <ac:chgData name="minkyung yu" userId="1aafa5edffbdc802" providerId="LiveId" clId="{F3888985-1EFC-4F83-858C-20DD6714F3A9}" dt="2018-12-20T18:36:09.163" v="592"/>
          <ac:spMkLst>
            <pc:docMk/>
            <pc:sldMk cId="1069539443" sldId="272"/>
            <ac:spMk id="7" creationId="{EF27D2EE-E927-44F2-B3C8-EADC43415122}"/>
          </ac:spMkLst>
        </pc:spChg>
        <pc:spChg chg="add del mod">
          <ac:chgData name="minkyung yu" userId="1aafa5edffbdc802" providerId="LiveId" clId="{F3888985-1EFC-4F83-858C-20DD6714F3A9}" dt="2018-12-21T06:15:14.304" v="1247"/>
          <ac:spMkLst>
            <pc:docMk/>
            <pc:sldMk cId="1069539443" sldId="272"/>
            <ac:spMk id="8" creationId="{1EB835F6-E54D-46FB-9A4E-5663B369C1CD}"/>
          </ac:spMkLst>
        </pc:spChg>
        <pc:picChg chg="add mod">
          <ac:chgData name="minkyung yu" userId="1aafa5edffbdc802" providerId="LiveId" clId="{F3888985-1EFC-4F83-858C-20DD6714F3A9}" dt="2018-12-21T06:14:56.134" v="1243" actId="1076"/>
          <ac:picMkLst>
            <pc:docMk/>
            <pc:sldMk cId="1069539443" sldId="272"/>
            <ac:picMk id="4" creationId="{91FB8ED9-8BB6-485D-B5D8-EABFA11CBFF2}"/>
          </ac:picMkLst>
        </pc:picChg>
      </pc:sldChg>
      <pc:sldChg chg="addSp delSp modSp add">
        <pc:chgData name="minkyung yu" userId="1aafa5edffbdc802" providerId="LiveId" clId="{F3888985-1EFC-4F83-858C-20DD6714F3A9}" dt="2018-12-21T06:25:55.155" v="1471" actId="1076"/>
        <pc:sldMkLst>
          <pc:docMk/>
          <pc:sldMk cId="2941952515" sldId="273"/>
        </pc:sldMkLst>
        <pc:spChg chg="mod">
          <ac:chgData name="minkyung yu" userId="1aafa5edffbdc802" providerId="LiveId" clId="{F3888985-1EFC-4F83-858C-20DD6714F3A9}" dt="2018-12-20T18:38:50.578" v="634" actId="20577"/>
          <ac:spMkLst>
            <pc:docMk/>
            <pc:sldMk cId="2941952515" sldId="273"/>
            <ac:spMk id="4" creationId="{92339EB7-8746-41BE-9070-AD68C0B74A13}"/>
          </ac:spMkLst>
        </pc:spChg>
        <pc:spChg chg="add del mod">
          <ac:chgData name="minkyung yu" userId="1aafa5edffbdc802" providerId="LiveId" clId="{F3888985-1EFC-4F83-858C-20DD6714F3A9}" dt="2018-12-21T06:21:22.955" v="1359"/>
          <ac:spMkLst>
            <pc:docMk/>
            <pc:sldMk cId="2941952515" sldId="273"/>
            <ac:spMk id="5" creationId="{BCA59DB6-0D44-41EB-A199-60B403822DFF}"/>
          </ac:spMkLst>
        </pc:spChg>
        <pc:spChg chg="add del">
          <ac:chgData name="minkyung yu" userId="1aafa5edffbdc802" providerId="LiveId" clId="{F3888985-1EFC-4F83-858C-20DD6714F3A9}" dt="2018-12-21T06:21:25.877" v="1361"/>
          <ac:spMkLst>
            <pc:docMk/>
            <pc:sldMk cId="2941952515" sldId="273"/>
            <ac:spMk id="7" creationId="{B31EBFA2-27DE-4FA6-9F05-9A8517709DB4}"/>
          </ac:spMkLst>
        </pc:spChg>
        <pc:spChg chg="add mod">
          <ac:chgData name="minkyung yu" userId="1aafa5edffbdc802" providerId="LiveId" clId="{F3888985-1EFC-4F83-858C-20DD6714F3A9}" dt="2018-12-21T06:24:25.206" v="1463" actId="948"/>
          <ac:spMkLst>
            <pc:docMk/>
            <pc:sldMk cId="2941952515" sldId="273"/>
            <ac:spMk id="8" creationId="{EF25E47E-909D-46C7-84B3-B7D6C0AFB91B}"/>
          </ac:spMkLst>
        </pc:spChg>
        <pc:picChg chg="add mod">
          <ac:chgData name="minkyung yu" userId="1aafa5edffbdc802" providerId="LiveId" clId="{F3888985-1EFC-4F83-858C-20DD6714F3A9}" dt="2018-12-21T06:25:55.155" v="1471" actId="1076"/>
          <ac:picMkLst>
            <pc:docMk/>
            <pc:sldMk cId="2941952515" sldId="273"/>
            <ac:picMk id="9" creationId="{02A5E462-310F-481E-B594-C5D45FD05147}"/>
          </ac:picMkLst>
        </pc:picChg>
      </pc:sldChg>
      <pc:sldChg chg="delSp modSp add">
        <pc:chgData name="minkyung yu" userId="1aafa5edffbdc802" providerId="LiveId" clId="{F3888985-1EFC-4F83-858C-20DD6714F3A9}" dt="2018-12-21T06:13:52.492" v="1227" actId="14100"/>
        <pc:sldMkLst>
          <pc:docMk/>
          <pc:sldMk cId="752422833" sldId="274"/>
        </pc:sldMkLst>
        <pc:spChg chg="del">
          <ac:chgData name="minkyung yu" userId="1aafa5edffbdc802" providerId="LiveId" clId="{F3888985-1EFC-4F83-858C-20DD6714F3A9}" dt="2018-12-21T06:12:50.512" v="1198" actId="478"/>
          <ac:spMkLst>
            <pc:docMk/>
            <pc:sldMk cId="752422833" sldId="274"/>
            <ac:spMk id="30" creationId="{D688FCB6-DE20-4028-9AC8-FD702319EB97}"/>
          </ac:spMkLst>
        </pc:spChg>
        <pc:spChg chg="del">
          <ac:chgData name="minkyung yu" userId="1aafa5edffbdc802" providerId="LiveId" clId="{F3888985-1EFC-4F83-858C-20DD6714F3A9}" dt="2018-12-21T06:12:50.512" v="1198" actId="478"/>
          <ac:spMkLst>
            <pc:docMk/>
            <pc:sldMk cId="752422833" sldId="274"/>
            <ac:spMk id="31" creationId="{C7543022-247E-492D-807D-34A9DE1C3649}"/>
          </ac:spMkLst>
        </pc:spChg>
        <pc:spChg chg="del">
          <ac:chgData name="minkyung yu" userId="1aafa5edffbdc802" providerId="LiveId" clId="{F3888985-1EFC-4F83-858C-20DD6714F3A9}" dt="2018-12-21T06:12:50.512" v="1198" actId="478"/>
          <ac:spMkLst>
            <pc:docMk/>
            <pc:sldMk cId="752422833" sldId="274"/>
            <ac:spMk id="32" creationId="{57D9D1E2-09B5-4B26-B5E1-E8D3BADBF57D}"/>
          </ac:spMkLst>
        </pc:spChg>
        <pc:spChg chg="mod">
          <ac:chgData name="minkyung yu" userId="1aafa5edffbdc802" providerId="LiveId" clId="{F3888985-1EFC-4F83-858C-20DD6714F3A9}" dt="2018-12-21T06:13:28.352" v="1219" actId="1076"/>
          <ac:spMkLst>
            <pc:docMk/>
            <pc:sldMk cId="752422833" sldId="274"/>
            <ac:spMk id="33" creationId="{23101C74-E587-4B39-B144-4B3C6F346181}"/>
          </ac:spMkLst>
        </pc:spChg>
        <pc:spChg chg="mod">
          <ac:chgData name="minkyung yu" userId="1aafa5edffbdc802" providerId="LiveId" clId="{F3888985-1EFC-4F83-858C-20DD6714F3A9}" dt="2018-12-21T06:13:36.436" v="1223" actId="1076"/>
          <ac:spMkLst>
            <pc:docMk/>
            <pc:sldMk cId="752422833" sldId="274"/>
            <ac:spMk id="34" creationId="{6F412703-580F-4711-8AC7-D3409D730756}"/>
          </ac:spMkLst>
        </pc:spChg>
        <pc:picChg chg="del">
          <ac:chgData name="minkyung yu" userId="1aafa5edffbdc802" providerId="LiveId" clId="{F3888985-1EFC-4F83-858C-20DD6714F3A9}" dt="2018-12-21T06:12:50.512" v="1198" actId="478"/>
          <ac:picMkLst>
            <pc:docMk/>
            <pc:sldMk cId="752422833" sldId="274"/>
            <ac:picMk id="4" creationId="{E26245E0-ED8B-40A5-8165-FFCE2FFA5E28}"/>
          </ac:picMkLst>
        </pc:picChg>
        <pc:picChg chg="del">
          <ac:chgData name="minkyung yu" userId="1aafa5edffbdc802" providerId="LiveId" clId="{F3888985-1EFC-4F83-858C-20DD6714F3A9}" dt="2018-12-21T06:12:50.512" v="1198" actId="478"/>
          <ac:picMkLst>
            <pc:docMk/>
            <pc:sldMk cId="752422833" sldId="274"/>
            <ac:picMk id="8" creationId="{13AC6F44-2B65-4DC0-8981-45BE8E4A4453}"/>
          </ac:picMkLst>
        </pc:picChg>
        <pc:picChg chg="del">
          <ac:chgData name="minkyung yu" userId="1aafa5edffbdc802" providerId="LiveId" clId="{F3888985-1EFC-4F83-858C-20DD6714F3A9}" dt="2018-12-21T06:12:50.512" v="1198" actId="478"/>
          <ac:picMkLst>
            <pc:docMk/>
            <pc:sldMk cId="752422833" sldId="274"/>
            <ac:picMk id="10" creationId="{8BC2D843-7595-4D27-A37F-1F6485EF0721}"/>
          </ac:picMkLst>
        </pc:picChg>
        <pc:picChg chg="mod">
          <ac:chgData name="minkyung yu" userId="1aafa5edffbdc802" providerId="LiveId" clId="{F3888985-1EFC-4F83-858C-20DD6714F3A9}" dt="2018-12-21T06:13:23.415" v="1218" actId="1076"/>
          <ac:picMkLst>
            <pc:docMk/>
            <pc:sldMk cId="752422833" sldId="274"/>
            <ac:picMk id="12" creationId="{DD0CFE0F-0E42-485B-A932-B1487D4CB51E}"/>
          </ac:picMkLst>
        </pc:picChg>
        <pc:picChg chg="mod">
          <ac:chgData name="minkyung yu" userId="1aafa5edffbdc802" providerId="LiveId" clId="{F3888985-1EFC-4F83-858C-20DD6714F3A9}" dt="2018-12-21T06:13:32.304" v="1222" actId="1076"/>
          <ac:picMkLst>
            <pc:docMk/>
            <pc:sldMk cId="752422833" sldId="274"/>
            <ac:picMk id="14" creationId="{B17E431C-B6E8-47FB-A94C-802375B14DED}"/>
          </ac:picMkLst>
        </pc:picChg>
        <pc:cxnChg chg="del mod">
          <ac:chgData name="minkyung yu" userId="1aafa5edffbdc802" providerId="LiveId" clId="{F3888985-1EFC-4F83-858C-20DD6714F3A9}" dt="2018-12-21T06:12:50.512" v="1198" actId="478"/>
          <ac:cxnSpMkLst>
            <pc:docMk/>
            <pc:sldMk cId="752422833" sldId="274"/>
            <ac:cxnSpMk id="16" creationId="{2ABCDD77-B4B0-4668-87F1-A8032A2A7150}"/>
          </ac:cxnSpMkLst>
        </pc:cxnChg>
        <pc:cxnChg chg="del">
          <ac:chgData name="minkyung yu" userId="1aafa5edffbdc802" providerId="LiveId" clId="{F3888985-1EFC-4F83-858C-20DD6714F3A9}" dt="2018-12-21T06:12:50.512" v="1198" actId="478"/>
          <ac:cxnSpMkLst>
            <pc:docMk/>
            <pc:sldMk cId="752422833" sldId="274"/>
            <ac:cxnSpMk id="18" creationId="{8A0AF59E-5C4D-49E0-A566-1D73791ED0A8}"/>
          </ac:cxnSpMkLst>
        </pc:cxnChg>
        <pc:cxnChg chg="del">
          <ac:chgData name="minkyung yu" userId="1aafa5edffbdc802" providerId="LiveId" clId="{F3888985-1EFC-4F83-858C-20DD6714F3A9}" dt="2018-12-21T06:12:52.530" v="1199" actId="478"/>
          <ac:cxnSpMkLst>
            <pc:docMk/>
            <pc:sldMk cId="752422833" sldId="274"/>
            <ac:cxnSpMk id="21" creationId="{9AA8CD36-63E6-4426-98AB-E7A8C3D76C9A}"/>
          </ac:cxnSpMkLst>
        </pc:cxnChg>
        <pc:cxnChg chg="mod">
          <ac:chgData name="minkyung yu" userId="1aafa5edffbdc802" providerId="LiveId" clId="{F3888985-1EFC-4F83-858C-20DD6714F3A9}" dt="2018-12-21T06:13:52.492" v="1227" actId="14100"/>
          <ac:cxnSpMkLst>
            <pc:docMk/>
            <pc:sldMk cId="752422833" sldId="274"/>
            <ac:cxnSpMk id="25" creationId="{B3868036-9CC5-42BC-86E1-073077F250A7}"/>
          </ac:cxnSpMkLst>
        </pc:cxnChg>
      </pc:sldChg>
      <pc:sldChg chg="addSp delSp modSp add">
        <pc:chgData name="minkyung yu" userId="1aafa5edffbdc802" providerId="LiveId" clId="{F3888985-1EFC-4F83-858C-20DD6714F3A9}" dt="2018-12-21T06:48:48.346" v="1859" actId="14861"/>
        <pc:sldMkLst>
          <pc:docMk/>
          <pc:sldMk cId="1888320850" sldId="275"/>
        </pc:sldMkLst>
        <pc:spChg chg="add del mod">
          <ac:chgData name="minkyung yu" userId="1aafa5edffbdc802" providerId="LiveId" clId="{F3888985-1EFC-4F83-858C-20DD6714F3A9}" dt="2018-12-21T06:38:54.938" v="1631"/>
          <ac:spMkLst>
            <pc:docMk/>
            <pc:sldMk cId="1888320850" sldId="275"/>
            <ac:spMk id="5" creationId="{9BD428CE-B0BC-484C-89FA-A2E259EF1ACC}"/>
          </ac:spMkLst>
        </pc:spChg>
        <pc:spChg chg="add del">
          <ac:chgData name="minkyung yu" userId="1aafa5edffbdc802" providerId="LiveId" clId="{F3888985-1EFC-4F83-858C-20DD6714F3A9}" dt="2018-12-21T06:38:59.374" v="1632"/>
          <ac:spMkLst>
            <pc:docMk/>
            <pc:sldMk cId="1888320850" sldId="275"/>
            <ac:spMk id="7" creationId="{1C2A23B2-8C8C-4351-9A3D-05F70953A08F}"/>
          </ac:spMkLst>
        </pc:spChg>
        <pc:spChg chg="add mod">
          <ac:chgData name="minkyung yu" userId="1aafa5edffbdc802" providerId="LiveId" clId="{F3888985-1EFC-4F83-858C-20DD6714F3A9}" dt="2018-12-21T06:39:06.791" v="1641" actId="20577"/>
          <ac:spMkLst>
            <pc:docMk/>
            <pc:sldMk cId="1888320850" sldId="275"/>
            <ac:spMk id="9" creationId="{16125C9E-3C88-4083-B4E1-DCDA99770359}"/>
          </ac:spMkLst>
        </pc:spChg>
        <pc:spChg chg="add mod">
          <ac:chgData name="minkyung yu" userId="1aafa5edffbdc802" providerId="LiveId" clId="{F3888985-1EFC-4F83-858C-20DD6714F3A9}" dt="2018-12-21T06:40:42.878" v="1702" actId="1076"/>
          <ac:spMkLst>
            <pc:docMk/>
            <pc:sldMk cId="1888320850" sldId="275"/>
            <ac:spMk id="10" creationId="{DCB6B69A-C848-43EB-8581-36DBDA6E5D49}"/>
          </ac:spMkLst>
        </pc:spChg>
        <pc:spChg chg="add mod">
          <ac:chgData name="minkyung yu" userId="1aafa5edffbdc802" providerId="LiveId" clId="{F3888985-1EFC-4F83-858C-20DD6714F3A9}" dt="2018-12-21T06:40:30.557" v="1699" actId="164"/>
          <ac:spMkLst>
            <pc:docMk/>
            <pc:sldMk cId="1888320850" sldId="275"/>
            <ac:spMk id="12" creationId="{9F0681BC-5330-4C9E-B6E4-B03649BC7454}"/>
          </ac:spMkLst>
        </pc:spChg>
        <pc:grpChg chg="add mod">
          <ac:chgData name="minkyung yu" userId="1aafa5edffbdc802" providerId="LiveId" clId="{F3888985-1EFC-4F83-858C-20DD6714F3A9}" dt="2018-12-21T06:40:33.116" v="1701" actId="1076"/>
          <ac:grpSpMkLst>
            <pc:docMk/>
            <pc:sldMk cId="1888320850" sldId="275"/>
            <ac:grpSpMk id="2" creationId="{734C72B5-73E8-4D4A-8B9E-DCA2D52AA9BC}"/>
          </ac:grpSpMkLst>
        </pc:grpChg>
        <pc:picChg chg="add mod">
          <ac:chgData name="minkyung yu" userId="1aafa5edffbdc802" providerId="LiveId" clId="{F3888985-1EFC-4F83-858C-20DD6714F3A9}" dt="2018-12-21T06:48:48.346" v="1859" actId="14861"/>
          <ac:picMkLst>
            <pc:docMk/>
            <pc:sldMk cId="1888320850" sldId="275"/>
            <ac:picMk id="8" creationId="{A4EAC295-80A9-4586-BDC4-48FA348A1858}"/>
          </ac:picMkLst>
        </pc:picChg>
        <pc:picChg chg="add mod">
          <ac:chgData name="minkyung yu" userId="1aafa5edffbdc802" providerId="LiveId" clId="{F3888985-1EFC-4F83-858C-20DD6714F3A9}" dt="2018-12-21T06:40:30.557" v="1699" actId="164"/>
          <ac:picMkLst>
            <pc:docMk/>
            <pc:sldMk cId="1888320850" sldId="275"/>
            <ac:picMk id="11" creationId="{F61C31BB-53CB-42EA-9D17-0AAA333E0B37}"/>
          </ac:picMkLst>
        </pc:picChg>
      </pc:sldChg>
      <pc:sldChg chg="addSp delSp modSp add">
        <pc:chgData name="minkyung yu" userId="1aafa5edffbdc802" providerId="LiveId" clId="{F3888985-1EFC-4F83-858C-20DD6714F3A9}" dt="2018-12-21T06:49:48.893" v="1862" actId="12788"/>
        <pc:sldMkLst>
          <pc:docMk/>
          <pc:sldMk cId="4086282991" sldId="276"/>
        </pc:sldMkLst>
        <pc:spChg chg="mod">
          <ac:chgData name="minkyung yu" userId="1aafa5edffbdc802" providerId="LiveId" clId="{F3888985-1EFC-4F83-858C-20DD6714F3A9}" dt="2018-12-21T06:41:48.884" v="1713"/>
          <ac:spMkLst>
            <pc:docMk/>
            <pc:sldMk cId="4086282991" sldId="276"/>
            <ac:spMk id="4" creationId="{8E00EAED-C172-424D-B2BA-5B902338C87C}"/>
          </ac:spMkLst>
        </pc:spChg>
        <pc:spChg chg="del">
          <ac:chgData name="minkyung yu" userId="1aafa5edffbdc802" providerId="LiveId" clId="{F3888985-1EFC-4F83-858C-20DD6714F3A9}" dt="2018-12-21T06:41:54.483" v="1716"/>
          <ac:spMkLst>
            <pc:docMk/>
            <pc:sldMk cId="4086282991" sldId="276"/>
            <ac:spMk id="9" creationId="{16125C9E-3C88-4083-B4E1-DCDA99770359}"/>
          </ac:spMkLst>
        </pc:spChg>
        <pc:spChg chg="mod">
          <ac:chgData name="minkyung yu" userId="1aafa5edffbdc802" providerId="LiveId" clId="{F3888985-1EFC-4F83-858C-20DD6714F3A9}" dt="2018-12-21T06:46:13.760" v="1826"/>
          <ac:spMkLst>
            <pc:docMk/>
            <pc:sldMk cId="4086282991" sldId="276"/>
            <ac:spMk id="10" creationId="{DCB6B69A-C848-43EB-8581-36DBDA6E5D49}"/>
          </ac:spMkLst>
        </pc:spChg>
        <pc:spChg chg="add mod">
          <ac:chgData name="minkyung yu" userId="1aafa5edffbdc802" providerId="LiveId" clId="{F3888985-1EFC-4F83-858C-20DD6714F3A9}" dt="2018-12-21T06:41:52.544" v="1715" actId="571"/>
          <ac:spMkLst>
            <pc:docMk/>
            <pc:sldMk cId="4086282991" sldId="276"/>
            <ac:spMk id="14" creationId="{09505B46-01D2-4B55-A556-18D6D1362EF8}"/>
          </ac:spMkLst>
        </pc:spChg>
        <pc:spChg chg="add del mod">
          <ac:chgData name="minkyung yu" userId="1aafa5edffbdc802" providerId="LiveId" clId="{F3888985-1EFC-4F83-858C-20DD6714F3A9}" dt="2018-12-21T06:49:41.838" v="1860"/>
          <ac:spMkLst>
            <pc:docMk/>
            <pc:sldMk cId="4086282991" sldId="276"/>
            <ac:spMk id="29" creationId="{F99BC12E-5A4C-4A41-9A5C-C0F02B204783}"/>
          </ac:spMkLst>
        </pc:spChg>
        <pc:grpChg chg="del">
          <ac:chgData name="minkyung yu" userId="1aafa5edffbdc802" providerId="LiveId" clId="{F3888985-1EFC-4F83-858C-20DD6714F3A9}" dt="2018-12-21T06:41:54.483" v="1716"/>
          <ac:grpSpMkLst>
            <pc:docMk/>
            <pc:sldMk cId="4086282991" sldId="276"/>
            <ac:grpSpMk id="2" creationId="{734C72B5-73E8-4D4A-8B9E-DCA2D52AA9BC}"/>
          </ac:grpSpMkLst>
        </pc:grpChg>
        <pc:grpChg chg="add mod">
          <ac:chgData name="minkyung yu" userId="1aafa5edffbdc802" providerId="LiveId" clId="{F3888985-1EFC-4F83-858C-20DD6714F3A9}" dt="2018-12-21T06:41:52.544" v="1715" actId="571"/>
          <ac:grpSpMkLst>
            <pc:docMk/>
            <pc:sldMk cId="4086282991" sldId="276"/>
            <ac:grpSpMk id="15" creationId="{8CD445F1-AA7A-45FF-AA27-946B78D76AF9}"/>
          </ac:grpSpMkLst>
        </pc:grpChg>
        <pc:grpChg chg="add mod">
          <ac:chgData name="minkyung yu" userId="1aafa5edffbdc802" providerId="LiveId" clId="{F3888985-1EFC-4F83-858C-20DD6714F3A9}" dt="2018-12-21T06:49:48.893" v="1862" actId="12788"/>
          <ac:grpSpMkLst>
            <pc:docMk/>
            <pc:sldMk cId="4086282991" sldId="276"/>
            <ac:grpSpMk id="28" creationId="{40550398-28F7-4253-805A-8395CBA1FB70}"/>
          </ac:grpSpMkLst>
        </pc:grpChg>
        <pc:picChg chg="add mod">
          <ac:chgData name="minkyung yu" userId="1aafa5edffbdc802" providerId="LiveId" clId="{F3888985-1EFC-4F83-858C-20DD6714F3A9}" dt="2018-12-21T06:45:54.781" v="1822" actId="164"/>
          <ac:picMkLst>
            <pc:docMk/>
            <pc:sldMk cId="4086282991" sldId="276"/>
            <ac:picMk id="7" creationId="{C82FE640-CEC3-4B91-938E-262E1FF53E4E}"/>
          </ac:picMkLst>
        </pc:picChg>
        <pc:picChg chg="del">
          <ac:chgData name="minkyung yu" userId="1aafa5edffbdc802" providerId="LiveId" clId="{F3888985-1EFC-4F83-858C-20DD6714F3A9}" dt="2018-12-21T06:41:54.483" v="1716"/>
          <ac:picMkLst>
            <pc:docMk/>
            <pc:sldMk cId="4086282991" sldId="276"/>
            <ac:picMk id="8" creationId="{A4EAC295-80A9-4586-BDC4-48FA348A1858}"/>
          </ac:picMkLst>
        </pc:picChg>
        <pc:picChg chg="add mod">
          <ac:chgData name="minkyung yu" userId="1aafa5edffbdc802" providerId="LiveId" clId="{F3888985-1EFC-4F83-858C-20DD6714F3A9}" dt="2018-12-21T06:41:52.544" v="1715" actId="571"/>
          <ac:picMkLst>
            <pc:docMk/>
            <pc:sldMk cId="4086282991" sldId="276"/>
            <ac:picMk id="13" creationId="{2E65C518-8163-41C2-968B-CDFDCA5CE2E6}"/>
          </ac:picMkLst>
        </pc:picChg>
        <pc:picChg chg="add mod">
          <ac:chgData name="minkyung yu" userId="1aafa5edffbdc802" providerId="LiveId" clId="{F3888985-1EFC-4F83-858C-20DD6714F3A9}" dt="2018-12-21T06:45:54.781" v="1822" actId="164"/>
          <ac:picMkLst>
            <pc:docMk/>
            <pc:sldMk cId="4086282991" sldId="276"/>
            <ac:picMk id="19" creationId="{9F86CA14-C259-4AB1-BADA-D267A6DE819F}"/>
          </ac:picMkLst>
        </pc:picChg>
        <pc:picChg chg="add mod">
          <ac:chgData name="minkyung yu" userId="1aafa5edffbdc802" providerId="LiveId" clId="{F3888985-1EFC-4F83-858C-20DD6714F3A9}" dt="2018-12-21T06:45:54.781" v="1822" actId="164"/>
          <ac:picMkLst>
            <pc:docMk/>
            <pc:sldMk cId="4086282991" sldId="276"/>
            <ac:picMk id="21" creationId="{AEAC789E-81C5-45E5-B89D-6C3B59DFE606}"/>
          </ac:picMkLst>
        </pc:picChg>
        <pc:picChg chg="add mod">
          <ac:chgData name="minkyung yu" userId="1aafa5edffbdc802" providerId="LiveId" clId="{F3888985-1EFC-4F83-858C-20DD6714F3A9}" dt="2018-12-21T06:45:54.781" v="1822" actId="164"/>
          <ac:picMkLst>
            <pc:docMk/>
            <pc:sldMk cId="4086282991" sldId="276"/>
            <ac:picMk id="23" creationId="{3BFA64E0-0CA2-4E02-9FE8-6CFEB6F6C5A0}"/>
          </ac:picMkLst>
        </pc:picChg>
        <pc:cxnChg chg="add mod">
          <ac:chgData name="minkyung yu" userId="1aafa5edffbdc802" providerId="LiveId" clId="{F3888985-1EFC-4F83-858C-20DD6714F3A9}" dt="2018-12-21T06:45:54.781" v="1822" actId="164"/>
          <ac:cxnSpMkLst>
            <pc:docMk/>
            <pc:sldMk cId="4086282991" sldId="276"/>
            <ac:cxnSpMk id="25" creationId="{D3550D82-1291-4A3B-81A9-C332BE4C079D}"/>
          </ac:cxnSpMkLst>
        </pc:cxnChg>
      </pc:sldChg>
      <pc:sldChg chg="addSp delSp modSp add modAnim">
        <pc:chgData name="minkyung yu" userId="1aafa5edffbdc802" providerId="LiveId" clId="{F3888985-1EFC-4F83-858C-20DD6714F3A9}" dt="2018-12-21T06:57:17.252" v="1940"/>
        <pc:sldMkLst>
          <pc:docMk/>
          <pc:sldMk cId="2647950098" sldId="277"/>
        </pc:sldMkLst>
        <pc:spChg chg="mod">
          <ac:chgData name="minkyung yu" userId="1aafa5edffbdc802" providerId="LiveId" clId="{F3888985-1EFC-4F83-858C-20DD6714F3A9}" dt="2018-12-21T06:51:38.244" v="1903" actId="1076"/>
          <ac:spMkLst>
            <pc:docMk/>
            <pc:sldMk cId="2647950098" sldId="277"/>
            <ac:spMk id="3" creationId="{15917145-66FA-4344-94FA-8D831B1432F1}"/>
          </ac:spMkLst>
        </pc:spChg>
        <pc:spChg chg="mod">
          <ac:chgData name="minkyung yu" userId="1aafa5edffbdc802" providerId="LiveId" clId="{F3888985-1EFC-4F83-858C-20DD6714F3A9}" dt="2018-12-21T06:51:51.318" v="1907" actId="1076"/>
          <ac:spMkLst>
            <pc:docMk/>
            <pc:sldMk cId="2647950098" sldId="277"/>
            <ac:spMk id="10" creationId="{DCB6B69A-C848-43EB-8581-36DBDA6E5D49}"/>
          </ac:spMkLst>
        </pc:spChg>
        <pc:spChg chg="del">
          <ac:chgData name="minkyung yu" userId="1aafa5edffbdc802" providerId="LiveId" clId="{F3888985-1EFC-4F83-858C-20DD6714F3A9}" dt="2018-12-21T06:50:06.514" v="1897"/>
          <ac:spMkLst>
            <pc:docMk/>
            <pc:sldMk cId="2647950098" sldId="277"/>
            <ac:spMk id="29" creationId="{F99BC12E-5A4C-4A41-9A5C-C0F02B204783}"/>
          </ac:spMkLst>
        </pc:spChg>
        <pc:grpChg chg="del">
          <ac:chgData name="minkyung yu" userId="1aafa5edffbdc802" providerId="LiveId" clId="{F3888985-1EFC-4F83-858C-20DD6714F3A9}" dt="2018-12-21T06:49:57.466" v="1863"/>
          <ac:grpSpMkLst>
            <pc:docMk/>
            <pc:sldMk cId="2647950098" sldId="277"/>
            <ac:grpSpMk id="28" creationId="{40550398-28F7-4253-805A-8395CBA1FB70}"/>
          </ac:grpSpMkLst>
        </pc:grpChg>
        <pc:picChg chg="add mod">
          <ac:chgData name="minkyung yu" userId="1aafa5edffbdc802" providerId="LiveId" clId="{F3888985-1EFC-4F83-858C-20DD6714F3A9}" dt="2018-12-21T06:54:00.648" v="1917" actId="14861"/>
          <ac:picMkLst>
            <pc:docMk/>
            <pc:sldMk cId="2647950098" sldId="277"/>
            <ac:picMk id="5" creationId="{6ED63496-7066-494B-8C6E-0F62F593B1E7}"/>
          </ac:picMkLst>
        </pc:picChg>
        <pc:picChg chg="add mod">
          <ac:chgData name="minkyung yu" userId="1aafa5edffbdc802" providerId="LiveId" clId="{F3888985-1EFC-4F83-858C-20DD6714F3A9}" dt="2018-12-21T06:56:16.581" v="1927" actId="1076"/>
          <ac:picMkLst>
            <pc:docMk/>
            <pc:sldMk cId="2647950098" sldId="277"/>
            <ac:picMk id="9" creationId="{1F1BF836-CB70-4C73-80B2-9887CFA07C45}"/>
          </ac:picMkLst>
        </pc:picChg>
        <pc:picChg chg="add mod">
          <ac:chgData name="minkyung yu" userId="1aafa5edffbdc802" providerId="LiveId" clId="{F3888985-1EFC-4F83-858C-20DD6714F3A9}" dt="2018-12-21T06:56:20.617" v="1930" actId="1076"/>
          <ac:picMkLst>
            <pc:docMk/>
            <pc:sldMk cId="2647950098" sldId="277"/>
            <ac:picMk id="12" creationId="{F52A8657-EE8D-464B-B0F8-522AD20399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70" y="5327879"/>
            <a:ext cx="1810111" cy="748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>
                <a:solidFill>
                  <a:srgbClr val="C49A6C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201610693 </a:t>
            </a:r>
            <a:r>
              <a:rPr lang="ko-KR" altLang="en-US" sz="1500">
                <a:solidFill>
                  <a:srgbClr val="C49A6C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최지호</a:t>
            </a:r>
            <a:endParaRPr lang="en-US" altLang="ko-KR" sz="1500" dirty="0">
              <a:solidFill>
                <a:srgbClr val="C49A6C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49A6C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201614858 </a:t>
            </a:r>
            <a:r>
              <a:rPr lang="ko-KR" altLang="en-US" sz="1500" dirty="0">
                <a:solidFill>
                  <a:srgbClr val="C49A6C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유민경</a:t>
            </a:r>
            <a:endParaRPr lang="en-US" altLang="ko-KR" sz="1500" dirty="0">
              <a:solidFill>
                <a:srgbClr val="C49A6C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2660" y="2381973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굶지마</a:t>
            </a:r>
            <a:r>
              <a:rPr lang="en-US" altLang="ko-KR" sz="48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! </a:t>
            </a:r>
            <a:r>
              <a:rPr lang="ko-KR" altLang="en-US" sz="48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판다</a:t>
            </a: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D2EE-E927-44F2-B3C8-EADC43415122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목표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4" name="그림 3" descr="사진이(가) 표시된 사진&#10;&#10;자동 생성된 설명">
            <a:extLst>
              <a:ext uri="{FF2B5EF4-FFF2-40B4-BE49-F238E27FC236}">
                <a16:creationId xmlns:a16="http://schemas.microsoft.com/office/drawing/2014/main" id="{91FB8ED9-8BB6-485D-B5D8-EABFA11C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00" y="2420860"/>
            <a:ext cx="6872743" cy="341848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1392C07-BBC8-4281-80F3-87E084898A6C}"/>
              </a:ext>
            </a:extLst>
          </p:cNvPr>
          <p:cNvSpPr/>
          <p:nvPr/>
        </p:nvSpPr>
        <p:spPr>
          <a:xfrm>
            <a:off x="1238075" y="4991757"/>
            <a:ext cx="792110" cy="704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3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602" y="2998113"/>
            <a:ext cx="34547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3. </a:t>
            </a:r>
            <a:r>
              <a:rPr lang="ko-KR" altLang="en-US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에셋 소개</a:t>
            </a:r>
            <a:endParaRPr lang="en-US" altLang="ko-KR" sz="50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09EE8-34DE-4F47-854F-1A36B628553E}"/>
              </a:ext>
            </a:extLst>
          </p:cNvPr>
          <p:cNvSpPr/>
          <p:nvPr/>
        </p:nvSpPr>
        <p:spPr>
          <a:xfrm>
            <a:off x="5220090" y="4005080"/>
            <a:ext cx="1872260" cy="45719"/>
          </a:xfrm>
          <a:prstGeom prst="rect">
            <a:avLst/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7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3.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에셋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39EB7-8746-41BE-9070-AD68C0B74A13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구현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62CCA-08DA-4287-B186-34D838830343}"/>
              </a:ext>
            </a:extLst>
          </p:cNvPr>
          <p:cNvSpPr txBox="1"/>
          <p:nvPr/>
        </p:nvSpPr>
        <p:spPr>
          <a:xfrm>
            <a:off x="1978477" y="5867636"/>
            <a:ext cx="108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주 엔진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BF9C3F-CD51-437F-96D7-AB02B4D1A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7" y="2564880"/>
            <a:ext cx="4043360" cy="3043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그림 8" descr="담장, 건물, 하늘이(가) 표시된 사진&#10;&#10;자동 생성된 설명">
            <a:extLst>
              <a:ext uri="{FF2B5EF4-FFF2-40B4-BE49-F238E27FC236}">
                <a16:creationId xmlns:a16="http://schemas.microsoft.com/office/drawing/2014/main" id="{65B41A41-ED0E-4625-BA1A-6EC0F27C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47" y="2564880"/>
            <a:ext cx="4020026" cy="304373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08A76-533B-4332-8E5F-D4A089C41C74}"/>
              </a:ext>
            </a:extLst>
          </p:cNvPr>
          <p:cNvSpPr txBox="1"/>
          <p:nvPr/>
        </p:nvSpPr>
        <p:spPr>
          <a:xfrm>
            <a:off x="6236510" y="5867636"/>
            <a:ext cx="108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보스 패턴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62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3.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에셋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39EB7-8746-41BE-9070-AD68C0B74A13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기타 디자인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5E47E-909D-46C7-84B3-B7D6C0AFB91B}"/>
              </a:ext>
            </a:extLst>
          </p:cNvPr>
          <p:cNvSpPr txBox="1"/>
          <p:nvPr/>
        </p:nvSpPr>
        <p:spPr>
          <a:xfrm>
            <a:off x="755470" y="2564880"/>
            <a:ext cx="5256730" cy="178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수작업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Free Asset – 2D Handcrafted 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2D RPK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Ferr2D Terrain Tool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기타 등등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9" name="그림 8" descr="하늘, 잔디, 테이블이(가) 표시된 사진&#10;&#10;자동 생성된 설명">
            <a:extLst>
              <a:ext uri="{FF2B5EF4-FFF2-40B4-BE49-F238E27FC236}">
                <a16:creationId xmlns:a16="http://schemas.microsoft.com/office/drawing/2014/main" id="{02A5E462-310F-481E-B594-C5D45FD05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20" y="2060810"/>
            <a:ext cx="4340968" cy="329886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4195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604" y="2998113"/>
            <a:ext cx="34547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4. </a:t>
            </a:r>
            <a:r>
              <a:rPr lang="ko-KR" altLang="en-US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기능 소개</a:t>
            </a:r>
            <a:endParaRPr lang="en-US" altLang="ko-KR" sz="50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09EE8-34DE-4F47-854F-1A36B628553E}"/>
              </a:ext>
            </a:extLst>
          </p:cNvPr>
          <p:cNvSpPr/>
          <p:nvPr/>
        </p:nvSpPr>
        <p:spPr>
          <a:xfrm>
            <a:off x="5220090" y="4005080"/>
            <a:ext cx="1872260" cy="45719"/>
          </a:xfrm>
          <a:prstGeom prst="rect">
            <a:avLst/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4.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기능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EAED-C172-424D-B2BA-5B902338C87C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다음 레벨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BBAFD8-9B79-4524-B59B-ACB23621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16" y="3129004"/>
            <a:ext cx="2264918" cy="21002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F9C5E4-D460-44F0-9230-88DB542F6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61" y="3784796"/>
            <a:ext cx="1292898" cy="144445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AC776FC-4EFE-4D87-8632-ADC905D537EC}"/>
              </a:ext>
            </a:extLst>
          </p:cNvPr>
          <p:cNvSpPr/>
          <p:nvPr/>
        </p:nvSpPr>
        <p:spPr>
          <a:xfrm>
            <a:off x="5216596" y="3509453"/>
            <a:ext cx="2632393" cy="1109547"/>
          </a:xfrm>
          <a:prstGeom prst="rightArrow">
            <a:avLst>
              <a:gd name="adj1" fmla="val 50000"/>
              <a:gd name="adj2" fmla="val 70946"/>
            </a:avLst>
          </a:prstGeom>
          <a:solidFill>
            <a:srgbClr val="875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Next</a:t>
            </a:r>
            <a:r>
              <a:rPr lang="ko-KR" altLang="en-US" dirty="0"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 </a:t>
            </a:r>
            <a:r>
              <a:rPr lang="en-US" altLang="ko-KR" dirty="0"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Stage</a:t>
            </a:r>
            <a:endParaRPr lang="ko-KR" altLang="en-US" dirty="0"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FCFB94A-F17E-4373-9A1F-B3E2CB3A1FBE}"/>
              </a:ext>
            </a:extLst>
          </p:cNvPr>
          <p:cNvSpPr/>
          <p:nvPr/>
        </p:nvSpPr>
        <p:spPr>
          <a:xfrm rot="5400000">
            <a:off x="3055827" y="3187383"/>
            <a:ext cx="1249685" cy="1432024"/>
          </a:xfrm>
          <a:prstGeom prst="triangle">
            <a:avLst>
              <a:gd name="adj" fmla="val 52522"/>
            </a:avLst>
          </a:prstGeom>
          <a:solidFill>
            <a:srgbClr val="FFEE0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933A6-D965-4ACF-9AA4-462D02F3B3FA}"/>
              </a:ext>
            </a:extLst>
          </p:cNvPr>
          <p:cNvSpPr txBox="1"/>
          <p:nvPr/>
        </p:nvSpPr>
        <p:spPr>
          <a:xfrm>
            <a:off x="569654" y="2967421"/>
            <a:ext cx="1837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&lt;1,2,3,4 </a:t>
            </a: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레벨</a:t>
            </a:r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140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4.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기능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EAED-C172-424D-B2BA-5B902338C87C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다음 레벨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4EAC295-80A9-4586-BDC4-48FA348A1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60" y="3076432"/>
            <a:ext cx="6087037" cy="268338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25C9E-3C88-4083-B4E1-DCDA99770359}"/>
              </a:ext>
            </a:extLst>
          </p:cNvPr>
          <p:cNvSpPr txBox="1"/>
          <p:nvPr/>
        </p:nvSpPr>
        <p:spPr>
          <a:xfrm>
            <a:off x="569654" y="2967421"/>
            <a:ext cx="1837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&lt;5 </a:t>
            </a: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레벨</a:t>
            </a:r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6B69A-C848-43EB-8581-36DBDA6E5D49}"/>
              </a:ext>
            </a:extLst>
          </p:cNvPr>
          <p:cNvSpPr txBox="1"/>
          <p:nvPr/>
        </p:nvSpPr>
        <p:spPr>
          <a:xfrm>
            <a:off x="6737254" y="2644256"/>
            <a:ext cx="1837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스테이지 선택 가능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4C72B5-73E8-4D4A-8B9E-DCA2D52AA9BC}"/>
              </a:ext>
            </a:extLst>
          </p:cNvPr>
          <p:cNvGrpSpPr/>
          <p:nvPr/>
        </p:nvGrpSpPr>
        <p:grpSpPr>
          <a:xfrm>
            <a:off x="628480" y="3605187"/>
            <a:ext cx="1778266" cy="1648976"/>
            <a:chOff x="467430" y="3409790"/>
            <a:chExt cx="2264918" cy="21002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1C31BB-53CB-42EA-9D17-0AAA333E0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0" y="3409790"/>
              <a:ext cx="2264918" cy="2100246"/>
            </a:xfrm>
            <a:prstGeom prst="rect">
              <a:avLst/>
            </a:prstGeom>
          </p:spPr>
        </p:pic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9F0681BC-5330-4C9E-B6E4-B03649BC7454}"/>
                </a:ext>
              </a:extLst>
            </p:cNvPr>
            <p:cNvSpPr/>
            <p:nvPr/>
          </p:nvSpPr>
          <p:spPr>
            <a:xfrm rot="5400000">
              <a:off x="930541" y="3468169"/>
              <a:ext cx="1249685" cy="1432024"/>
            </a:xfrm>
            <a:prstGeom prst="triangle">
              <a:avLst>
                <a:gd name="adj" fmla="val 52522"/>
              </a:avLst>
            </a:prstGeom>
            <a:solidFill>
              <a:srgbClr val="FFEE0D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32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4.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기능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EAED-C172-424D-B2BA-5B902338C87C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시스템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6B69A-C848-43EB-8581-36DBDA6E5D49}"/>
              </a:ext>
            </a:extLst>
          </p:cNvPr>
          <p:cNvSpPr txBox="1"/>
          <p:nvPr/>
        </p:nvSpPr>
        <p:spPr>
          <a:xfrm>
            <a:off x="755470" y="2636890"/>
            <a:ext cx="2592360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자동저장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캐릭터의 기술 추가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550398-28F7-4253-805A-8395CBA1FB70}"/>
              </a:ext>
            </a:extLst>
          </p:cNvPr>
          <p:cNvGrpSpPr/>
          <p:nvPr/>
        </p:nvGrpSpPr>
        <p:grpSpPr>
          <a:xfrm>
            <a:off x="1259540" y="3933070"/>
            <a:ext cx="6624920" cy="1675956"/>
            <a:chOff x="1259540" y="3588012"/>
            <a:chExt cx="7056980" cy="1785258"/>
          </a:xfrm>
        </p:grpSpPr>
        <p:pic>
          <p:nvPicPr>
            <p:cNvPr id="7" name="그림 6" descr="장난감, 레고이(가) 표시된 사진&#10;&#10;자동 생성된 설명">
              <a:extLst>
                <a:ext uri="{FF2B5EF4-FFF2-40B4-BE49-F238E27FC236}">
                  <a16:creationId xmlns:a16="http://schemas.microsoft.com/office/drawing/2014/main" id="{C82FE640-CEC3-4B91-938E-262E1FF53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560" y="3588012"/>
              <a:ext cx="1240521" cy="1516192"/>
            </a:xfrm>
            <a:prstGeom prst="rect">
              <a:avLst/>
            </a:prstGeom>
          </p:spPr>
        </p:pic>
        <p:pic>
          <p:nvPicPr>
            <p:cNvPr id="19" name="그림 18" descr="장난감, 레고이(가) 표시된 사진&#10;&#10;자동 생성된 설명">
              <a:extLst>
                <a:ext uri="{FF2B5EF4-FFF2-40B4-BE49-F238E27FC236}">
                  <a16:creationId xmlns:a16="http://schemas.microsoft.com/office/drawing/2014/main" id="{9F86CA14-C259-4AB1-BADA-D267A6DE8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17" y="3588308"/>
              <a:ext cx="1240037" cy="15156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EAC789E-81C5-45E5-B89D-6C3B59DFE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790" y="3597915"/>
              <a:ext cx="1242000" cy="149638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BFA64E0-0CA2-4E02-9FE8-6CFEB6F6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126" y="3597915"/>
              <a:ext cx="1242000" cy="1496386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3550D82-1291-4A3B-81A9-C332BE4C0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540" y="5307172"/>
              <a:ext cx="7056980" cy="66098"/>
            </a:xfrm>
            <a:prstGeom prst="straightConnector1">
              <a:avLst/>
            </a:prstGeom>
            <a:ln w="76200">
              <a:solidFill>
                <a:srgbClr val="8755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28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4.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기능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EAED-C172-424D-B2BA-5B902338C87C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시스템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6B69A-C848-43EB-8581-36DBDA6E5D49}"/>
              </a:ext>
            </a:extLst>
          </p:cNvPr>
          <p:cNvSpPr txBox="1"/>
          <p:nvPr/>
        </p:nvSpPr>
        <p:spPr>
          <a:xfrm>
            <a:off x="755470" y="2636890"/>
            <a:ext cx="2592360" cy="4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보스 공격 패턴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5" name="그림 4" descr="하늘, 사진, 다른이(가) 표시된 사진&#10;&#10;자동 생성된 설명">
            <a:extLst>
              <a:ext uri="{FF2B5EF4-FFF2-40B4-BE49-F238E27FC236}">
                <a16:creationId xmlns:a16="http://schemas.microsoft.com/office/drawing/2014/main" id="{6ED63496-7066-494B-8C6E-0F62F593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4" y="3294114"/>
            <a:ext cx="3604572" cy="25910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그림 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F1BF836-CB70-4C73-80B2-9887CFA07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25" y="3789050"/>
            <a:ext cx="3622582" cy="272489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그림 11" descr="테이블, 케이크, 사진이(가) 표시된 사진&#10;&#10;자동 생성된 설명">
            <a:extLst>
              <a:ext uri="{FF2B5EF4-FFF2-40B4-BE49-F238E27FC236}">
                <a16:creationId xmlns:a16="http://schemas.microsoft.com/office/drawing/2014/main" id="{F52A8657-EE8D-464B-B0F8-522AD203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1099"/>
            <a:ext cx="4198005" cy="23951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479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7741" y="2998113"/>
            <a:ext cx="39485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5. </a:t>
            </a:r>
            <a:r>
              <a:rPr lang="ko-KR" altLang="en-US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앞으로는</a:t>
            </a:r>
            <a:r>
              <a:rPr lang="en-US" altLang="ko-KR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09EE8-34DE-4F47-854F-1A36B628553E}"/>
              </a:ext>
            </a:extLst>
          </p:cNvPr>
          <p:cNvSpPr/>
          <p:nvPr/>
        </p:nvSpPr>
        <p:spPr>
          <a:xfrm>
            <a:off x="5220090" y="4005080"/>
            <a:ext cx="1872260" cy="45719"/>
          </a:xfrm>
          <a:prstGeom prst="rect">
            <a:avLst/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940" y="1970684"/>
            <a:ext cx="2678938" cy="2916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01.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소개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02.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03.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에셋 소개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04.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기능 소개</a:t>
            </a:r>
            <a:endParaRPr lang="en-US" altLang="ko-KR" sz="2500" dirty="0">
              <a:solidFill>
                <a:schemeClr val="accent6">
                  <a:lumMod val="50000"/>
                </a:schemeClr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05. </a:t>
            </a:r>
            <a:r>
              <a:rPr lang="ko-KR" altLang="en-US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앞으로는</a:t>
            </a:r>
            <a:r>
              <a:rPr lang="en-US" altLang="ko-KR" sz="2500" dirty="0">
                <a:solidFill>
                  <a:schemeClr val="accent6">
                    <a:lumMod val="50000"/>
                  </a:schemeClr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5.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앞으로</a:t>
            </a:r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6C31F-66AC-4C8D-9AC4-140CE2AC97EC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게임성 관련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42F4F-60B0-407C-83C9-36EB3F5FE891}"/>
              </a:ext>
            </a:extLst>
          </p:cNvPr>
          <p:cNvSpPr txBox="1"/>
          <p:nvPr/>
        </p:nvSpPr>
        <p:spPr>
          <a:xfrm>
            <a:off x="755470" y="2636890"/>
            <a:ext cx="2592360" cy="213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보스 패턴 추가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상점 기능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캐릭터 선택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레벨 세분화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애니메이션 추가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스토리 추가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56CBCA-4941-4015-98F6-2BC0DBF0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60" y="2335016"/>
            <a:ext cx="3888484" cy="24997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0228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3165" y="3044280"/>
            <a:ext cx="3437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D96773-D5E0-497A-BE3A-D588D1AB946B}"/>
              </a:ext>
            </a:extLst>
          </p:cNvPr>
          <p:cNvGrpSpPr/>
          <p:nvPr/>
        </p:nvGrpSpPr>
        <p:grpSpPr>
          <a:xfrm>
            <a:off x="3455845" y="3812409"/>
            <a:ext cx="2232309" cy="422739"/>
            <a:chOff x="1084954" y="1761960"/>
            <a:chExt cx="6775189" cy="12830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77C10E1-D7B4-468E-B02B-54F8995E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54" y="1761966"/>
              <a:ext cx="1663186" cy="128302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5AADF3-C4EB-4766-9A6D-4BEB2C5F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889" y="1761960"/>
              <a:ext cx="1663200" cy="128304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519A2C-86F2-42E6-854C-C1424D798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37" y="1762680"/>
              <a:ext cx="1569306" cy="12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603" y="2998113"/>
            <a:ext cx="34547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1. </a:t>
            </a:r>
            <a:r>
              <a:rPr lang="ko-KR" altLang="en-US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소개</a:t>
            </a:r>
            <a:endParaRPr lang="en-US" altLang="ko-KR" sz="50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09EE8-34DE-4F47-854F-1A36B628553E}"/>
              </a:ext>
            </a:extLst>
          </p:cNvPr>
          <p:cNvSpPr/>
          <p:nvPr/>
        </p:nvSpPr>
        <p:spPr>
          <a:xfrm>
            <a:off x="5220090" y="4005080"/>
            <a:ext cx="1872260" cy="45719"/>
          </a:xfrm>
          <a:prstGeom prst="rect">
            <a:avLst/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1.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소개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D2EE-E927-44F2-B3C8-EADC43415122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굶지마</a:t>
            </a:r>
            <a:r>
              <a:rPr lang="en-US" altLang="ko-KR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!</a:t>
            </a: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 판다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CF4B8-64C1-40AE-BF63-9150408A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80" y="2348850"/>
            <a:ext cx="6048840" cy="362930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그림 10" descr="장난감이(가) 표시된 사진&#10;&#10;자동 생성된 설명">
            <a:extLst>
              <a:ext uri="{FF2B5EF4-FFF2-40B4-BE49-F238E27FC236}">
                <a16:creationId xmlns:a16="http://schemas.microsoft.com/office/drawing/2014/main" id="{A0F76EA6-94A8-48AF-B8BE-6AE7D648E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9" y="3264350"/>
            <a:ext cx="575247" cy="7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0961" y="2998113"/>
            <a:ext cx="4782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 </a:t>
            </a:r>
            <a:r>
              <a:rPr lang="ko-KR" altLang="en-US" sz="50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50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09EE8-34DE-4F47-854F-1A36B628553E}"/>
              </a:ext>
            </a:extLst>
          </p:cNvPr>
          <p:cNvSpPr/>
          <p:nvPr/>
        </p:nvSpPr>
        <p:spPr>
          <a:xfrm>
            <a:off x="5220090" y="4005080"/>
            <a:ext cx="1872260" cy="45719"/>
          </a:xfrm>
          <a:prstGeom prst="rect">
            <a:avLst/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6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D2EE-E927-44F2-B3C8-EADC43415122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총 </a:t>
            </a:r>
            <a:r>
              <a:rPr lang="en-US" altLang="ko-KR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5</a:t>
            </a: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단계의 레벨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4" name="그림 3" descr="실내, 욕실, 벽, 거울이(가) 표시된 사진&#10;&#10;자동 생성된 설명">
            <a:extLst>
              <a:ext uri="{FF2B5EF4-FFF2-40B4-BE49-F238E27FC236}">
                <a16:creationId xmlns:a16="http://schemas.microsoft.com/office/drawing/2014/main" id="{E26245E0-ED8B-40A5-8165-FFCE2FFA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8" y="2458293"/>
            <a:ext cx="2933545" cy="17207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C6F44-2B65-4DC0-8981-45BE8E4A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27" y="4725181"/>
            <a:ext cx="3245083" cy="163509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BC2D843-7595-4D27-A37F-1F6485EF0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80" y="2358207"/>
            <a:ext cx="3466396" cy="1741427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ABCDD77-B4B0-4668-87F1-A8032A2A715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27051" y="4178999"/>
            <a:ext cx="1007276" cy="1482311"/>
          </a:xfrm>
          <a:prstGeom prst="straightConnector1">
            <a:avLst/>
          </a:prstGeom>
          <a:ln w="57150" cap="flat" cmpd="sng" algn="ctr">
            <a:solidFill>
              <a:srgbClr val="87553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AF59E-5C4D-49E0-A566-1D73791ED0A8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>
            <a:off x="6079410" y="4099634"/>
            <a:ext cx="1144868" cy="1443094"/>
          </a:xfrm>
          <a:prstGeom prst="straightConnector1">
            <a:avLst/>
          </a:prstGeom>
          <a:ln w="57150" cap="flat" cmpd="sng" algn="ctr">
            <a:solidFill>
              <a:srgbClr val="87553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88FCB6-DE20-4028-9AC8-FD702319EB97}"/>
              </a:ext>
            </a:extLst>
          </p:cNvPr>
          <p:cNvSpPr txBox="1"/>
          <p:nvPr/>
        </p:nvSpPr>
        <p:spPr>
          <a:xfrm>
            <a:off x="72238" y="2254499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1.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43022-247E-492D-807D-34A9DE1C3649}"/>
              </a:ext>
            </a:extLst>
          </p:cNvPr>
          <p:cNvSpPr txBox="1"/>
          <p:nvPr/>
        </p:nvSpPr>
        <p:spPr>
          <a:xfrm>
            <a:off x="2487995" y="4563598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9D1E2-09B5-4B26-B5E1-E8D3BADBF57D}"/>
              </a:ext>
            </a:extLst>
          </p:cNvPr>
          <p:cNvSpPr txBox="1"/>
          <p:nvPr/>
        </p:nvSpPr>
        <p:spPr>
          <a:xfrm>
            <a:off x="5073670" y="2296710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6084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D2EE-E927-44F2-B3C8-EADC43415122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총 </a:t>
            </a:r>
            <a:r>
              <a:rPr lang="en-US" altLang="ko-KR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5</a:t>
            </a: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단계의 레벨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0CFE0F-0E42-485B-A932-B1487D4C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2" y="2356617"/>
            <a:ext cx="3814947" cy="183679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4" name="그림 13" descr="케이크, 테이블, 실내, 하늘이(가) 표시된 사진&#10;&#10;자동 생성된 설명">
            <a:extLst>
              <a:ext uri="{FF2B5EF4-FFF2-40B4-BE49-F238E27FC236}">
                <a16:creationId xmlns:a16="http://schemas.microsoft.com/office/drawing/2014/main" id="{B17E431C-B6E8-47FB-A94C-802375B1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84" y="4000264"/>
            <a:ext cx="4391836" cy="2437601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868036-9CC5-42BC-86E1-073077F250A7}"/>
              </a:ext>
            </a:extLst>
          </p:cNvPr>
          <p:cNvCxnSpPr>
            <a:cxnSpLocks/>
          </p:cNvCxnSpPr>
          <p:nvPr/>
        </p:nvCxnSpPr>
        <p:spPr>
          <a:xfrm flipH="1" flipV="1">
            <a:off x="2483710" y="4225035"/>
            <a:ext cx="1896176" cy="1004217"/>
          </a:xfrm>
          <a:prstGeom prst="straightConnector1">
            <a:avLst/>
          </a:prstGeom>
          <a:ln w="57150" cap="flat" cmpd="sng" algn="ctr">
            <a:solidFill>
              <a:srgbClr val="87553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101C74-E587-4B39-B144-4B3C6F346181}"/>
              </a:ext>
            </a:extLst>
          </p:cNvPr>
          <p:cNvSpPr txBox="1"/>
          <p:nvPr/>
        </p:nvSpPr>
        <p:spPr>
          <a:xfrm>
            <a:off x="467430" y="2319563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4.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12703-580F-4711-8AC7-D3409D730756}"/>
              </a:ext>
            </a:extLst>
          </p:cNvPr>
          <p:cNvSpPr txBox="1"/>
          <p:nvPr/>
        </p:nvSpPr>
        <p:spPr>
          <a:xfrm>
            <a:off x="3995920" y="4193416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75242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D2EE-E927-44F2-B3C8-EADC43415122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캐릭터의 공격 기술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72B530-E9BB-43B0-86D1-A00228A2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9" y="2682223"/>
            <a:ext cx="5040700" cy="216747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그림 7" descr="하늘, 도로, 전자기기이(가) 표시된 사진&#10;&#10;자동 생성된 설명">
            <a:extLst>
              <a:ext uri="{FF2B5EF4-FFF2-40B4-BE49-F238E27FC236}">
                <a16:creationId xmlns:a16="http://schemas.microsoft.com/office/drawing/2014/main" id="{8B65DA7A-EF93-45EB-8AF2-5007885C1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36" y="2629666"/>
            <a:ext cx="2213561" cy="224564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55451-6C91-48CC-9EB7-7EEEE983E915}"/>
              </a:ext>
            </a:extLst>
          </p:cNvPr>
          <p:cNvSpPr txBox="1"/>
          <p:nvPr/>
        </p:nvSpPr>
        <p:spPr>
          <a:xfrm>
            <a:off x="1887176" y="5036890"/>
            <a:ext cx="576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밟기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7503A-192F-4A40-A241-FFE1AF6860DC}"/>
              </a:ext>
            </a:extLst>
          </p:cNvPr>
          <p:cNvSpPr txBox="1"/>
          <p:nvPr/>
        </p:nvSpPr>
        <p:spPr>
          <a:xfrm>
            <a:off x="5798002" y="4965278"/>
            <a:ext cx="1033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총 쏘기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7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917145-66FA-4344-94FA-8D831B1432F1}"/>
              </a:ext>
            </a:extLst>
          </p:cNvPr>
          <p:cNvSpPr/>
          <p:nvPr/>
        </p:nvSpPr>
        <p:spPr>
          <a:xfrm>
            <a:off x="0" y="-4447"/>
            <a:ext cx="4644010" cy="6858000"/>
          </a:xfrm>
          <a:prstGeom prst="rect">
            <a:avLst/>
          </a:prstGeom>
          <a:solidFill>
            <a:srgbClr val="9F6E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E75C-D634-4E95-999E-C7111EE49D12}"/>
              </a:ext>
            </a:extLst>
          </p:cNvPr>
          <p:cNvSpPr txBox="1"/>
          <p:nvPr/>
        </p:nvSpPr>
        <p:spPr>
          <a:xfrm>
            <a:off x="6156220" y="260560"/>
            <a:ext cx="3399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2. </a:t>
            </a:r>
            <a:r>
              <a:rPr lang="ko-KR" altLang="en-US" sz="1500" dirty="0">
                <a:solidFill>
                  <a:srgbClr val="9F6E44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게임 진행 방식</a:t>
            </a:r>
            <a:endParaRPr lang="en-US" altLang="ko-KR" sz="1500" dirty="0">
              <a:solidFill>
                <a:srgbClr val="9F6E44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D2EE-E927-44F2-B3C8-EADC43415122}"/>
              </a:ext>
            </a:extLst>
          </p:cNvPr>
          <p:cNvSpPr txBox="1"/>
          <p:nvPr/>
        </p:nvSpPr>
        <p:spPr>
          <a:xfrm>
            <a:off x="395420" y="1628750"/>
            <a:ext cx="33991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solidFill>
                  <a:schemeClr val="bg1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캐릭터의 이동 기술</a:t>
            </a:r>
            <a:endParaRPr lang="en-US" altLang="ko-KR" sz="1700" dirty="0">
              <a:solidFill>
                <a:schemeClr val="bg1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D573B-FA8C-4D6E-A734-36A6DEA3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03" y="2773473"/>
            <a:ext cx="2752080" cy="187226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401E5-8B02-4A08-9AD1-4738D62AA652}"/>
              </a:ext>
            </a:extLst>
          </p:cNvPr>
          <p:cNvSpPr txBox="1"/>
          <p:nvPr/>
        </p:nvSpPr>
        <p:spPr>
          <a:xfrm>
            <a:off x="2204993" y="4922317"/>
            <a:ext cx="108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벽 타기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C258D-E715-4DC6-A370-58DC7B49EFB2}"/>
              </a:ext>
            </a:extLst>
          </p:cNvPr>
          <p:cNvSpPr txBox="1"/>
          <p:nvPr/>
        </p:nvSpPr>
        <p:spPr>
          <a:xfrm>
            <a:off x="6066323" y="3170529"/>
            <a:ext cx="1331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이단 점프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  <p:pic>
        <p:nvPicPr>
          <p:cNvPr id="11" name="그림 10" descr="녹색, 표지판, 스크린샷이(가) 표시된 사진&#10;&#10;자동 생성된 설명">
            <a:extLst>
              <a:ext uri="{FF2B5EF4-FFF2-40B4-BE49-F238E27FC236}">
                <a16:creationId xmlns:a16="http://schemas.microsoft.com/office/drawing/2014/main" id="{CD1060E6-9315-4BE8-AF1B-7A41F8184C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80" y="979542"/>
            <a:ext cx="3168440" cy="2039218"/>
          </a:xfrm>
          <a:prstGeom prst="rect">
            <a:avLst/>
          </a:prstGeom>
        </p:spPr>
      </p:pic>
      <p:pic>
        <p:nvPicPr>
          <p:cNvPr id="13" name="그림 12" descr="하늘이(가) 표시된 사진&#10;&#10;자동 생성된 설명">
            <a:extLst>
              <a:ext uri="{FF2B5EF4-FFF2-40B4-BE49-F238E27FC236}">
                <a16:creationId xmlns:a16="http://schemas.microsoft.com/office/drawing/2014/main" id="{80B10189-104E-4664-AE0B-CFAA85DE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30" y="3645463"/>
            <a:ext cx="2935417" cy="2133654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3E4D6E-F41D-468D-A399-43548CB42D18}"/>
              </a:ext>
            </a:extLst>
          </p:cNvPr>
          <p:cNvCxnSpPr>
            <a:cxnSpLocks/>
          </p:cNvCxnSpPr>
          <p:nvPr/>
        </p:nvCxnSpPr>
        <p:spPr>
          <a:xfrm flipH="1" flipV="1">
            <a:off x="5835117" y="5049202"/>
            <a:ext cx="228284" cy="627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D6230-8901-447C-A2A1-42E8E296A6AE}"/>
              </a:ext>
            </a:extLst>
          </p:cNvPr>
          <p:cNvCxnSpPr>
            <a:cxnSpLocks/>
          </p:cNvCxnSpPr>
          <p:nvPr/>
        </p:nvCxnSpPr>
        <p:spPr>
          <a:xfrm flipV="1">
            <a:off x="5835116" y="4645733"/>
            <a:ext cx="171213" cy="403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B2F7B8-04AE-49DC-9592-8055C4A22223}"/>
              </a:ext>
            </a:extLst>
          </p:cNvPr>
          <p:cNvSpPr txBox="1"/>
          <p:nvPr/>
        </p:nvSpPr>
        <p:spPr>
          <a:xfrm>
            <a:off x="5965461" y="5908012"/>
            <a:ext cx="1331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벽 </a:t>
            </a:r>
            <a:r>
              <a:rPr lang="ko-KR" altLang="en-US" sz="1500" dirty="0">
                <a:solidFill>
                  <a:srgbClr val="87553D"/>
                </a:solidFill>
                <a:latin typeface="Noto Sans CJK SC Black" panose="020B0A00000000000000" pitchFamily="34" charset="-127"/>
                <a:ea typeface="Noto Sans CJK SC Black" panose="020B0A00000000000000" pitchFamily="34" charset="-127"/>
              </a:rPr>
              <a:t>점프</a:t>
            </a:r>
            <a:endParaRPr lang="en-US" altLang="ko-KR" sz="1500" dirty="0">
              <a:solidFill>
                <a:srgbClr val="87553D"/>
              </a:solidFill>
              <a:latin typeface="Noto Sans CJK SC Black" panose="020B0A00000000000000" pitchFamily="34" charset="-127"/>
              <a:ea typeface="Noto Sans CJK SC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3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211</Words>
  <Application>Microsoft Office PowerPoint</Application>
  <PresentationFormat>화면 슬라이드 쇼(4:3)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CJK SC Black</vt:lpstr>
      <vt:lpstr>Noto Sans CJK SC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minkyung yu</cp:lastModifiedBy>
  <cp:revision>45</cp:revision>
  <dcterms:created xsi:type="dcterms:W3CDTF">2016-09-04T05:54:01Z</dcterms:created>
  <dcterms:modified xsi:type="dcterms:W3CDTF">2018-12-21T08:32:11Z</dcterms:modified>
</cp:coreProperties>
</file>