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88B44676-27D6-4B45-A271-C2FD4112F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Citibike_analysis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710E65AB-7FB0-42C8-8D32-0BC1D782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2/23/19 11:30:24 PM </a:t>
            </a:r>
            <a:r>
              <a:rPr dirty="0" smtClean="0"/>
              <a:t>EST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Minal</a:t>
            </a:r>
            <a:r>
              <a:rPr lang="en-US" dirty="0" smtClean="0"/>
              <a:t> </a:t>
            </a:r>
            <a:r>
              <a:rPr lang="en-US" dirty="0" err="1" smtClean="0"/>
              <a:t>Jajoo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BE4E3ACD-0EAC-4B73-AF47-06B646D1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442912"/>
            <a:ext cx="117062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F9DFF018-FD3B-498E-BC17-565B7C7D9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442912"/>
            <a:ext cx="117062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096A0C05-A167-4039-895C-292DE9D6E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442912"/>
            <a:ext cx="117062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xmlns="" id="{8D481073-6817-4875-AD2D-BD8750836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442912"/>
            <a:ext cx="117062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xmlns="" id="{AA799A3C-F505-4EBA-B170-14C6C2AA3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442912"/>
            <a:ext cx="117062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Citibike_analysis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Citibike_analysis</dc:title>
  <dc:creator/>
  <cp:lastModifiedBy>Microsoft Office User</cp:lastModifiedBy>
  <cp:revision>1</cp:revision>
  <dcterms:created xsi:type="dcterms:W3CDTF">2018-08-15T22:40:47Z</dcterms:created>
  <dcterms:modified xsi:type="dcterms:W3CDTF">2019-02-24T04:32:48Z</dcterms:modified>
</cp:coreProperties>
</file>