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137.xml" ContentType="application/vnd.openxmlformats-officedocument.presentationml.tags+xml"/>
  <Override PartName="/ppt/notesSlides/notesSlide7.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92.xml" ContentType="application/vnd.openxmlformats-officedocument.presentationml.tags+xml"/>
  <Override PartName="/ppt/charts/chart14.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15.xml" ContentType="application/vnd.openxmlformats-officedocument.drawingml.chart+xml"/>
  <Override PartName="/ppt/charts/style2.xml" ContentType="application/vnd.ms-office.chartstyle+xml"/>
  <Override PartName="/ppt/charts/colors2.xml" ContentType="application/vnd.ms-office.chartcolorstyle+xml"/>
  <Override PartName="/ppt/tags/tag393.xml" ContentType="application/vnd.openxmlformats-officedocument.presentationml.tags+xml"/>
  <Override PartName="/ppt/charts/chart16.xml" ContentType="application/vnd.openxmlformats-officedocument.drawingml.chart+xml"/>
  <Override PartName="/ppt/charts/style3.xml" ContentType="application/vnd.ms-office.chartstyle+xml"/>
  <Override PartName="/ppt/charts/colors3.xml" ContentType="application/vnd.ms-office.chartcolorstyle+xml"/>
  <Override PartName="/ppt/charts/chart17.xml" ContentType="application/vnd.openxmlformats-officedocument.drawingml.chart+xml"/>
  <Override PartName="/ppt/charts/style4.xml" ContentType="application/vnd.ms-office.chartstyle+xml"/>
  <Override PartName="/ppt/charts/colors4.xml" ContentType="application/vnd.ms-office.chartcolorstyle+xml"/>
  <Override PartName="/ppt/tags/tag394.xml" ContentType="application/vnd.openxmlformats-officedocument.presentationml.tags+xml"/>
  <Override PartName="/ppt/notesSlides/notesSlide8.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9.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328" r:id="rId4"/>
    <p:sldId id="311" r:id="rId5"/>
    <p:sldId id="329" r:id="rId6"/>
    <p:sldId id="312" r:id="rId7"/>
    <p:sldId id="314" r:id="rId8"/>
    <p:sldId id="330" r:id="rId9"/>
    <p:sldId id="273" r:id="rId10"/>
    <p:sldId id="313" r:id="rId11"/>
    <p:sldId id="336" r:id="rId12"/>
    <p:sldId id="278" r:id="rId13"/>
    <p:sldId id="316" r:id="rId14"/>
    <p:sldId id="333" r:id="rId15"/>
    <p:sldId id="318" r:id="rId16"/>
    <p:sldId id="334" r:id="rId17"/>
    <p:sldId id="337" r:id="rId18"/>
    <p:sldId id="331" r:id="rId19"/>
    <p:sldId id="326" r:id="rId20"/>
    <p:sldId id="339" r:id="rId21"/>
    <p:sldId id="260" r:id="rId22"/>
    <p:sldId id="335" r:id="rId23"/>
    <p:sldId id="340" r:id="rId24"/>
  </p:sldIdLst>
  <p:sldSz cx="9144000" cy="5143500" type="screen16x9"/>
  <p:notesSz cx="6858000" cy="9144000"/>
  <p:embeddedFontLst>
    <p:embeddedFont>
      <p:font typeface="Anaheim" panose="020B0604020202020204" charset="0"/>
      <p:regular r:id="rId26"/>
      <p:bold r:id="rId27"/>
    </p:embeddedFont>
    <p:embeddedFont>
      <p:font typeface="Barlow Semi Condensed" panose="00000506000000000000" pitchFamily="2" charset="0"/>
      <p:regular r:id="rId28"/>
      <p:bold r:id="rId29"/>
      <p:italic r:id="rId30"/>
      <p:boldItalic r:id="rId31"/>
    </p:embeddedFont>
    <p:embeddedFont>
      <p:font typeface="Titillium Web" panose="00000500000000000000" pitchFamily="2" charset="0"/>
      <p:regular r:id="rId32"/>
      <p:bold r:id="rId33"/>
      <p:italic r:id="rId34"/>
      <p:boldItalic r:id="rId35"/>
    </p:embeddedFont>
    <p:embeddedFont>
      <p:font typeface="Tw Cen MT" panose="020B0602020104020603"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6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DD33A2-6DC3-45A9-863A-63CAE36901BB}">
  <a:tblStyle styleId="{50DD33A2-6DC3-45A9-863A-63CAE36901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69145F-31B9-4B31-9E76-48A7FDFA45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5.xml.rels><?xml version="1.0" encoding="UTF-8" standalone="yes"?>
<Relationships xmlns="http://schemas.openxmlformats.org/package/2006/relationships"><Relationship Id="rId3" Type="http://schemas.openxmlformats.org/officeDocument/2006/relationships/oleObject" Target="file:///D:\A-Marian\DEPI\Project\Project%20Steps\Sameh\Version%202\Source%20-%20test.xlsx" TargetMode="External"/><Relationship Id="rId2" Type="http://schemas.microsoft.com/office/2011/relationships/chartColorStyle" Target="colors2.xml"/><Relationship Id="rId1" Type="http://schemas.microsoft.com/office/2011/relationships/chartStyle" Target="style2.xml"/></Relationships>
</file>

<file path=ppt/charts/_rels/chart16.xml.rels><?xml version="1.0" encoding="UTF-8" standalone="yes"?>
<Relationships xmlns="http://schemas.openxmlformats.org/package/2006/relationships"><Relationship Id="rId3" Type="http://schemas.openxmlformats.org/officeDocument/2006/relationships/oleObject" Target="file:///D:\A-Marian\DEPI\Project\Project%20Steps\Sameh\Version%202\Source%20-%20test.xlsx" TargetMode="External"/><Relationship Id="rId2" Type="http://schemas.microsoft.com/office/2011/relationships/chartColorStyle" Target="colors3.xml"/><Relationship Id="rId1" Type="http://schemas.microsoft.com/office/2011/relationships/chartStyle" Target="style3.xml"/></Relationships>
</file>

<file path=ppt/charts/_rels/chart17.xml.rels><?xml version="1.0" encoding="UTF-8" standalone="yes"?>
<Relationships xmlns="http://schemas.openxmlformats.org/package/2006/relationships"><Relationship Id="rId3" Type="http://schemas.openxmlformats.org/officeDocument/2006/relationships/oleObject" Target="file:///D:\A-Marian\DEPI\Project\Project%20Steps\Sameh\Version%202\Source%20-%20test.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608923884514437"/>
          <c:y val="0.20313942751615882"/>
          <c:w val="0.42191601049868765"/>
          <c:h val="0.59372114496768236"/>
        </c:manualLayout>
      </c:layout>
      <c:pieChart>
        <c:varyColors val="0"/>
        <c:ser>
          <c:idx val="0"/>
          <c:order val="0"/>
          <c:dPt>
            <c:idx val="0"/>
            <c:bubble3D val="0"/>
            <c:spPr>
              <a:solidFill>
                <a:srgbClr val="D6D7D9"/>
              </a:solidFill>
              <a:ln>
                <a:noFill/>
              </a:ln>
            </c:spPr>
            <c:extLst>
              <c:ext xmlns:c16="http://schemas.microsoft.com/office/drawing/2014/chart" uri="{C3380CC4-5D6E-409C-BE32-E72D297353CC}">
                <c16:uniqueId val="{00000000-6C7E-415E-B197-DF878D98135D}"/>
              </c:ext>
            </c:extLst>
          </c:dPt>
          <c:dPt>
            <c:idx val="1"/>
            <c:bubble3D val="0"/>
            <c:spPr>
              <a:solidFill>
                <a:schemeClr val="accent1"/>
              </a:solidFill>
              <a:ln>
                <a:noFill/>
              </a:ln>
            </c:spPr>
            <c:extLst>
              <c:ext xmlns:c16="http://schemas.microsoft.com/office/drawing/2014/chart" uri="{C3380CC4-5D6E-409C-BE32-E72D297353CC}">
                <c16:uniqueId val="{00000001-6C7E-415E-B197-DF878D98135D}"/>
              </c:ext>
            </c:extLst>
          </c:dPt>
          <c:dLbls>
            <c:dLbl>
              <c:idx val="0"/>
              <c:layout>
                <c:manualLayout>
                  <c:x val="3.0839895013123359E-2"/>
                  <c:y val="-1.0156971375807941E-2"/>
                </c:manualLayout>
              </c:layout>
              <c:numFmt formatCode="#,##0&quot;%&quot;;&quot;-&quot;#,##0&quot;%&quot;" sourceLinked="0"/>
              <c:spPr>
                <a:noFill/>
                <a:ln>
                  <a:noFill/>
                </a:ln>
              </c:spPr>
              <c:txPr>
                <a:bodyPr wrap="none"/>
                <a:lstStyle/>
                <a:p>
                  <a:pPr>
                    <a:defRPr sz="12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C7E-415E-B197-DF878D98135D}"/>
                </c:ext>
              </c:extLst>
            </c:dLbl>
            <c:dLbl>
              <c:idx val="1"/>
              <c:layout>
                <c:manualLayout>
                  <c:x val="-3.1496062992125984E-2"/>
                  <c:y val="4.6168051708217915E-3"/>
                </c:manualLayout>
              </c:layout>
              <c:numFmt formatCode="#,##0&quot;%&quot;;&quot;-&quot;#,##0&quot;%&quot;"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C7E-415E-B197-DF878D981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45</c:v>
                </c:pt>
                <c:pt idx="1">
                  <c:v>55.000000000000007</c:v>
                </c:pt>
              </c:numCache>
            </c:numRef>
          </c:val>
          <c:extLst>
            <c:ext xmlns:c16="http://schemas.microsoft.com/office/drawing/2014/chart" uri="{C3380CC4-5D6E-409C-BE32-E72D297353CC}">
              <c16:uniqueId val="{00000002-6C7E-415E-B197-DF878D98135D}"/>
            </c:ext>
          </c:extLst>
        </c:ser>
        <c:dLbls>
          <c:showLegendKey val="0"/>
          <c:showVal val="0"/>
          <c:showCatName val="0"/>
          <c:showSerName val="0"/>
          <c:showPercent val="0"/>
          <c:showBubbleSize val="0"/>
          <c:showLeaderLines val="0"/>
        </c:dLbls>
        <c:firstSliceAng val="0"/>
      </c:pieChart>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461383478844864E-2"/>
          <c:y val="6.1176470588235297E-2"/>
          <c:w val="0.9650772330423103"/>
          <c:h val="0.87764705882352945"/>
        </c:manualLayout>
      </c:layout>
      <c:barChart>
        <c:barDir val="col"/>
        <c:grouping val="stacked"/>
        <c:varyColors val="0"/>
        <c:ser>
          <c:idx val="0"/>
          <c:order val="0"/>
          <c:spPr>
            <a:solidFill>
              <a:schemeClr val="accent1"/>
            </a:solidFill>
            <a:ln>
              <a:noFill/>
            </a:ln>
          </c:spPr>
          <c:invertIfNegative val="0"/>
          <c:val>
            <c:numRef>
              <c:f>Sheet1!$A$1:$J$1</c:f>
              <c:numCache>
                <c:formatCode>General</c:formatCode>
                <c:ptCount val="10"/>
                <c:pt idx="0">
                  <c:v>563584</c:v>
                </c:pt>
                <c:pt idx="1">
                  <c:v>555399</c:v>
                </c:pt>
                <c:pt idx="2">
                  <c:v>544723</c:v>
                </c:pt>
                <c:pt idx="3">
                  <c:v>537052</c:v>
                </c:pt>
                <c:pt idx="4">
                  <c:v>536706</c:v>
                </c:pt>
                <c:pt idx="5">
                  <c:v>534639</c:v>
                </c:pt>
                <c:pt idx="6">
                  <c:v>533642</c:v>
                </c:pt>
                <c:pt idx="7">
                  <c:v>519382</c:v>
                </c:pt>
                <c:pt idx="8">
                  <c:v>508979</c:v>
                </c:pt>
                <c:pt idx="9">
                  <c:v>506955</c:v>
                </c:pt>
              </c:numCache>
            </c:numRef>
          </c:val>
          <c:extLst>
            <c:ext xmlns:c16="http://schemas.microsoft.com/office/drawing/2014/chart" uri="{C3380CC4-5D6E-409C-BE32-E72D297353CC}">
              <c16:uniqueId val="{00000000-6823-40BA-9C6B-4C77223CBF69}"/>
            </c:ext>
          </c:extLst>
        </c:ser>
        <c:dLbls>
          <c:showLegendKey val="0"/>
          <c:showVal val="0"/>
          <c:showCatName val="0"/>
          <c:showSerName val="0"/>
          <c:showPercent val="0"/>
          <c:showBubbleSize val="0"/>
        </c:dLbls>
        <c:gapWidth val="80"/>
        <c:overlap val="100"/>
        <c:axId val="1311175215"/>
        <c:axId val="1"/>
      </c:barChart>
      <c:catAx>
        <c:axId val="131117521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63584"/>
          <c:min val="0"/>
        </c:scaling>
        <c:delete val="1"/>
        <c:axPos val="l"/>
        <c:numFmt formatCode="General" sourceLinked="1"/>
        <c:majorTickMark val="out"/>
        <c:minorTickMark val="none"/>
        <c:tickLblPos val="nextTo"/>
        <c:crossAx val="1311175215"/>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39642481598318E-2"/>
          <c:y val="5.9428571428571428E-2"/>
          <c:w val="0.94532071503680337"/>
          <c:h val="0.88114285714285712"/>
        </c:manualLayout>
      </c:layout>
      <c:barChart>
        <c:barDir val="col"/>
        <c:grouping val="stacked"/>
        <c:varyColors val="0"/>
        <c:ser>
          <c:idx val="0"/>
          <c:order val="0"/>
          <c:spPr>
            <a:solidFill>
              <a:srgbClr val="C0C0C0"/>
            </a:solidFill>
            <a:ln>
              <a:noFill/>
            </a:ln>
          </c:spPr>
          <c:invertIfNegative val="0"/>
          <c:val>
            <c:numRef>
              <c:f>Sheet1!$A$1:$D$1</c:f>
              <c:numCache>
                <c:formatCode>General</c:formatCode>
                <c:ptCount val="4"/>
                <c:pt idx="0">
                  <c:v>643280</c:v>
                </c:pt>
                <c:pt idx="1">
                  <c:v>605860</c:v>
                </c:pt>
                <c:pt idx="2">
                  <c:v>632540</c:v>
                </c:pt>
                <c:pt idx="3">
                  <c:v>617940</c:v>
                </c:pt>
              </c:numCache>
            </c:numRef>
          </c:val>
          <c:extLst>
            <c:ext xmlns:c16="http://schemas.microsoft.com/office/drawing/2014/chart" uri="{C3380CC4-5D6E-409C-BE32-E72D297353CC}">
              <c16:uniqueId val="{00000000-443A-4BA7-8275-57E802401412}"/>
            </c:ext>
          </c:extLst>
        </c:ser>
        <c:ser>
          <c:idx val="1"/>
          <c:order val="1"/>
          <c:spPr>
            <a:solidFill>
              <a:schemeClr val="accent1"/>
            </a:solidFill>
            <a:ln>
              <a:noFill/>
            </a:ln>
          </c:spPr>
          <c:invertIfNegative val="0"/>
          <c:val>
            <c:numRef>
              <c:f>Sheet1!$A$2:$D$2</c:f>
              <c:numCache>
                <c:formatCode>General</c:formatCode>
                <c:ptCount val="4"/>
                <c:pt idx="0">
                  <c:v>721468</c:v>
                </c:pt>
                <c:pt idx="1">
                  <c:v>662714</c:v>
                </c:pt>
                <c:pt idx="2">
                  <c:v>751995</c:v>
                </c:pt>
                <c:pt idx="3">
                  <c:v>705264</c:v>
                </c:pt>
              </c:numCache>
            </c:numRef>
          </c:val>
          <c:extLst>
            <c:ext xmlns:c16="http://schemas.microsoft.com/office/drawing/2014/chart" uri="{C3380CC4-5D6E-409C-BE32-E72D297353CC}">
              <c16:uniqueId val="{00000001-443A-4BA7-8275-57E802401412}"/>
            </c:ext>
          </c:extLst>
        </c:ser>
        <c:dLbls>
          <c:showLegendKey val="0"/>
          <c:showVal val="0"/>
          <c:showCatName val="0"/>
          <c:showSerName val="0"/>
          <c:showPercent val="0"/>
          <c:showBubbleSize val="0"/>
        </c:dLbls>
        <c:gapWidth val="80"/>
        <c:overlap val="100"/>
        <c:axId val="1822211487"/>
        <c:axId val="1"/>
      </c:barChart>
      <c:catAx>
        <c:axId val="1822211487"/>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384535"/>
          <c:min val="0"/>
        </c:scaling>
        <c:delete val="1"/>
        <c:axPos val="l"/>
        <c:numFmt formatCode="General" sourceLinked="1"/>
        <c:majorTickMark val="out"/>
        <c:minorTickMark val="none"/>
        <c:tickLblPos val="nextTo"/>
        <c:crossAx val="1822211487"/>
        <c:crosses val="min"/>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970815961882073E-2"/>
          <c:y val="5.9428571428571428E-2"/>
          <c:w val="0.93805836807623588"/>
          <c:h val="0.88114285714285712"/>
        </c:manualLayout>
      </c:layout>
      <c:barChart>
        <c:barDir val="col"/>
        <c:grouping val="stacked"/>
        <c:varyColors val="0"/>
        <c:ser>
          <c:idx val="0"/>
          <c:order val="0"/>
          <c:spPr>
            <a:solidFill>
              <a:schemeClr val="accent1"/>
            </a:solidFill>
            <a:ln>
              <a:noFill/>
            </a:ln>
          </c:spPr>
          <c:invertIfNegative val="0"/>
          <c:val>
            <c:numRef>
              <c:f>Sheet1!$A$1:$D$1</c:f>
              <c:numCache>
                <c:formatCode>General</c:formatCode>
                <c:ptCount val="4"/>
                <c:pt idx="0">
                  <c:v>721468</c:v>
                </c:pt>
                <c:pt idx="1">
                  <c:v>662714</c:v>
                </c:pt>
                <c:pt idx="2">
                  <c:v>751995</c:v>
                </c:pt>
                <c:pt idx="3">
                  <c:v>705264</c:v>
                </c:pt>
              </c:numCache>
            </c:numRef>
          </c:val>
          <c:extLst>
            <c:ext xmlns:c16="http://schemas.microsoft.com/office/drawing/2014/chart" uri="{C3380CC4-5D6E-409C-BE32-E72D297353CC}">
              <c16:uniqueId val="{00000000-F16A-406C-95FB-FB04E9ED5AB6}"/>
            </c:ext>
          </c:extLst>
        </c:ser>
        <c:dLbls>
          <c:showLegendKey val="0"/>
          <c:showVal val="0"/>
          <c:showCatName val="0"/>
          <c:showSerName val="0"/>
          <c:showPercent val="0"/>
          <c:showBubbleSize val="0"/>
        </c:dLbls>
        <c:gapWidth val="80"/>
        <c:overlap val="100"/>
        <c:axId val="1264280927"/>
        <c:axId val="1"/>
      </c:barChart>
      <c:catAx>
        <c:axId val="1264280927"/>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751995"/>
          <c:min val="0"/>
        </c:scaling>
        <c:delete val="1"/>
        <c:axPos val="l"/>
        <c:numFmt formatCode="General" sourceLinked="1"/>
        <c:majorTickMark val="out"/>
        <c:minorTickMark val="none"/>
        <c:tickLblPos val="nextTo"/>
        <c:crossAx val="1264280927"/>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920417482061316E-2"/>
          <c:y val="5.9428571428571428E-2"/>
          <c:w val="0.93215916503587737"/>
          <c:h val="0.88114285714285712"/>
        </c:manualLayout>
      </c:layout>
      <c:barChart>
        <c:barDir val="col"/>
        <c:grouping val="stacked"/>
        <c:varyColors val="0"/>
        <c:ser>
          <c:idx val="0"/>
          <c:order val="0"/>
          <c:spPr>
            <a:solidFill>
              <a:srgbClr val="C0C0C0"/>
            </a:solidFill>
            <a:ln>
              <a:noFill/>
            </a:ln>
          </c:spPr>
          <c:invertIfNegative val="0"/>
          <c:val>
            <c:numRef>
              <c:f>Sheet1!$A$1:$D$1</c:f>
              <c:numCache>
                <c:formatCode>General</c:formatCode>
                <c:ptCount val="4"/>
                <c:pt idx="0">
                  <c:v>244679</c:v>
                </c:pt>
                <c:pt idx="1">
                  <c:v>230662</c:v>
                </c:pt>
                <c:pt idx="2">
                  <c:v>245856</c:v>
                </c:pt>
                <c:pt idx="3">
                  <c:v>241854</c:v>
                </c:pt>
              </c:numCache>
            </c:numRef>
          </c:val>
          <c:extLst>
            <c:ext xmlns:c16="http://schemas.microsoft.com/office/drawing/2014/chart" uri="{C3380CC4-5D6E-409C-BE32-E72D297353CC}">
              <c16:uniqueId val="{00000000-BC89-400B-BD3E-A39AEA4FC77D}"/>
            </c:ext>
          </c:extLst>
        </c:ser>
        <c:dLbls>
          <c:showLegendKey val="0"/>
          <c:showVal val="0"/>
          <c:showCatName val="0"/>
          <c:showSerName val="0"/>
          <c:showPercent val="0"/>
          <c:showBubbleSize val="0"/>
        </c:dLbls>
        <c:gapWidth val="80"/>
        <c:overlap val="100"/>
        <c:axId val="1125229663"/>
        <c:axId val="1"/>
      </c:barChart>
      <c:catAx>
        <c:axId val="1125229663"/>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245856"/>
          <c:min val="0"/>
        </c:scaling>
        <c:delete val="1"/>
        <c:axPos val="l"/>
        <c:numFmt formatCode="General" sourceLinked="1"/>
        <c:majorTickMark val="out"/>
        <c:minorTickMark val="none"/>
        <c:tickLblPos val="nextTo"/>
        <c:crossAx val="1125229663"/>
        <c:crosses val="min"/>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[Source - test.xlsx]Sheet2!PivotTable1</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828018226806448E-2"/>
          <c:y val="0.14624843963278975"/>
          <c:w val="0.92034396354638714"/>
          <c:h val="0.63938435932435522"/>
        </c:manualLayout>
      </c:layout>
      <c:barChart>
        <c:barDir val="col"/>
        <c:grouping val="clustered"/>
        <c:varyColors val="0"/>
        <c:ser>
          <c:idx val="0"/>
          <c:order val="0"/>
          <c:tx>
            <c:strRef>
              <c:f>Sheet2!$B$3</c:f>
              <c:strCache>
                <c:ptCount val="1"/>
                <c:pt idx="0">
                  <c:v>Total</c:v>
                </c:pt>
              </c:strCache>
            </c:strRef>
          </c:tx>
          <c:spPr>
            <a:solidFill>
              <a:srgbClr val="CB6EB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Sheet2!$A$4:$A$8</c:f>
              <c:strCache>
                <c:ptCount val="4"/>
                <c:pt idx="0">
                  <c:v>Jan</c:v>
                </c:pt>
                <c:pt idx="1">
                  <c:v>Feb</c:v>
                </c:pt>
                <c:pt idx="2">
                  <c:v>Mar</c:v>
                </c:pt>
                <c:pt idx="3">
                  <c:v>Apr</c:v>
                </c:pt>
              </c:strCache>
            </c:strRef>
          </c:cat>
          <c:val>
            <c:numRef>
              <c:f>Sheet2!$B$4:$B$8</c:f>
              <c:numCache>
                <c:formatCode>0.00%</c:formatCode>
                <c:ptCount val="4"/>
                <c:pt idx="0">
                  <c:v>0.57525440735032918</c:v>
                </c:pt>
                <c:pt idx="1">
                  <c:v>0.57007436872221418</c:v>
                </c:pt>
                <c:pt idx="2">
                  <c:v>0.57047587039240077</c:v>
                </c:pt>
                <c:pt idx="3">
                  <c:v>0.58003485245667186</c:v>
                </c:pt>
              </c:numCache>
            </c:numRef>
          </c:val>
          <c:extLst>
            <c:ext xmlns:c16="http://schemas.microsoft.com/office/drawing/2014/chart" uri="{C3380CC4-5D6E-409C-BE32-E72D297353CC}">
              <c16:uniqueId val="{00000000-A867-4C98-B6B8-459177FB070B}"/>
            </c:ext>
          </c:extLst>
        </c:ser>
        <c:dLbls>
          <c:dLblPos val="outEnd"/>
          <c:showLegendKey val="0"/>
          <c:showVal val="1"/>
          <c:showCatName val="0"/>
          <c:showSerName val="0"/>
          <c:showPercent val="0"/>
          <c:showBubbleSize val="0"/>
        </c:dLbls>
        <c:gapWidth val="155"/>
        <c:overlap val="22"/>
        <c:axId val="423198063"/>
        <c:axId val="423197583"/>
      </c:barChart>
      <c:catAx>
        <c:axId val="423198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423197583"/>
        <c:crosses val="autoZero"/>
        <c:auto val="1"/>
        <c:lblAlgn val="ctr"/>
        <c:lblOffset val="100"/>
        <c:noMultiLvlLbl val="0"/>
      </c:catAx>
      <c:valAx>
        <c:axId val="423197583"/>
        <c:scaling>
          <c:orientation val="minMax"/>
        </c:scaling>
        <c:delete val="1"/>
        <c:axPos val="l"/>
        <c:numFmt formatCode="0.00%" sourceLinked="1"/>
        <c:majorTickMark val="none"/>
        <c:minorTickMark val="none"/>
        <c:tickLblPos val="nextTo"/>
        <c:crossAx val="423198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7030A0"/>
                </a:solidFill>
              </a:rPr>
              <a:t> </a:t>
            </a:r>
            <a:r>
              <a:rPr lang="en-US" b="1" dirty="0" err="1">
                <a:solidFill>
                  <a:srgbClr val="7030A0"/>
                </a:solidFill>
              </a:rPr>
              <a:t>Inventory_To_Sales_Ratio</a:t>
            </a:r>
            <a:r>
              <a:rPr lang="en-US" b="1" dirty="0">
                <a:solidFill>
                  <a:srgbClr val="7030A0"/>
                </a:solidFill>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Sheet1!$A$2</c:f>
              <c:strCache>
                <c:ptCount val="1"/>
                <c:pt idx="0">
                  <c:v> Inventory_To_Sales_Ratio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8.3333333333333332E-3"/>
                  <c:y val="-7.44878957169460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52E-4C67-9CAC-4198C0FC9D2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Jan</c:v>
                </c:pt>
                <c:pt idx="1">
                  <c:v>Feb</c:v>
                </c:pt>
                <c:pt idx="2">
                  <c:v>Mar</c:v>
                </c:pt>
                <c:pt idx="3">
                  <c:v>Apr</c:v>
                </c:pt>
              </c:strCache>
            </c:strRef>
          </c:cat>
          <c:val>
            <c:numRef>
              <c:f>Sheet1!$B$2:$E$2</c:f>
              <c:numCache>
                <c:formatCode>_(* #,##0.0_);_(* \(#,##0.0\);_(* "-"??_);_(@_)</c:formatCode>
                <c:ptCount val="4"/>
                <c:pt idx="0">
                  <c:v>4.4417565640402348</c:v>
                </c:pt>
                <c:pt idx="1">
                  <c:v>4.4654489745879005</c:v>
                </c:pt>
                <c:pt idx="2">
                  <c:v>4.2762647199976005</c:v>
                </c:pt>
                <c:pt idx="3">
                  <c:v>4.4022801521237573</c:v>
                </c:pt>
              </c:numCache>
            </c:numRef>
          </c:val>
          <c:smooth val="0"/>
          <c:extLst>
            <c:ext xmlns:c16="http://schemas.microsoft.com/office/drawing/2014/chart" uri="{C3380CC4-5D6E-409C-BE32-E72D297353CC}">
              <c16:uniqueId val="{00000001-352E-4C67-9CAC-4198C0FC9D26}"/>
            </c:ext>
          </c:extLst>
        </c:ser>
        <c:dLbls>
          <c:dLblPos val="r"/>
          <c:showLegendKey val="0"/>
          <c:showVal val="1"/>
          <c:showCatName val="0"/>
          <c:showSerName val="0"/>
          <c:showPercent val="0"/>
          <c:showBubbleSize val="0"/>
        </c:dLbls>
        <c:marker val="1"/>
        <c:smooth val="0"/>
        <c:axId val="372018544"/>
        <c:axId val="372013264"/>
      </c:lineChart>
      <c:catAx>
        <c:axId val="37201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crossAx val="372013264"/>
        <c:crosses val="autoZero"/>
        <c:auto val="1"/>
        <c:lblAlgn val="ctr"/>
        <c:lblOffset val="100"/>
        <c:noMultiLvlLbl val="0"/>
      </c:catAx>
      <c:valAx>
        <c:axId val="372013264"/>
        <c:scaling>
          <c:orientation val="minMax"/>
        </c:scaling>
        <c:delete val="1"/>
        <c:axPos val="l"/>
        <c:numFmt formatCode="_(* #,##0.0_);_(* \(#,##0.0\);_(* &quot;-&quot;??_);_(@_)" sourceLinked="1"/>
        <c:majorTickMark val="none"/>
        <c:minorTickMark val="none"/>
        <c:tickLblPos val="nextTo"/>
        <c:crossAx val="37201854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10000"/>
                  </a:schemeClr>
                </a:solidFill>
                <a:latin typeface="+mn-lt"/>
                <a:ea typeface="+mn-ea"/>
                <a:cs typeface="+mn-cs"/>
              </a:defRPr>
            </a:pPr>
            <a:r>
              <a:rPr lang="en-US" sz="1400" b="1" i="0" u="none" strike="noStrike" kern="1200" spc="0" baseline="0" dirty="0">
                <a:solidFill>
                  <a:srgbClr val="7030A0"/>
                </a:solidFill>
              </a:rPr>
              <a:t> Average of (FA) Per Category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10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Sheet3!$E$19</c:f>
              <c:strCache>
                <c:ptCount val="1"/>
                <c:pt idx="0">
                  <c:v> Average of Forecast Accuracy (FA)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Sheet3!$D$20:$D$29</c:f>
              <c:strCache>
                <c:ptCount val="10"/>
                <c:pt idx="0">
                  <c:v> Bakery </c:v>
                </c:pt>
                <c:pt idx="1">
                  <c:v> Beverages </c:v>
                </c:pt>
                <c:pt idx="2">
                  <c:v> Condiments and Sauces </c:v>
                </c:pt>
                <c:pt idx="3">
                  <c:v> Dairy and Eggs </c:v>
                </c:pt>
                <c:pt idx="4">
                  <c:v> Fresh </c:v>
                </c:pt>
                <c:pt idx="5">
                  <c:v> Frozen Foods </c:v>
                </c:pt>
                <c:pt idx="6">
                  <c:v> Household and Personal Care </c:v>
                </c:pt>
                <c:pt idx="7">
                  <c:v> Meat and Seafood </c:v>
                </c:pt>
                <c:pt idx="8">
                  <c:v> Pantry Staples </c:v>
                </c:pt>
                <c:pt idx="9">
                  <c:v> Snacks </c:v>
                </c:pt>
              </c:strCache>
            </c:strRef>
          </c:cat>
          <c:val>
            <c:numRef>
              <c:f>Sheet3!$E$20:$E$29</c:f>
              <c:numCache>
                <c:formatCode>0.0%</c:formatCode>
                <c:ptCount val="10"/>
                <c:pt idx="0">
                  <c:v>0.5653540588920537</c:v>
                </c:pt>
                <c:pt idx="1">
                  <c:v>0.57454744938689428</c:v>
                </c:pt>
                <c:pt idx="2">
                  <c:v>0.59072113886290589</c:v>
                </c:pt>
                <c:pt idx="3">
                  <c:v>0.56939412630591568</c:v>
                </c:pt>
                <c:pt idx="4">
                  <c:v>0.55185806594386422</c:v>
                </c:pt>
                <c:pt idx="5">
                  <c:v>0.57455187760222082</c:v>
                </c:pt>
                <c:pt idx="6">
                  <c:v>0.58689435566736636</c:v>
                </c:pt>
                <c:pt idx="7">
                  <c:v>0.58241892281183572</c:v>
                </c:pt>
                <c:pt idx="8">
                  <c:v>0.5616426872211735</c:v>
                </c:pt>
                <c:pt idx="9">
                  <c:v>0.58245365038373165</c:v>
                </c:pt>
              </c:numCache>
            </c:numRef>
          </c:val>
          <c:extLst>
            <c:ext xmlns:c16="http://schemas.microsoft.com/office/drawing/2014/chart" uri="{C3380CC4-5D6E-409C-BE32-E72D297353CC}">
              <c16:uniqueId val="{00000000-FAFE-4846-87D3-03CCEEAC4D29}"/>
            </c:ext>
          </c:extLst>
        </c:ser>
        <c:dLbls>
          <c:dLblPos val="inEnd"/>
          <c:showLegendKey val="0"/>
          <c:showVal val="1"/>
          <c:showCatName val="0"/>
          <c:showSerName val="0"/>
          <c:showPercent val="0"/>
          <c:showBubbleSize val="0"/>
        </c:dLbls>
        <c:gapWidth val="150"/>
        <c:overlap val="100"/>
        <c:axId val="423194911"/>
        <c:axId val="268116143"/>
      </c:barChart>
      <c:catAx>
        <c:axId val="4231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268116143"/>
        <c:crosses val="autoZero"/>
        <c:auto val="1"/>
        <c:lblAlgn val="ctr"/>
        <c:lblOffset val="100"/>
        <c:noMultiLvlLbl val="0"/>
      </c:catAx>
      <c:valAx>
        <c:axId val="268116143"/>
        <c:scaling>
          <c:orientation val="minMax"/>
        </c:scaling>
        <c:delete val="1"/>
        <c:axPos val="l"/>
        <c:numFmt formatCode="0.0%" sourceLinked="1"/>
        <c:majorTickMark val="none"/>
        <c:minorTickMark val="none"/>
        <c:tickLblPos val="nextTo"/>
        <c:crossAx val="423194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[Source - test.xlsx]Sheet2!PivotTable1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rgbClr val="7030A0"/>
                </a:solidFill>
              </a:rPr>
              <a:t> Average of (FA) Per Country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6258448108433722E-2"/>
          <c:y val="0.13216767342616725"/>
          <c:w val="0.96748310378313251"/>
          <c:h val="0.72756938315031272"/>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Sheet2!$A$4:$A$14</c:f>
              <c:strCache>
                <c:ptCount val="10"/>
                <c:pt idx="0">
                  <c:v>Australia</c:v>
                </c:pt>
                <c:pt idx="1">
                  <c:v>Canada</c:v>
                </c:pt>
                <c:pt idx="2">
                  <c:v>China</c:v>
                </c:pt>
                <c:pt idx="3">
                  <c:v>Egypt</c:v>
                </c:pt>
                <c:pt idx="4">
                  <c:v>France</c:v>
                </c:pt>
                <c:pt idx="5">
                  <c:v>Germany</c:v>
                </c:pt>
                <c:pt idx="6">
                  <c:v>Spain</c:v>
                </c:pt>
                <c:pt idx="7">
                  <c:v>UAE</c:v>
                </c:pt>
                <c:pt idx="8">
                  <c:v>UK</c:v>
                </c:pt>
                <c:pt idx="9">
                  <c:v>USA</c:v>
                </c:pt>
              </c:strCache>
            </c:strRef>
          </c:cat>
          <c:val>
            <c:numRef>
              <c:f>Sheet2!$B$4:$B$14</c:f>
              <c:numCache>
                <c:formatCode>0.0%</c:formatCode>
                <c:ptCount val="10"/>
                <c:pt idx="0">
                  <c:v>0.57957999203105948</c:v>
                </c:pt>
                <c:pt idx="1">
                  <c:v>0.56886011368423761</c:v>
                </c:pt>
                <c:pt idx="2">
                  <c:v>0.58695707596375868</c:v>
                </c:pt>
                <c:pt idx="3">
                  <c:v>0.56249523440247962</c:v>
                </c:pt>
                <c:pt idx="4">
                  <c:v>0.56910510265358993</c:v>
                </c:pt>
                <c:pt idx="5">
                  <c:v>0.57096918208718928</c:v>
                </c:pt>
                <c:pt idx="6">
                  <c:v>0.57867052565653343</c:v>
                </c:pt>
                <c:pt idx="7">
                  <c:v>0.56781519015175619</c:v>
                </c:pt>
                <c:pt idx="8">
                  <c:v>0.56963774820657109</c:v>
                </c:pt>
                <c:pt idx="9">
                  <c:v>0.58540727006913607</c:v>
                </c:pt>
              </c:numCache>
            </c:numRef>
          </c:val>
          <c:extLst>
            <c:ext xmlns:c16="http://schemas.microsoft.com/office/drawing/2014/chart" uri="{C3380CC4-5D6E-409C-BE32-E72D297353CC}">
              <c16:uniqueId val="{00000000-8FD6-41D9-8A9C-7CDA2E476F19}"/>
            </c:ext>
          </c:extLst>
        </c:ser>
        <c:dLbls>
          <c:dLblPos val="outEnd"/>
          <c:showLegendKey val="0"/>
          <c:showVal val="1"/>
          <c:showCatName val="0"/>
          <c:showSerName val="0"/>
          <c:showPercent val="0"/>
          <c:showBubbleSize val="0"/>
        </c:dLbls>
        <c:gapWidth val="135"/>
        <c:overlap val="-27"/>
        <c:axId val="887680800"/>
        <c:axId val="887667360"/>
      </c:barChart>
      <c:catAx>
        <c:axId val="88768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887667360"/>
        <c:crosses val="autoZero"/>
        <c:auto val="1"/>
        <c:lblAlgn val="ctr"/>
        <c:lblOffset val="100"/>
        <c:noMultiLvlLbl val="0"/>
      </c:catAx>
      <c:valAx>
        <c:axId val="887667360"/>
        <c:scaling>
          <c:orientation val="minMax"/>
        </c:scaling>
        <c:delete val="1"/>
        <c:axPos val="l"/>
        <c:numFmt formatCode="0.0%" sourceLinked="1"/>
        <c:majorTickMark val="none"/>
        <c:minorTickMark val="none"/>
        <c:tickLblPos val="nextTo"/>
        <c:crossAx val="887680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3926084627745045E-2"/>
          <c:y val="0.10833333333333334"/>
          <c:w val="0.97214783074450994"/>
          <c:h val="0.78333333333333333"/>
        </c:manualLayout>
      </c:layout>
      <c:barChart>
        <c:barDir val="col"/>
        <c:grouping val="stacked"/>
        <c:varyColors val="0"/>
        <c:ser>
          <c:idx val="0"/>
          <c:order val="0"/>
          <c:spPr>
            <a:solidFill>
              <a:srgbClr val="C0C0C0"/>
            </a:solidFill>
            <a:ln>
              <a:noFill/>
            </a:ln>
          </c:spPr>
          <c:invertIfNegative val="0"/>
          <c:val>
            <c:numRef>
              <c:f>Sheet1!$A$1:$J$1</c:f>
              <c:numCache>
                <c:formatCode>General</c:formatCode>
                <c:ptCount val="10"/>
                <c:pt idx="0">
                  <c:v>81369</c:v>
                </c:pt>
                <c:pt idx="1">
                  <c:v>79574</c:v>
                </c:pt>
                <c:pt idx="2">
                  <c:v>76765</c:v>
                </c:pt>
                <c:pt idx="3">
                  <c:v>79411</c:v>
                </c:pt>
                <c:pt idx="4">
                  <c:v>78293</c:v>
                </c:pt>
                <c:pt idx="5">
                  <c:v>74750</c:v>
                </c:pt>
                <c:pt idx="6">
                  <c:v>76850</c:v>
                </c:pt>
                <c:pt idx="7">
                  <c:v>76767</c:v>
                </c:pt>
                <c:pt idx="8">
                  <c:v>75186</c:v>
                </c:pt>
                <c:pt idx="9">
                  <c:v>74096</c:v>
                </c:pt>
              </c:numCache>
            </c:numRef>
          </c:val>
          <c:extLst>
            <c:ext xmlns:c16="http://schemas.microsoft.com/office/drawing/2014/chart" uri="{C3380CC4-5D6E-409C-BE32-E72D297353CC}">
              <c16:uniqueId val="{00000000-6CC9-44F7-9137-327F5FB8396C}"/>
            </c:ext>
          </c:extLst>
        </c:ser>
        <c:ser>
          <c:idx val="1"/>
          <c:order val="1"/>
          <c:spPr>
            <a:solidFill>
              <a:schemeClr val="accent1"/>
            </a:solidFill>
            <a:ln>
              <a:noFill/>
            </a:ln>
          </c:spPr>
          <c:invertIfNegative val="0"/>
          <c:val>
            <c:numRef>
              <c:f>Sheet1!$A$2:$J$2</c:f>
              <c:numCache>
                <c:formatCode>General</c:formatCode>
                <c:ptCount val="10"/>
                <c:pt idx="0">
                  <c:v>97254</c:v>
                </c:pt>
                <c:pt idx="1">
                  <c:v>98346</c:v>
                </c:pt>
                <c:pt idx="2">
                  <c:v>100704</c:v>
                </c:pt>
                <c:pt idx="3">
                  <c:v>97148</c:v>
                </c:pt>
                <c:pt idx="4">
                  <c:v>96420</c:v>
                </c:pt>
                <c:pt idx="5">
                  <c:v>97915</c:v>
                </c:pt>
                <c:pt idx="6">
                  <c:v>95567</c:v>
                </c:pt>
                <c:pt idx="7">
                  <c:v>92131</c:v>
                </c:pt>
                <c:pt idx="8">
                  <c:v>93269</c:v>
                </c:pt>
                <c:pt idx="9">
                  <c:v>94297</c:v>
                </c:pt>
              </c:numCache>
            </c:numRef>
          </c:val>
          <c:extLst>
            <c:ext xmlns:c16="http://schemas.microsoft.com/office/drawing/2014/chart" uri="{C3380CC4-5D6E-409C-BE32-E72D297353CC}">
              <c16:uniqueId val="{00000001-6CC9-44F7-9137-327F5FB8396C}"/>
            </c:ext>
          </c:extLst>
        </c:ser>
        <c:dLbls>
          <c:showLegendKey val="0"/>
          <c:showVal val="0"/>
          <c:showCatName val="0"/>
          <c:showSerName val="0"/>
          <c:showPercent val="0"/>
          <c:showBubbleSize val="0"/>
        </c:dLbls>
        <c:gapWidth val="80"/>
        <c:overlap val="100"/>
        <c:axId val="1423631839"/>
        <c:axId val="1"/>
      </c:barChart>
      <c:catAx>
        <c:axId val="1423631839"/>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78623"/>
          <c:min val="0"/>
        </c:scaling>
        <c:delete val="1"/>
        <c:axPos val="l"/>
        <c:numFmt formatCode="General" sourceLinked="1"/>
        <c:majorTickMark val="out"/>
        <c:minorTickMark val="none"/>
        <c:tickLblPos val="nextTo"/>
        <c:crossAx val="1423631839"/>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925155166119025E-3"/>
          <c:y val="0.20084865629420084"/>
          <c:w val="0.9810149689667762"/>
          <c:h val="0.59830268741159831"/>
        </c:manualLayout>
      </c:layout>
      <c:barChart>
        <c:barDir val="col"/>
        <c:grouping val="stacked"/>
        <c:varyColors val="0"/>
        <c:ser>
          <c:idx val="0"/>
          <c:order val="0"/>
          <c:spPr>
            <a:solidFill>
              <a:srgbClr val="C0C0C0"/>
            </a:solidFill>
            <a:ln>
              <a:noFill/>
            </a:ln>
          </c:spPr>
          <c:invertIfNegative val="0"/>
          <c:dLbls>
            <c:dLbl>
              <c:idx val="0"/>
              <c:layout>
                <c:manualLayout>
                  <c:x val="0"/>
                  <c:y val="-5.6577086280056579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C84-4F93-8CB5-9ECA8AADE2C1}"/>
                </c:ext>
              </c:extLst>
            </c:dLbl>
            <c:dLbl>
              <c:idx val="1"/>
              <c:layout>
                <c:manualLayout>
                  <c:x val="0"/>
                  <c:y val="-5.6577086280056579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C84-4F93-8CB5-9ECA8AADE2C1}"/>
                </c:ext>
              </c:extLst>
            </c:dLbl>
            <c:dLbl>
              <c:idx val="2"/>
              <c:layout>
                <c:manualLayout>
                  <c:x val="0"/>
                  <c:y val="-4.243281471004243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C84-4F93-8CB5-9ECA8AADE2C1}"/>
                </c:ext>
              </c:extLst>
            </c:dLbl>
            <c:dLbl>
              <c:idx val="3"/>
              <c:layout>
                <c:manualLayout>
                  <c:x val="0"/>
                  <c:y val="-5.6577086280056579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C84-4F93-8CB5-9ECA8AADE2C1}"/>
                </c:ext>
              </c:extLst>
            </c:dLbl>
            <c:dLbl>
              <c:idx val="4"/>
              <c:layout>
                <c:manualLayout>
                  <c:x val="0"/>
                  <c:y val="-5.6577086280056579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C84-4F93-8CB5-9ECA8AADE2C1}"/>
                </c:ext>
              </c:extLst>
            </c:dLbl>
            <c:dLbl>
              <c:idx val="5"/>
              <c:layout>
                <c:manualLayout>
                  <c:x val="0"/>
                  <c:y val="-4.243281471004243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C84-4F93-8CB5-9ECA8AADE2C1}"/>
                </c:ext>
              </c:extLst>
            </c:dLbl>
            <c:dLbl>
              <c:idx val="6"/>
              <c:layout>
                <c:manualLayout>
                  <c:x val="0"/>
                  <c:y val="-5.6577086280056579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C84-4F93-8CB5-9ECA8AADE2C1}"/>
                </c:ext>
              </c:extLst>
            </c:dLbl>
            <c:dLbl>
              <c:idx val="7"/>
              <c:layout>
                <c:manualLayout>
                  <c:x val="0"/>
                  <c:y val="-4.243281471004243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C84-4F93-8CB5-9ECA8AADE2C1}"/>
                </c:ext>
              </c:extLst>
            </c:dLbl>
            <c:dLbl>
              <c:idx val="8"/>
              <c:layout>
                <c:manualLayout>
                  <c:x val="0"/>
                  <c:y val="-4.243281471004243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C84-4F93-8CB5-9ECA8AADE2C1}"/>
                </c:ext>
              </c:extLst>
            </c:dLbl>
            <c:dLbl>
              <c:idx val="9"/>
              <c:layout>
                <c:manualLayout>
                  <c:x val="0"/>
                  <c:y val="-4.243281471004243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C84-4F93-8CB5-9ECA8AADE2C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45.101716104102742</c:v>
                </c:pt>
                <c:pt idx="1">
                  <c:v>44.627391042564028</c:v>
                </c:pt>
                <c:pt idx="2">
                  <c:v>42.64602713786239</c:v>
                </c:pt>
                <c:pt idx="3">
                  <c:v>45.143734300865198</c:v>
                </c:pt>
                <c:pt idx="4">
                  <c:v>46.970293909069419</c:v>
                </c:pt>
                <c:pt idx="5">
                  <c:v>44.690626500865079</c:v>
                </c:pt>
                <c:pt idx="6">
                  <c:v>43.175942305075523</c:v>
                </c:pt>
                <c:pt idx="7">
                  <c:v>43.512390606123112</c:v>
                </c:pt>
                <c:pt idx="8">
                  <c:v>45.858540072176993</c:v>
                </c:pt>
                <c:pt idx="9">
                  <c:v>43.514673634115617</c:v>
                </c:pt>
              </c:numCache>
            </c:numRef>
          </c:val>
          <c:extLst>
            <c:ext xmlns:c16="http://schemas.microsoft.com/office/drawing/2014/chart" uri="{C3380CC4-5D6E-409C-BE32-E72D297353CC}">
              <c16:uniqueId val="{0000000A-9C84-4F93-8CB5-9ECA8AADE2C1}"/>
            </c:ext>
          </c:extLst>
        </c:ser>
        <c:ser>
          <c:idx val="1"/>
          <c:order val="1"/>
          <c:spPr>
            <a:solidFill>
              <a:schemeClr val="accent1"/>
            </a:solidFill>
            <a:ln>
              <a:noFill/>
            </a:ln>
          </c:spPr>
          <c:invertIfNegative val="0"/>
          <c:dLbls>
            <c:dLbl>
              <c:idx val="0"/>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C84-4F93-8CB5-9ECA8AADE2C1}"/>
                </c:ext>
              </c:extLst>
            </c:dLbl>
            <c:dLbl>
              <c:idx val="1"/>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C84-4F93-8CB5-9ECA8AADE2C1}"/>
                </c:ext>
              </c:extLst>
            </c:dLbl>
            <c:dLbl>
              <c:idx val="2"/>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C84-4F93-8CB5-9ECA8AADE2C1}"/>
                </c:ext>
              </c:extLst>
            </c:dLbl>
            <c:dLbl>
              <c:idx val="3"/>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9C84-4F93-8CB5-9ECA8AADE2C1}"/>
                </c:ext>
              </c:extLst>
            </c:dLbl>
            <c:dLbl>
              <c:idx val="4"/>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C84-4F93-8CB5-9ECA8AADE2C1}"/>
                </c:ext>
              </c:extLst>
            </c:dLbl>
            <c:dLbl>
              <c:idx val="5"/>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C84-4F93-8CB5-9ECA8AADE2C1}"/>
                </c:ext>
              </c:extLst>
            </c:dLbl>
            <c:dLbl>
              <c:idx val="6"/>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C84-4F93-8CB5-9ECA8AADE2C1}"/>
                </c:ext>
              </c:extLst>
            </c:dLbl>
            <c:dLbl>
              <c:idx val="7"/>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C84-4F93-8CB5-9ECA8AADE2C1}"/>
                </c:ext>
              </c:extLst>
            </c:dLbl>
            <c:dLbl>
              <c:idx val="8"/>
              <c:layout>
                <c:manualLayout>
                  <c:x val="0"/>
                  <c:y val="-5.6577086280056579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9C84-4F93-8CB5-9ECA8AADE2C1}"/>
                </c:ext>
              </c:extLst>
            </c:dLbl>
            <c:dLbl>
              <c:idx val="9"/>
              <c:layout>
                <c:manualLayout>
                  <c:x val="0"/>
                  <c:y val="-4.243281471004243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9C84-4F93-8CB5-9ECA8AADE2C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Sheet1!$A$2:$J$2</c:f>
              <c:numCache>
                <c:formatCode>General</c:formatCode>
                <c:ptCount val="10"/>
                <c:pt idx="0">
                  <c:v>54.898283895897258</c:v>
                </c:pt>
                <c:pt idx="1">
                  <c:v>55.372608957435965</c:v>
                </c:pt>
                <c:pt idx="2">
                  <c:v>57.353972862137617</c:v>
                </c:pt>
                <c:pt idx="3">
                  <c:v>54.856265699134795</c:v>
                </c:pt>
                <c:pt idx="4">
                  <c:v>53.029706090930581</c:v>
                </c:pt>
                <c:pt idx="5">
                  <c:v>55.309373499134921</c:v>
                </c:pt>
                <c:pt idx="6">
                  <c:v>56.824057694924477</c:v>
                </c:pt>
                <c:pt idx="7">
                  <c:v>56.487609393876895</c:v>
                </c:pt>
                <c:pt idx="8">
                  <c:v>54.141459927823</c:v>
                </c:pt>
                <c:pt idx="9">
                  <c:v>56.48532636588439</c:v>
                </c:pt>
              </c:numCache>
            </c:numRef>
          </c:val>
          <c:extLst>
            <c:ext xmlns:c16="http://schemas.microsoft.com/office/drawing/2014/chart" uri="{C3380CC4-5D6E-409C-BE32-E72D297353CC}">
              <c16:uniqueId val="{00000015-9C84-4F93-8CB5-9ECA8AADE2C1}"/>
            </c:ext>
          </c:extLst>
        </c:ser>
        <c:dLbls>
          <c:showLegendKey val="0"/>
          <c:showVal val="0"/>
          <c:showCatName val="0"/>
          <c:showSerName val="0"/>
          <c:showPercent val="0"/>
          <c:showBubbleSize val="0"/>
        </c:dLbls>
        <c:gapWidth val="80"/>
        <c:overlap val="100"/>
        <c:axId val="1271155952"/>
        <c:axId val="1"/>
      </c:barChart>
      <c:catAx>
        <c:axId val="1271155952"/>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271155952"/>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430836522689993E-2"/>
          <c:y val="6.0115606936416183E-2"/>
          <c:w val="0.94313832695461997"/>
          <c:h val="0.87976878612716758"/>
        </c:manualLayout>
      </c:layout>
      <c:barChart>
        <c:barDir val="col"/>
        <c:grouping val="stacked"/>
        <c:varyColors val="0"/>
        <c:ser>
          <c:idx val="0"/>
          <c:order val="0"/>
          <c:spPr>
            <a:solidFill>
              <a:schemeClr val="accent1"/>
            </a:solidFill>
            <a:ln>
              <a:noFill/>
            </a:ln>
          </c:spPr>
          <c:invertIfNegative val="0"/>
          <c:val>
            <c:numRef>
              <c:f>Sheet1!$A$1:$D$1</c:f>
              <c:numCache>
                <c:formatCode>General</c:formatCode>
                <c:ptCount val="4"/>
                <c:pt idx="0">
                  <c:v>244679</c:v>
                </c:pt>
                <c:pt idx="1">
                  <c:v>230662</c:v>
                </c:pt>
                <c:pt idx="2">
                  <c:v>245856</c:v>
                </c:pt>
                <c:pt idx="3">
                  <c:v>241854</c:v>
                </c:pt>
              </c:numCache>
            </c:numRef>
          </c:val>
          <c:extLst>
            <c:ext xmlns:c16="http://schemas.microsoft.com/office/drawing/2014/chart" uri="{C3380CC4-5D6E-409C-BE32-E72D297353CC}">
              <c16:uniqueId val="{00000000-1AA3-4D05-B1F0-A6851365D9A6}"/>
            </c:ext>
          </c:extLst>
        </c:ser>
        <c:dLbls>
          <c:showLegendKey val="0"/>
          <c:showVal val="0"/>
          <c:showCatName val="0"/>
          <c:showSerName val="0"/>
          <c:showPercent val="0"/>
          <c:showBubbleSize val="0"/>
        </c:dLbls>
        <c:gapWidth val="80"/>
        <c:overlap val="100"/>
        <c:axId val="1642331983"/>
        <c:axId val="1"/>
      </c:barChart>
      <c:catAx>
        <c:axId val="1642331983"/>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245856"/>
          <c:min val="0"/>
        </c:scaling>
        <c:delete val="1"/>
        <c:axPos val="l"/>
        <c:numFmt formatCode="General" sourceLinked="1"/>
        <c:majorTickMark val="out"/>
        <c:minorTickMark val="none"/>
        <c:tickLblPos val="nextTo"/>
        <c:crossAx val="1642331983"/>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248324793062672E-2"/>
          <c:y val="0.1001926782273603"/>
          <c:w val="0.97950335041387471"/>
          <c:h val="0.79961464354527934"/>
        </c:manualLayout>
      </c:layout>
      <c:barChart>
        <c:barDir val="col"/>
        <c:grouping val="stacked"/>
        <c:varyColors val="0"/>
        <c:ser>
          <c:idx val="0"/>
          <c:order val="0"/>
          <c:spPr>
            <a:solidFill>
              <a:schemeClr val="accent1"/>
            </a:solidFill>
            <a:ln>
              <a:noFill/>
            </a:ln>
          </c:spPr>
          <c:invertIfNegative val="0"/>
          <c:val>
            <c:numRef>
              <c:f>Sheet1!$A$1:$J$1</c:f>
              <c:numCache>
                <c:formatCode>General</c:formatCode>
                <c:ptCount val="10"/>
                <c:pt idx="0">
                  <c:v>100557</c:v>
                </c:pt>
                <c:pt idx="1">
                  <c:v>100224</c:v>
                </c:pt>
                <c:pt idx="2">
                  <c:v>96852</c:v>
                </c:pt>
                <c:pt idx="3">
                  <c:v>96610</c:v>
                </c:pt>
                <c:pt idx="4">
                  <c:v>95851</c:v>
                </c:pt>
                <c:pt idx="5">
                  <c:v>95644</c:v>
                </c:pt>
                <c:pt idx="6">
                  <c:v>95584</c:v>
                </c:pt>
                <c:pt idx="7">
                  <c:v>94344</c:v>
                </c:pt>
                <c:pt idx="8">
                  <c:v>94220</c:v>
                </c:pt>
                <c:pt idx="9">
                  <c:v>93165</c:v>
                </c:pt>
              </c:numCache>
            </c:numRef>
          </c:val>
          <c:extLst>
            <c:ext xmlns:c16="http://schemas.microsoft.com/office/drawing/2014/chart" uri="{C3380CC4-5D6E-409C-BE32-E72D297353CC}">
              <c16:uniqueId val="{00000000-F160-44DD-9543-F3EBFD7FB458}"/>
            </c:ext>
          </c:extLst>
        </c:ser>
        <c:dLbls>
          <c:showLegendKey val="0"/>
          <c:showVal val="0"/>
          <c:showCatName val="0"/>
          <c:showSerName val="0"/>
          <c:showPercent val="0"/>
          <c:showBubbleSize val="0"/>
        </c:dLbls>
        <c:gapWidth val="80"/>
        <c:overlap val="100"/>
        <c:axId val="1642332943"/>
        <c:axId val="1"/>
      </c:barChart>
      <c:catAx>
        <c:axId val="1642332943"/>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0557"/>
          <c:min val="0"/>
        </c:scaling>
        <c:delete val="1"/>
        <c:axPos val="l"/>
        <c:numFmt formatCode="General" sourceLinked="1"/>
        <c:majorTickMark val="out"/>
        <c:minorTickMark val="none"/>
        <c:tickLblPos val="nextTo"/>
        <c:crossAx val="1642332943"/>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955814667075789E-2"/>
          <c:y val="5.445026178010471E-2"/>
          <c:w val="0.96808837066584841"/>
          <c:h val="0.89109947643979059"/>
        </c:manualLayout>
      </c:layout>
      <c:barChart>
        <c:barDir val="col"/>
        <c:grouping val="stacked"/>
        <c:varyColors val="0"/>
        <c:ser>
          <c:idx val="0"/>
          <c:order val="0"/>
          <c:spPr>
            <a:solidFill>
              <a:srgbClr val="6F8DB9"/>
            </a:solidFill>
            <a:ln>
              <a:noFill/>
            </a:ln>
          </c:spPr>
          <c:invertIfNegative val="0"/>
          <c:val>
            <c:numRef>
              <c:f>Sheet1!$A$1:$J$1</c:f>
              <c:numCache>
                <c:formatCode>General</c:formatCode>
                <c:ptCount val="10"/>
                <c:pt idx="0">
                  <c:v>23648</c:v>
                </c:pt>
                <c:pt idx="1">
                  <c:v>23707</c:v>
                </c:pt>
                <c:pt idx="2">
                  <c:v>23466</c:v>
                </c:pt>
                <c:pt idx="3">
                  <c:v>25073</c:v>
                </c:pt>
                <c:pt idx="4">
                  <c:v>25481</c:v>
                </c:pt>
                <c:pt idx="5">
                  <c:v>24954</c:v>
                </c:pt>
                <c:pt idx="6">
                  <c:v>24860</c:v>
                </c:pt>
                <c:pt idx="7">
                  <c:v>23482</c:v>
                </c:pt>
                <c:pt idx="8">
                  <c:v>24354</c:v>
                </c:pt>
                <c:pt idx="9">
                  <c:v>22829</c:v>
                </c:pt>
              </c:numCache>
            </c:numRef>
          </c:val>
          <c:extLst>
            <c:ext xmlns:c16="http://schemas.microsoft.com/office/drawing/2014/chart" uri="{C3380CC4-5D6E-409C-BE32-E72D297353CC}">
              <c16:uniqueId val="{00000000-D559-4D1A-8E4E-03AA69442E6A}"/>
            </c:ext>
          </c:extLst>
        </c:ser>
        <c:ser>
          <c:idx val="1"/>
          <c:order val="1"/>
          <c:spPr>
            <a:solidFill>
              <a:srgbClr val="D6D7D9"/>
            </a:solidFill>
            <a:ln>
              <a:noFill/>
            </a:ln>
          </c:spPr>
          <c:invertIfNegative val="0"/>
          <c:val>
            <c:numRef>
              <c:f>Sheet1!$A$2:$J$2</c:f>
              <c:numCache>
                <c:formatCode>General</c:formatCode>
                <c:ptCount val="10"/>
                <c:pt idx="0">
                  <c:v>25370</c:v>
                </c:pt>
                <c:pt idx="1">
                  <c:v>27670</c:v>
                </c:pt>
                <c:pt idx="2">
                  <c:v>21030</c:v>
                </c:pt>
                <c:pt idx="3">
                  <c:v>22890</c:v>
                </c:pt>
                <c:pt idx="4">
                  <c:v>23433</c:v>
                </c:pt>
                <c:pt idx="5">
                  <c:v>24648</c:v>
                </c:pt>
                <c:pt idx="6">
                  <c:v>26348</c:v>
                </c:pt>
                <c:pt idx="7">
                  <c:v>23206</c:v>
                </c:pt>
                <c:pt idx="8">
                  <c:v>27987</c:v>
                </c:pt>
                <c:pt idx="9">
                  <c:v>23274</c:v>
                </c:pt>
              </c:numCache>
            </c:numRef>
          </c:val>
          <c:extLst>
            <c:ext xmlns:c16="http://schemas.microsoft.com/office/drawing/2014/chart" uri="{C3380CC4-5D6E-409C-BE32-E72D297353CC}">
              <c16:uniqueId val="{00000001-D559-4D1A-8E4E-03AA69442E6A}"/>
            </c:ext>
          </c:extLst>
        </c:ser>
        <c:ser>
          <c:idx val="2"/>
          <c:order val="2"/>
          <c:spPr>
            <a:solidFill>
              <a:srgbClr val="808080"/>
            </a:solidFill>
            <a:ln>
              <a:noFill/>
            </a:ln>
          </c:spPr>
          <c:invertIfNegative val="0"/>
          <c:val>
            <c:numRef>
              <c:f>Sheet1!$A$3:$J$3</c:f>
              <c:numCache>
                <c:formatCode>General</c:formatCode>
                <c:ptCount val="10"/>
                <c:pt idx="0">
                  <c:v>25382</c:v>
                </c:pt>
                <c:pt idx="1">
                  <c:v>22632</c:v>
                </c:pt>
                <c:pt idx="2">
                  <c:v>24779</c:v>
                </c:pt>
                <c:pt idx="3">
                  <c:v>24192</c:v>
                </c:pt>
                <c:pt idx="4">
                  <c:v>23610</c:v>
                </c:pt>
                <c:pt idx="5">
                  <c:v>23600</c:v>
                </c:pt>
                <c:pt idx="6">
                  <c:v>21654</c:v>
                </c:pt>
                <c:pt idx="7">
                  <c:v>22853</c:v>
                </c:pt>
                <c:pt idx="8">
                  <c:v>19663</c:v>
                </c:pt>
                <c:pt idx="9">
                  <c:v>22297</c:v>
                </c:pt>
              </c:numCache>
            </c:numRef>
          </c:val>
          <c:extLst>
            <c:ext xmlns:c16="http://schemas.microsoft.com/office/drawing/2014/chart" uri="{C3380CC4-5D6E-409C-BE32-E72D297353CC}">
              <c16:uniqueId val="{00000002-D559-4D1A-8E4E-03AA69442E6A}"/>
            </c:ext>
          </c:extLst>
        </c:ser>
        <c:ser>
          <c:idx val="3"/>
          <c:order val="3"/>
          <c:spPr>
            <a:solidFill>
              <a:schemeClr val="accent1"/>
            </a:solidFill>
            <a:ln>
              <a:noFill/>
            </a:ln>
          </c:spPr>
          <c:invertIfNegative val="0"/>
          <c:val>
            <c:numRef>
              <c:f>Sheet1!$A$4:$J$4</c:f>
              <c:numCache>
                <c:formatCode>General</c:formatCode>
                <c:ptCount val="10"/>
                <c:pt idx="0">
                  <c:v>26304</c:v>
                </c:pt>
                <c:pt idx="1">
                  <c:v>24337</c:v>
                </c:pt>
                <c:pt idx="2">
                  <c:v>28640</c:v>
                </c:pt>
                <c:pt idx="3">
                  <c:v>25099</c:v>
                </c:pt>
                <c:pt idx="4">
                  <c:v>24624</c:v>
                </c:pt>
                <c:pt idx="5">
                  <c:v>23218</c:v>
                </c:pt>
                <c:pt idx="6">
                  <c:v>22705</c:v>
                </c:pt>
                <c:pt idx="7">
                  <c:v>24756</c:v>
                </c:pt>
                <c:pt idx="8">
                  <c:v>21265</c:v>
                </c:pt>
                <c:pt idx="9">
                  <c:v>23731</c:v>
                </c:pt>
              </c:numCache>
            </c:numRef>
          </c:val>
          <c:extLst>
            <c:ext xmlns:c16="http://schemas.microsoft.com/office/drawing/2014/chart" uri="{C3380CC4-5D6E-409C-BE32-E72D297353CC}">
              <c16:uniqueId val="{00000003-D559-4D1A-8E4E-03AA69442E6A}"/>
            </c:ext>
          </c:extLst>
        </c:ser>
        <c:dLbls>
          <c:showLegendKey val="0"/>
          <c:showVal val="0"/>
          <c:showCatName val="0"/>
          <c:showSerName val="0"/>
          <c:showPercent val="0"/>
          <c:showBubbleSize val="0"/>
        </c:dLbls>
        <c:gapWidth val="80"/>
        <c:overlap val="100"/>
        <c:axId val="1311070575"/>
        <c:axId val="1"/>
      </c:barChart>
      <c:catAx>
        <c:axId val="131107057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0704"/>
          <c:min val="0"/>
        </c:scaling>
        <c:delete val="1"/>
        <c:axPos val="l"/>
        <c:numFmt formatCode="General" sourceLinked="1"/>
        <c:majorTickMark val="out"/>
        <c:minorTickMark val="none"/>
        <c:tickLblPos val="nextTo"/>
        <c:crossAx val="1311070575"/>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440088523553588E-2"/>
          <c:y val="0.10136452241715399"/>
          <c:w val="0.96711982295289278"/>
          <c:h val="0.79727095516569202"/>
        </c:manualLayout>
      </c:layout>
      <c:barChart>
        <c:barDir val="col"/>
        <c:grouping val="stacked"/>
        <c:varyColors val="0"/>
        <c:ser>
          <c:idx val="0"/>
          <c:order val="0"/>
          <c:spPr>
            <a:solidFill>
              <a:schemeClr val="accent1"/>
            </a:solidFill>
            <a:ln>
              <a:noFill/>
            </a:ln>
          </c:spPr>
          <c:invertIfNegative val="0"/>
          <c:val>
            <c:numRef>
              <c:f>Sheet1!$A$1:$J$1</c:f>
              <c:numCache>
                <c:formatCode>General</c:formatCode>
                <c:ptCount val="10"/>
                <c:pt idx="0">
                  <c:v>100704</c:v>
                </c:pt>
                <c:pt idx="1">
                  <c:v>98346</c:v>
                </c:pt>
                <c:pt idx="2">
                  <c:v>97915</c:v>
                </c:pt>
                <c:pt idx="3">
                  <c:v>97254</c:v>
                </c:pt>
                <c:pt idx="4">
                  <c:v>97148</c:v>
                </c:pt>
                <c:pt idx="5">
                  <c:v>96420</c:v>
                </c:pt>
                <c:pt idx="6">
                  <c:v>95567</c:v>
                </c:pt>
                <c:pt idx="7">
                  <c:v>94297</c:v>
                </c:pt>
                <c:pt idx="8">
                  <c:v>93269</c:v>
                </c:pt>
                <c:pt idx="9">
                  <c:v>92131</c:v>
                </c:pt>
              </c:numCache>
            </c:numRef>
          </c:val>
          <c:extLst>
            <c:ext xmlns:c16="http://schemas.microsoft.com/office/drawing/2014/chart" uri="{C3380CC4-5D6E-409C-BE32-E72D297353CC}">
              <c16:uniqueId val="{00000000-C1BD-4BF2-9572-2CB4296C0E6A}"/>
            </c:ext>
          </c:extLst>
        </c:ser>
        <c:dLbls>
          <c:showLegendKey val="0"/>
          <c:showVal val="0"/>
          <c:showCatName val="0"/>
          <c:showSerName val="0"/>
          <c:showPercent val="0"/>
          <c:showBubbleSize val="0"/>
        </c:dLbls>
        <c:gapWidth val="80"/>
        <c:overlap val="100"/>
        <c:axId val="1311168015"/>
        <c:axId val="1"/>
      </c:barChart>
      <c:catAx>
        <c:axId val="131116801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0704"/>
          <c:min val="0"/>
        </c:scaling>
        <c:delete val="1"/>
        <c:axPos val="l"/>
        <c:numFmt formatCode="General" sourceLinked="1"/>
        <c:majorTickMark val="out"/>
        <c:minorTickMark val="none"/>
        <c:tickLblPos val="nextTo"/>
        <c:crossAx val="1311168015"/>
        <c:crosses val="min"/>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195985832349469"/>
          <c:y val="0.14586466165413534"/>
          <c:w val="0.55608028335301063"/>
          <c:h val="0.70827067669172927"/>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0-1FCF-4A2D-9B97-9E91B3CD55C6}"/>
              </c:ext>
            </c:extLst>
          </c:dPt>
          <c:dPt>
            <c:idx val="1"/>
            <c:bubble3D val="0"/>
            <c:spPr>
              <a:solidFill>
                <a:schemeClr val="hlink"/>
              </a:solidFill>
              <a:ln>
                <a:noFill/>
              </a:ln>
            </c:spPr>
            <c:extLst>
              <c:ext xmlns:c16="http://schemas.microsoft.com/office/drawing/2014/chart" uri="{C3380CC4-5D6E-409C-BE32-E72D297353CC}">
                <c16:uniqueId val="{00000001-1FCF-4A2D-9B97-9E91B3CD55C6}"/>
              </c:ext>
            </c:extLst>
          </c:dPt>
          <c:dPt>
            <c:idx val="2"/>
            <c:bubble3D val="0"/>
            <c:spPr>
              <a:solidFill>
                <a:srgbClr val="9DB1CF"/>
              </a:solidFill>
              <a:ln>
                <a:noFill/>
              </a:ln>
            </c:spPr>
            <c:extLst>
              <c:ext xmlns:c16="http://schemas.microsoft.com/office/drawing/2014/chart" uri="{C3380CC4-5D6E-409C-BE32-E72D297353CC}">
                <c16:uniqueId val="{00000002-1FCF-4A2D-9B97-9E91B3CD55C6}"/>
              </c:ext>
            </c:extLst>
          </c:dPt>
          <c:dPt>
            <c:idx val="3"/>
            <c:bubble3D val="0"/>
            <c:spPr>
              <a:solidFill>
                <a:srgbClr val="D6D7D9"/>
              </a:solidFill>
              <a:ln>
                <a:noFill/>
              </a:ln>
            </c:spPr>
            <c:extLst>
              <c:ext xmlns:c16="http://schemas.microsoft.com/office/drawing/2014/chart" uri="{C3380CC4-5D6E-409C-BE32-E72D297353CC}">
                <c16:uniqueId val="{00000003-1FCF-4A2D-9B97-9E91B3CD55C6}"/>
              </c:ext>
            </c:extLst>
          </c:dPt>
          <c:dPt>
            <c:idx val="4"/>
            <c:bubble3D val="0"/>
            <c:spPr>
              <a:solidFill>
                <a:srgbClr val="4C6C9C"/>
              </a:solidFill>
              <a:ln>
                <a:noFill/>
              </a:ln>
            </c:spPr>
            <c:extLst>
              <c:ext xmlns:c16="http://schemas.microsoft.com/office/drawing/2014/chart" uri="{C3380CC4-5D6E-409C-BE32-E72D297353CC}">
                <c16:uniqueId val="{00000004-1FCF-4A2D-9B97-9E91B3CD55C6}"/>
              </c:ext>
            </c:extLst>
          </c:dPt>
          <c:dLbls>
            <c:dLbl>
              <c:idx val="0"/>
              <c:layout>
                <c:manualLayout>
                  <c:x val="4.7225501770956314E-3"/>
                  <c:y val="-1.9548872180451128E-2"/>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FCF-4A2D-9B97-9E91B3CD55C6}"/>
                </c:ext>
              </c:extLst>
            </c:dLbl>
            <c:dLbl>
              <c:idx val="2"/>
              <c:layout>
                <c:manualLayout>
                  <c:x val="-3.5419126328217238E-3"/>
                  <c:y val="-5.263157894736842E-3"/>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FCF-4A2D-9B97-9E91B3CD55C6}"/>
                </c:ext>
              </c:extLst>
            </c:dLbl>
            <c:dLbl>
              <c:idx val="3"/>
              <c:layout>
                <c:manualLayout>
                  <c:x val="-1.7709563164108619E-3"/>
                  <c:y val="0"/>
                </c:manualLayout>
              </c:layout>
              <c:numFmt formatCode="#,##0.0&quot;%&quot;;&quot;-&quot;#,##0.0&quot;%&quot;" sourceLinked="0"/>
              <c:spPr>
                <a:noFill/>
                <a:ln>
                  <a:noFill/>
                </a:ln>
              </c:spPr>
              <c:txPr>
                <a:bodyPr wrap="none"/>
                <a:lstStyle/>
                <a:p>
                  <a:pPr>
                    <a:defRPr sz="1000" kern="120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FCF-4A2D-9B97-9E91B3CD55C6}"/>
                </c:ext>
              </c:extLst>
            </c:dLbl>
            <c:dLbl>
              <c:idx val="4"/>
              <c:layout>
                <c:manualLayout>
                  <c:x val="-1.7709563164108619E-3"/>
                  <c:y val="-5.263157894736842E-3"/>
                </c:manualLayout>
              </c:layout>
              <c:numFmt formatCode="#,##0.0&quot;%&quot;;&quot;-&quot;#,##0.0&quot;%&quot;" sourceLinked="0"/>
              <c:spPr>
                <a:noFill/>
                <a:ln>
                  <a:noFill/>
                </a:ln>
              </c:spPr>
              <c:txPr>
                <a:bodyPr wrap="none"/>
                <a:lstStyle/>
                <a:p>
                  <a:pPr>
                    <a:defRPr sz="1000" kern="120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FCF-4A2D-9B97-9E91B3CD55C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Sheet1!$A$1:$A$5</c:f>
              <c:numCache>
                <c:formatCode>General</c:formatCode>
                <c:ptCount val="5"/>
                <c:pt idx="0">
                  <c:v>10.098530607413315</c:v>
                </c:pt>
                <c:pt idx="1">
                  <c:v>19.778495635225962</c:v>
                </c:pt>
                <c:pt idx="2">
                  <c:v>10.456767087101305</c:v>
                </c:pt>
                <c:pt idx="3">
                  <c:v>39.893941234680199</c:v>
                </c:pt>
                <c:pt idx="4">
                  <c:v>19.772265435579214</c:v>
                </c:pt>
              </c:numCache>
            </c:numRef>
          </c:val>
          <c:extLst>
            <c:ext xmlns:c16="http://schemas.microsoft.com/office/drawing/2014/chart" uri="{C3380CC4-5D6E-409C-BE32-E72D297353CC}">
              <c16:uniqueId val="{00000005-1FCF-4A2D-9B97-9E91B3CD55C6}"/>
            </c:ext>
          </c:extLst>
        </c:ser>
        <c:dLbls>
          <c:showLegendKey val="0"/>
          <c:showVal val="0"/>
          <c:showCatName val="0"/>
          <c:showSerName val="0"/>
          <c:showPercent val="0"/>
          <c:showBubbleSize val="0"/>
          <c:showLeaderLines val="1"/>
        </c:dLbls>
        <c:firstSliceAng val="0"/>
        <c:holeSize val="50"/>
      </c:doughnutChart>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752577319587628E-2"/>
          <c:y val="5.1030421982335622E-2"/>
          <c:w val="0.96649484536082475"/>
          <c:h val="0.8979391560353287"/>
        </c:manualLayout>
      </c:layout>
      <c:barChart>
        <c:barDir val="col"/>
        <c:grouping val="stacked"/>
        <c:varyColors val="0"/>
        <c:ser>
          <c:idx val="0"/>
          <c:order val="0"/>
          <c:spPr>
            <a:solidFill>
              <a:srgbClr val="808080"/>
            </a:solidFill>
            <a:ln>
              <a:noFill/>
            </a:ln>
          </c:spPr>
          <c:invertIfNegative val="0"/>
          <c:val>
            <c:numRef>
              <c:f>Sheet1!$A$1:$J$1</c:f>
              <c:numCache>
                <c:formatCode>General</c:formatCode>
                <c:ptCount val="10"/>
                <c:pt idx="0">
                  <c:v>310644</c:v>
                </c:pt>
                <c:pt idx="1">
                  <c:v>304619</c:v>
                </c:pt>
                <c:pt idx="2">
                  <c:v>293143</c:v>
                </c:pt>
                <c:pt idx="3">
                  <c:v>287492</c:v>
                </c:pt>
                <c:pt idx="4">
                  <c:v>288826</c:v>
                </c:pt>
                <c:pt idx="5">
                  <c:v>286799</c:v>
                </c:pt>
                <c:pt idx="6">
                  <c:v>287922</c:v>
                </c:pt>
                <c:pt idx="7">
                  <c:v>275962</c:v>
                </c:pt>
                <c:pt idx="8">
                  <c:v>249499</c:v>
                </c:pt>
                <c:pt idx="9">
                  <c:v>256535</c:v>
                </c:pt>
              </c:numCache>
            </c:numRef>
          </c:val>
          <c:extLst>
            <c:ext xmlns:c16="http://schemas.microsoft.com/office/drawing/2014/chart" uri="{C3380CC4-5D6E-409C-BE32-E72D297353CC}">
              <c16:uniqueId val="{00000000-C48C-44CA-BD27-23D5C36C6C37}"/>
            </c:ext>
          </c:extLst>
        </c:ser>
        <c:ser>
          <c:idx val="1"/>
          <c:order val="1"/>
          <c:spPr>
            <a:solidFill>
              <a:schemeClr val="accent1"/>
            </a:solidFill>
            <a:ln>
              <a:noFill/>
            </a:ln>
          </c:spPr>
          <c:invertIfNegative val="0"/>
          <c:val>
            <c:numRef>
              <c:f>Sheet1!$A$2:$J$2</c:f>
              <c:numCache>
                <c:formatCode>General</c:formatCode>
                <c:ptCount val="10"/>
                <c:pt idx="0">
                  <c:v>252940</c:v>
                </c:pt>
                <c:pt idx="1">
                  <c:v>250780</c:v>
                </c:pt>
                <c:pt idx="2">
                  <c:v>251580</c:v>
                </c:pt>
                <c:pt idx="3">
                  <c:v>249560</c:v>
                </c:pt>
                <c:pt idx="4">
                  <c:v>247880</c:v>
                </c:pt>
                <c:pt idx="5">
                  <c:v>247840</c:v>
                </c:pt>
                <c:pt idx="6">
                  <c:v>245720</c:v>
                </c:pt>
                <c:pt idx="7">
                  <c:v>243420</c:v>
                </c:pt>
                <c:pt idx="8">
                  <c:v>259480</c:v>
                </c:pt>
                <c:pt idx="9">
                  <c:v>250420</c:v>
                </c:pt>
              </c:numCache>
            </c:numRef>
          </c:val>
          <c:extLst>
            <c:ext xmlns:c16="http://schemas.microsoft.com/office/drawing/2014/chart" uri="{C3380CC4-5D6E-409C-BE32-E72D297353CC}">
              <c16:uniqueId val="{00000001-C48C-44CA-BD27-23D5C36C6C37}"/>
            </c:ext>
          </c:extLst>
        </c:ser>
        <c:dLbls>
          <c:showLegendKey val="0"/>
          <c:showVal val="0"/>
          <c:showCatName val="0"/>
          <c:showSerName val="0"/>
          <c:showPercent val="0"/>
          <c:showBubbleSize val="0"/>
        </c:dLbls>
        <c:gapWidth val="80"/>
        <c:overlap val="100"/>
        <c:axId val="864676288"/>
        <c:axId val="1"/>
      </c:barChart>
      <c:catAx>
        <c:axId val="86467628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63584"/>
          <c:min val="0"/>
        </c:scaling>
        <c:delete val="1"/>
        <c:axPos val="l"/>
        <c:numFmt formatCode="General" sourceLinked="1"/>
        <c:majorTickMark val="out"/>
        <c:minorTickMark val="none"/>
        <c:tickLblPos val="nextTo"/>
        <c:crossAx val="864676288"/>
        <c:crosses val="min"/>
        <c:crossBetween val="between"/>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19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17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61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5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1" name="Google Shape;119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2" name="Google Shape;119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3" name="Google Shape;1193;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6" name="Google Shape;1196;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7" name="Google Shape;1197;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8" name="Google Shape;1198;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1" name="Google Shape;120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2" name="Google Shape;120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7" name="Google Shape;120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8" name="Google Shape;120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9" name="Google Shape;1209;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2" name="Google Shape;1212;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3" name="Google Shape;1213;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4" name="Google Shape;1214;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7" name="Google Shape;121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8" name="Google Shape;121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2" name="Google Shape;1222;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5" name="Google Shape;1225;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6" name="Google Shape;1226;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7" name="Google Shape;1227;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0" name="Google Shape;1230;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1" name="Google Shape;123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232" name="Google Shape;1232;p24"/>
          <p:cNvSpPr txBox="1">
            <a:spLocks noGrp="1"/>
          </p:cNvSpPr>
          <p:nvPr>
            <p:ph type="title" hasCustomPrompt="1"/>
          </p:nvPr>
        </p:nvSpPr>
        <p:spPr>
          <a:xfrm>
            <a:off x="4125350" y="5395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3" name="Google Shape;1233;p24"/>
          <p:cNvSpPr txBox="1">
            <a:spLocks noGrp="1"/>
          </p:cNvSpPr>
          <p:nvPr>
            <p:ph type="subTitle" idx="1"/>
          </p:nvPr>
        </p:nvSpPr>
        <p:spPr>
          <a:xfrm>
            <a:off x="4159414" y="122842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4" name="Google Shape;1234;p24"/>
          <p:cNvSpPr txBox="1">
            <a:spLocks noGrp="1"/>
          </p:cNvSpPr>
          <p:nvPr>
            <p:ph type="title" idx="2" hasCustomPrompt="1"/>
          </p:nvPr>
        </p:nvSpPr>
        <p:spPr>
          <a:xfrm>
            <a:off x="4159414" y="19927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5" name="Google Shape;1235;p24"/>
          <p:cNvSpPr txBox="1">
            <a:spLocks noGrp="1"/>
          </p:cNvSpPr>
          <p:nvPr>
            <p:ph type="subTitle" idx="3"/>
          </p:nvPr>
        </p:nvSpPr>
        <p:spPr>
          <a:xfrm>
            <a:off x="4159414" y="268161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6" name="Google Shape;1236;p24"/>
          <p:cNvSpPr txBox="1">
            <a:spLocks noGrp="1"/>
          </p:cNvSpPr>
          <p:nvPr>
            <p:ph type="title" idx="4" hasCustomPrompt="1"/>
          </p:nvPr>
        </p:nvSpPr>
        <p:spPr>
          <a:xfrm>
            <a:off x="4159414" y="3445874"/>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7" name="Google Shape;1237;p24"/>
          <p:cNvSpPr txBox="1">
            <a:spLocks noGrp="1"/>
          </p:cNvSpPr>
          <p:nvPr>
            <p:ph type="subTitle" idx="5"/>
          </p:nvPr>
        </p:nvSpPr>
        <p:spPr>
          <a:xfrm>
            <a:off x="4159414" y="4134800"/>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F201CEDD-F0E2-D581-C74D-93F21A1DCADF}"/>
              </a:ext>
            </a:extLst>
          </p:cNvPr>
          <p:cNvGraphicFramePr>
            <a:graphicFrameLocks noChangeAspect="1"/>
          </p:cNvGraphicFramePr>
          <p:nvPr userDrawn="1">
            <p:custDataLst>
              <p:tags r:id="rId10"/>
            </p:custDataLst>
            <p:extLst>
              <p:ext uri="{D42A27DB-BD31-4B8C-83A1-F6EECF244321}">
                <p14:modId xmlns:p14="http://schemas.microsoft.com/office/powerpoint/2010/main" val="380521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25" imgH="426" progId="TCLayout.ActiveDocument.1">
                  <p:embed/>
                </p:oleObj>
              </mc:Choice>
              <mc:Fallback>
                <p:oleObj name="think-cell Slide" r:id="rId11" imgW="425" imgH="4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70"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6" Type="http://schemas.openxmlformats.org/officeDocument/2006/relationships/tags" Target="../tags/tag37.xml"/><Relationship Id="rId21" Type="http://schemas.openxmlformats.org/officeDocument/2006/relationships/tags" Target="../tags/tag32.xml"/><Relationship Id="rId42" Type="http://schemas.openxmlformats.org/officeDocument/2006/relationships/tags" Target="../tags/tag53.xml"/><Relationship Id="rId47" Type="http://schemas.openxmlformats.org/officeDocument/2006/relationships/tags" Target="../tags/tag58.xml"/><Relationship Id="rId63" Type="http://schemas.openxmlformats.org/officeDocument/2006/relationships/tags" Target="../tags/tag74.xml"/><Relationship Id="rId68" Type="http://schemas.openxmlformats.org/officeDocument/2006/relationships/tags" Target="../tags/tag79.xml"/><Relationship Id="rId16" Type="http://schemas.openxmlformats.org/officeDocument/2006/relationships/tags" Target="../tags/tag27.xml"/><Relationship Id="rId11" Type="http://schemas.openxmlformats.org/officeDocument/2006/relationships/tags" Target="../tags/tag22.xml"/><Relationship Id="rId32" Type="http://schemas.openxmlformats.org/officeDocument/2006/relationships/tags" Target="../tags/tag43.xml"/><Relationship Id="rId37" Type="http://schemas.openxmlformats.org/officeDocument/2006/relationships/tags" Target="../tags/tag48.xml"/><Relationship Id="rId53" Type="http://schemas.openxmlformats.org/officeDocument/2006/relationships/tags" Target="../tags/tag64.xml"/><Relationship Id="rId58" Type="http://schemas.openxmlformats.org/officeDocument/2006/relationships/tags" Target="../tags/tag69.xml"/><Relationship Id="rId74" Type="http://schemas.openxmlformats.org/officeDocument/2006/relationships/tags" Target="../tags/tag85.xml"/><Relationship Id="rId79" Type="http://schemas.openxmlformats.org/officeDocument/2006/relationships/image" Target="../media/image1.emf"/><Relationship Id="rId5" Type="http://schemas.openxmlformats.org/officeDocument/2006/relationships/tags" Target="../tags/tag16.xml"/><Relationship Id="rId61" Type="http://schemas.openxmlformats.org/officeDocument/2006/relationships/tags" Target="../tags/tag72.xml"/><Relationship Id="rId82" Type="http://schemas.openxmlformats.org/officeDocument/2006/relationships/chart" Target="../charts/chart3.xml"/><Relationship Id="rId19" Type="http://schemas.openxmlformats.org/officeDocument/2006/relationships/tags" Target="../tags/tag3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tags" Target="../tags/tag41.xml"/><Relationship Id="rId35" Type="http://schemas.openxmlformats.org/officeDocument/2006/relationships/tags" Target="../tags/tag46.xml"/><Relationship Id="rId43" Type="http://schemas.openxmlformats.org/officeDocument/2006/relationships/tags" Target="../tags/tag54.xml"/><Relationship Id="rId48" Type="http://schemas.openxmlformats.org/officeDocument/2006/relationships/tags" Target="../tags/tag59.xml"/><Relationship Id="rId56" Type="http://schemas.openxmlformats.org/officeDocument/2006/relationships/tags" Target="../tags/tag67.xml"/><Relationship Id="rId64" Type="http://schemas.openxmlformats.org/officeDocument/2006/relationships/tags" Target="../tags/tag75.xml"/><Relationship Id="rId69" Type="http://schemas.openxmlformats.org/officeDocument/2006/relationships/tags" Target="../tags/tag80.xml"/><Relationship Id="rId77" Type="http://schemas.openxmlformats.org/officeDocument/2006/relationships/slideLayout" Target="../slideLayouts/slideLayout2.xml"/><Relationship Id="rId8" Type="http://schemas.openxmlformats.org/officeDocument/2006/relationships/tags" Target="../tags/tag19.xml"/><Relationship Id="rId51" Type="http://schemas.openxmlformats.org/officeDocument/2006/relationships/tags" Target="../tags/tag62.xml"/><Relationship Id="rId72" Type="http://schemas.openxmlformats.org/officeDocument/2006/relationships/tags" Target="../tags/tag83.xml"/><Relationship Id="rId80" Type="http://schemas.openxmlformats.org/officeDocument/2006/relationships/chart" Target="../charts/chart1.xml"/><Relationship Id="rId3" Type="http://schemas.openxmlformats.org/officeDocument/2006/relationships/tags" Target="../tags/tag14.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tags" Target="../tags/tag44.xml"/><Relationship Id="rId38" Type="http://schemas.openxmlformats.org/officeDocument/2006/relationships/tags" Target="../tags/tag49.xml"/><Relationship Id="rId46" Type="http://schemas.openxmlformats.org/officeDocument/2006/relationships/tags" Target="../tags/tag57.xml"/><Relationship Id="rId59" Type="http://schemas.openxmlformats.org/officeDocument/2006/relationships/tags" Target="../tags/tag70.xml"/><Relationship Id="rId67" Type="http://schemas.openxmlformats.org/officeDocument/2006/relationships/tags" Target="../tags/tag78.xml"/><Relationship Id="rId20" Type="http://schemas.openxmlformats.org/officeDocument/2006/relationships/tags" Target="../tags/tag31.xml"/><Relationship Id="rId41" Type="http://schemas.openxmlformats.org/officeDocument/2006/relationships/tags" Target="../tags/tag52.xml"/><Relationship Id="rId54" Type="http://schemas.openxmlformats.org/officeDocument/2006/relationships/tags" Target="../tags/tag65.xml"/><Relationship Id="rId62" Type="http://schemas.openxmlformats.org/officeDocument/2006/relationships/tags" Target="../tags/tag73.xml"/><Relationship Id="rId70" Type="http://schemas.openxmlformats.org/officeDocument/2006/relationships/tags" Target="../tags/tag81.xml"/><Relationship Id="rId75" Type="http://schemas.openxmlformats.org/officeDocument/2006/relationships/tags" Target="../tags/tag86.xml"/><Relationship Id="rId1" Type="http://schemas.openxmlformats.org/officeDocument/2006/relationships/tags" Target="../tags/tag12.xml"/><Relationship Id="rId6" Type="http://schemas.openxmlformats.org/officeDocument/2006/relationships/tags" Target="../tags/tag17.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tags" Target="../tags/tag47.xml"/><Relationship Id="rId49" Type="http://schemas.openxmlformats.org/officeDocument/2006/relationships/tags" Target="../tags/tag60.xml"/><Relationship Id="rId57" Type="http://schemas.openxmlformats.org/officeDocument/2006/relationships/tags" Target="../tags/tag68.xml"/><Relationship Id="rId10" Type="http://schemas.openxmlformats.org/officeDocument/2006/relationships/tags" Target="../tags/tag21.xml"/><Relationship Id="rId31" Type="http://schemas.openxmlformats.org/officeDocument/2006/relationships/tags" Target="../tags/tag42.xml"/><Relationship Id="rId44" Type="http://schemas.openxmlformats.org/officeDocument/2006/relationships/tags" Target="../tags/tag55.xml"/><Relationship Id="rId52" Type="http://schemas.openxmlformats.org/officeDocument/2006/relationships/tags" Target="../tags/tag63.xml"/><Relationship Id="rId60" Type="http://schemas.openxmlformats.org/officeDocument/2006/relationships/tags" Target="../tags/tag71.xml"/><Relationship Id="rId65" Type="http://schemas.openxmlformats.org/officeDocument/2006/relationships/tags" Target="../tags/tag76.xml"/><Relationship Id="rId73" Type="http://schemas.openxmlformats.org/officeDocument/2006/relationships/tags" Target="../tags/tag84.xml"/><Relationship Id="rId78" Type="http://schemas.openxmlformats.org/officeDocument/2006/relationships/oleObject" Target="../embeddings/oleObject11.bin"/><Relationship Id="rId81" Type="http://schemas.openxmlformats.org/officeDocument/2006/relationships/chart" Target="../charts/chart2.xml"/><Relationship Id="rId4" Type="http://schemas.openxmlformats.org/officeDocument/2006/relationships/tags" Target="../tags/tag15.xml"/><Relationship Id="rId9" Type="http://schemas.openxmlformats.org/officeDocument/2006/relationships/tags" Target="../tags/tag20.xml"/><Relationship Id="rId13" Type="http://schemas.openxmlformats.org/officeDocument/2006/relationships/tags" Target="../tags/tag24.xml"/><Relationship Id="rId18" Type="http://schemas.openxmlformats.org/officeDocument/2006/relationships/tags" Target="../tags/tag29.xml"/><Relationship Id="rId39" Type="http://schemas.openxmlformats.org/officeDocument/2006/relationships/tags" Target="../tags/tag50.xml"/><Relationship Id="rId34" Type="http://schemas.openxmlformats.org/officeDocument/2006/relationships/tags" Target="../tags/tag45.xml"/><Relationship Id="rId50" Type="http://schemas.openxmlformats.org/officeDocument/2006/relationships/tags" Target="../tags/tag61.xml"/><Relationship Id="rId55" Type="http://schemas.openxmlformats.org/officeDocument/2006/relationships/tags" Target="../tags/tag66.xml"/><Relationship Id="rId76" Type="http://schemas.openxmlformats.org/officeDocument/2006/relationships/tags" Target="../tags/tag87.xml"/><Relationship Id="rId7" Type="http://schemas.openxmlformats.org/officeDocument/2006/relationships/tags" Target="../tags/tag18.xml"/><Relationship Id="rId71" Type="http://schemas.openxmlformats.org/officeDocument/2006/relationships/tags" Target="../tags/tag82.xml"/><Relationship Id="rId2" Type="http://schemas.openxmlformats.org/officeDocument/2006/relationships/tags" Target="../tags/tag13.xml"/><Relationship Id="rId29" Type="http://schemas.openxmlformats.org/officeDocument/2006/relationships/tags" Target="../tags/tag40.xml"/><Relationship Id="rId24" Type="http://schemas.openxmlformats.org/officeDocument/2006/relationships/tags" Target="../tags/tag35.xml"/><Relationship Id="rId40" Type="http://schemas.openxmlformats.org/officeDocument/2006/relationships/tags" Target="../tags/tag51.xml"/><Relationship Id="rId45" Type="http://schemas.openxmlformats.org/officeDocument/2006/relationships/tags" Target="../tags/tag56.xml"/><Relationship Id="rId66" Type="http://schemas.openxmlformats.org/officeDocument/2006/relationships/tags" Target="../tags/tag77.xml"/></Relationships>
</file>

<file path=ppt/slides/_rels/slide11.xml.rels><?xml version="1.0" encoding="UTF-8" standalone="yes"?>
<Relationships xmlns="http://schemas.openxmlformats.org/package/2006/relationships"><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9" Type="http://schemas.openxmlformats.org/officeDocument/2006/relationships/tags" Target="../tags/tag126.xml"/><Relationship Id="rId21" Type="http://schemas.openxmlformats.org/officeDocument/2006/relationships/tags" Target="../tags/tag108.xml"/><Relationship Id="rId34" Type="http://schemas.openxmlformats.org/officeDocument/2006/relationships/tags" Target="../tags/tag121.xml"/><Relationship Id="rId42" Type="http://schemas.openxmlformats.org/officeDocument/2006/relationships/tags" Target="../tags/tag129.xml"/><Relationship Id="rId47" Type="http://schemas.openxmlformats.org/officeDocument/2006/relationships/tags" Target="../tags/tag134.xml"/><Relationship Id="rId50" Type="http://schemas.openxmlformats.org/officeDocument/2006/relationships/slideLayout" Target="../slideLayouts/slideLayout2.xml"/><Relationship Id="rId7" Type="http://schemas.openxmlformats.org/officeDocument/2006/relationships/tags" Target="../tags/tag94.xml"/><Relationship Id="rId2" Type="http://schemas.openxmlformats.org/officeDocument/2006/relationships/tags" Target="../tags/tag89.xml"/><Relationship Id="rId16" Type="http://schemas.openxmlformats.org/officeDocument/2006/relationships/tags" Target="../tags/tag103.xml"/><Relationship Id="rId29" Type="http://schemas.openxmlformats.org/officeDocument/2006/relationships/tags" Target="../tags/tag116.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tags" Target="../tags/tag119.xml"/><Relationship Id="rId37" Type="http://schemas.openxmlformats.org/officeDocument/2006/relationships/tags" Target="../tags/tag124.xml"/><Relationship Id="rId40" Type="http://schemas.openxmlformats.org/officeDocument/2006/relationships/tags" Target="../tags/tag127.xml"/><Relationship Id="rId45" Type="http://schemas.openxmlformats.org/officeDocument/2006/relationships/tags" Target="../tags/tag132.xml"/><Relationship Id="rId53" Type="http://schemas.openxmlformats.org/officeDocument/2006/relationships/chart" Target="../charts/chart4.xml"/><Relationship Id="rId5" Type="http://schemas.openxmlformats.org/officeDocument/2006/relationships/tags" Target="../tags/tag92.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4" Type="http://schemas.openxmlformats.org/officeDocument/2006/relationships/tags" Target="../tags/tag131.xml"/><Relationship Id="rId52" Type="http://schemas.openxmlformats.org/officeDocument/2006/relationships/image" Target="../media/image1.emf"/><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35" Type="http://schemas.openxmlformats.org/officeDocument/2006/relationships/tags" Target="../tags/tag122.xml"/><Relationship Id="rId43" Type="http://schemas.openxmlformats.org/officeDocument/2006/relationships/tags" Target="../tags/tag130.xml"/><Relationship Id="rId48" Type="http://schemas.openxmlformats.org/officeDocument/2006/relationships/tags" Target="../tags/tag135.xml"/><Relationship Id="rId8" Type="http://schemas.openxmlformats.org/officeDocument/2006/relationships/tags" Target="../tags/tag95.xml"/><Relationship Id="rId51" Type="http://schemas.openxmlformats.org/officeDocument/2006/relationships/oleObject" Target="../embeddings/oleObject12.bin"/><Relationship Id="rId3" Type="http://schemas.openxmlformats.org/officeDocument/2006/relationships/tags" Target="../tags/tag90.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tags" Target="../tags/tag120.xml"/><Relationship Id="rId38" Type="http://schemas.openxmlformats.org/officeDocument/2006/relationships/tags" Target="../tags/tag125.xml"/><Relationship Id="rId46" Type="http://schemas.openxmlformats.org/officeDocument/2006/relationships/tags" Target="../tags/tag133.xml"/><Relationship Id="rId20" Type="http://schemas.openxmlformats.org/officeDocument/2006/relationships/tags" Target="../tags/tag107.xml"/><Relationship Id="rId41" Type="http://schemas.openxmlformats.org/officeDocument/2006/relationships/tags" Target="../tags/tag128.xml"/><Relationship Id="rId54" Type="http://schemas.openxmlformats.org/officeDocument/2006/relationships/chart" Target="../charts/chart5.xml"/><Relationship Id="rId1" Type="http://schemas.openxmlformats.org/officeDocument/2006/relationships/tags" Target="../tags/tag88.xml"/><Relationship Id="rId6" Type="http://schemas.openxmlformats.org/officeDocument/2006/relationships/tags" Target="../tags/tag93.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36" Type="http://schemas.openxmlformats.org/officeDocument/2006/relationships/tags" Target="../tags/tag123.xml"/><Relationship Id="rId49" Type="http://schemas.openxmlformats.org/officeDocument/2006/relationships/tags" Target="../tags/tag13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6" Type="http://schemas.openxmlformats.org/officeDocument/2006/relationships/tags" Target="../tags/tag163.xml"/><Relationship Id="rId21" Type="http://schemas.openxmlformats.org/officeDocument/2006/relationships/tags" Target="../tags/tag158.xml"/><Relationship Id="rId42" Type="http://schemas.openxmlformats.org/officeDocument/2006/relationships/tags" Target="../tags/tag179.xml"/><Relationship Id="rId47" Type="http://schemas.openxmlformats.org/officeDocument/2006/relationships/tags" Target="../tags/tag184.xml"/><Relationship Id="rId63" Type="http://schemas.openxmlformats.org/officeDocument/2006/relationships/tags" Target="../tags/tag200.xml"/><Relationship Id="rId68" Type="http://schemas.openxmlformats.org/officeDocument/2006/relationships/tags" Target="../tags/tag205.xml"/><Relationship Id="rId84" Type="http://schemas.openxmlformats.org/officeDocument/2006/relationships/tags" Target="../tags/tag221.xml"/><Relationship Id="rId89" Type="http://schemas.openxmlformats.org/officeDocument/2006/relationships/tags" Target="../tags/tag226.xml"/><Relationship Id="rId16" Type="http://schemas.openxmlformats.org/officeDocument/2006/relationships/tags" Target="../tags/tag153.xml"/><Relationship Id="rId107" Type="http://schemas.openxmlformats.org/officeDocument/2006/relationships/chart" Target="../charts/chart7.xml"/><Relationship Id="rId11" Type="http://schemas.openxmlformats.org/officeDocument/2006/relationships/tags" Target="../tags/tag148.xml"/><Relationship Id="rId32" Type="http://schemas.openxmlformats.org/officeDocument/2006/relationships/tags" Target="../tags/tag169.xml"/><Relationship Id="rId37" Type="http://schemas.openxmlformats.org/officeDocument/2006/relationships/tags" Target="../tags/tag174.xml"/><Relationship Id="rId53" Type="http://schemas.openxmlformats.org/officeDocument/2006/relationships/tags" Target="../tags/tag190.xml"/><Relationship Id="rId58" Type="http://schemas.openxmlformats.org/officeDocument/2006/relationships/tags" Target="../tags/tag195.xml"/><Relationship Id="rId74" Type="http://schemas.openxmlformats.org/officeDocument/2006/relationships/tags" Target="../tags/tag211.xml"/><Relationship Id="rId79" Type="http://schemas.openxmlformats.org/officeDocument/2006/relationships/tags" Target="../tags/tag216.xml"/><Relationship Id="rId102" Type="http://schemas.openxmlformats.org/officeDocument/2006/relationships/tags" Target="../tags/tag239.xml"/><Relationship Id="rId5" Type="http://schemas.openxmlformats.org/officeDocument/2006/relationships/tags" Target="../tags/tag142.xml"/><Relationship Id="rId90" Type="http://schemas.openxmlformats.org/officeDocument/2006/relationships/tags" Target="../tags/tag227.xml"/><Relationship Id="rId95" Type="http://schemas.openxmlformats.org/officeDocument/2006/relationships/tags" Target="../tags/tag232.xml"/><Relationship Id="rId22" Type="http://schemas.openxmlformats.org/officeDocument/2006/relationships/tags" Target="../tags/tag159.xml"/><Relationship Id="rId27" Type="http://schemas.openxmlformats.org/officeDocument/2006/relationships/tags" Target="../tags/tag164.xml"/><Relationship Id="rId43" Type="http://schemas.openxmlformats.org/officeDocument/2006/relationships/tags" Target="../tags/tag180.xml"/><Relationship Id="rId48" Type="http://schemas.openxmlformats.org/officeDocument/2006/relationships/tags" Target="../tags/tag185.xml"/><Relationship Id="rId64" Type="http://schemas.openxmlformats.org/officeDocument/2006/relationships/tags" Target="../tags/tag201.xml"/><Relationship Id="rId69" Type="http://schemas.openxmlformats.org/officeDocument/2006/relationships/tags" Target="../tags/tag206.xml"/><Relationship Id="rId80" Type="http://schemas.openxmlformats.org/officeDocument/2006/relationships/tags" Target="../tags/tag217.xml"/><Relationship Id="rId85" Type="http://schemas.openxmlformats.org/officeDocument/2006/relationships/tags" Target="../tags/tag222.xml"/><Relationship Id="rId12" Type="http://schemas.openxmlformats.org/officeDocument/2006/relationships/tags" Target="../tags/tag149.xml"/><Relationship Id="rId17" Type="http://schemas.openxmlformats.org/officeDocument/2006/relationships/tags" Target="../tags/tag154.xml"/><Relationship Id="rId33" Type="http://schemas.openxmlformats.org/officeDocument/2006/relationships/tags" Target="../tags/tag170.xml"/><Relationship Id="rId38" Type="http://schemas.openxmlformats.org/officeDocument/2006/relationships/tags" Target="../tags/tag175.xml"/><Relationship Id="rId59" Type="http://schemas.openxmlformats.org/officeDocument/2006/relationships/tags" Target="../tags/tag196.xml"/><Relationship Id="rId103" Type="http://schemas.openxmlformats.org/officeDocument/2006/relationships/slideLayout" Target="../slideLayouts/slideLayout3.xml"/><Relationship Id="rId108" Type="http://schemas.openxmlformats.org/officeDocument/2006/relationships/chart" Target="../charts/chart8.xml"/><Relationship Id="rId20" Type="http://schemas.openxmlformats.org/officeDocument/2006/relationships/tags" Target="../tags/tag157.xml"/><Relationship Id="rId41" Type="http://schemas.openxmlformats.org/officeDocument/2006/relationships/tags" Target="../tags/tag178.xml"/><Relationship Id="rId54" Type="http://schemas.openxmlformats.org/officeDocument/2006/relationships/tags" Target="../tags/tag191.xml"/><Relationship Id="rId62" Type="http://schemas.openxmlformats.org/officeDocument/2006/relationships/tags" Target="../tags/tag199.xml"/><Relationship Id="rId70" Type="http://schemas.openxmlformats.org/officeDocument/2006/relationships/tags" Target="../tags/tag207.xml"/><Relationship Id="rId75" Type="http://schemas.openxmlformats.org/officeDocument/2006/relationships/tags" Target="../tags/tag212.xml"/><Relationship Id="rId83" Type="http://schemas.openxmlformats.org/officeDocument/2006/relationships/tags" Target="../tags/tag220.xml"/><Relationship Id="rId88" Type="http://schemas.openxmlformats.org/officeDocument/2006/relationships/tags" Target="../tags/tag225.xml"/><Relationship Id="rId91" Type="http://schemas.openxmlformats.org/officeDocument/2006/relationships/tags" Target="../tags/tag228.xml"/><Relationship Id="rId96" Type="http://schemas.openxmlformats.org/officeDocument/2006/relationships/tags" Target="../tags/tag233.xml"/><Relationship Id="rId1" Type="http://schemas.openxmlformats.org/officeDocument/2006/relationships/tags" Target="../tags/tag138.xml"/><Relationship Id="rId6" Type="http://schemas.openxmlformats.org/officeDocument/2006/relationships/tags" Target="../tags/tag143.xml"/><Relationship Id="rId15" Type="http://schemas.openxmlformats.org/officeDocument/2006/relationships/tags" Target="../tags/tag152.xml"/><Relationship Id="rId23" Type="http://schemas.openxmlformats.org/officeDocument/2006/relationships/tags" Target="../tags/tag160.xml"/><Relationship Id="rId28" Type="http://schemas.openxmlformats.org/officeDocument/2006/relationships/tags" Target="../tags/tag165.xml"/><Relationship Id="rId36" Type="http://schemas.openxmlformats.org/officeDocument/2006/relationships/tags" Target="../tags/tag173.xml"/><Relationship Id="rId49" Type="http://schemas.openxmlformats.org/officeDocument/2006/relationships/tags" Target="../tags/tag186.xml"/><Relationship Id="rId57" Type="http://schemas.openxmlformats.org/officeDocument/2006/relationships/tags" Target="../tags/tag194.xml"/><Relationship Id="rId106" Type="http://schemas.openxmlformats.org/officeDocument/2006/relationships/chart" Target="../charts/chart6.xml"/><Relationship Id="rId10" Type="http://schemas.openxmlformats.org/officeDocument/2006/relationships/tags" Target="../tags/tag147.xml"/><Relationship Id="rId31" Type="http://schemas.openxmlformats.org/officeDocument/2006/relationships/tags" Target="../tags/tag168.xml"/><Relationship Id="rId44" Type="http://schemas.openxmlformats.org/officeDocument/2006/relationships/tags" Target="../tags/tag181.xml"/><Relationship Id="rId52" Type="http://schemas.openxmlformats.org/officeDocument/2006/relationships/tags" Target="../tags/tag189.xml"/><Relationship Id="rId60" Type="http://schemas.openxmlformats.org/officeDocument/2006/relationships/tags" Target="../tags/tag197.xml"/><Relationship Id="rId65" Type="http://schemas.openxmlformats.org/officeDocument/2006/relationships/tags" Target="../tags/tag202.xml"/><Relationship Id="rId73" Type="http://schemas.openxmlformats.org/officeDocument/2006/relationships/tags" Target="../tags/tag210.xml"/><Relationship Id="rId78" Type="http://schemas.openxmlformats.org/officeDocument/2006/relationships/tags" Target="../tags/tag215.xml"/><Relationship Id="rId81" Type="http://schemas.openxmlformats.org/officeDocument/2006/relationships/tags" Target="../tags/tag218.xml"/><Relationship Id="rId86" Type="http://schemas.openxmlformats.org/officeDocument/2006/relationships/tags" Target="../tags/tag223.xml"/><Relationship Id="rId94" Type="http://schemas.openxmlformats.org/officeDocument/2006/relationships/tags" Target="../tags/tag231.xml"/><Relationship Id="rId99" Type="http://schemas.openxmlformats.org/officeDocument/2006/relationships/tags" Target="../tags/tag236.xml"/><Relationship Id="rId101" Type="http://schemas.openxmlformats.org/officeDocument/2006/relationships/tags" Target="../tags/tag238.xml"/><Relationship Id="rId4" Type="http://schemas.openxmlformats.org/officeDocument/2006/relationships/tags" Target="../tags/tag141.xml"/><Relationship Id="rId9" Type="http://schemas.openxmlformats.org/officeDocument/2006/relationships/tags" Target="../tags/tag146.xml"/><Relationship Id="rId13" Type="http://schemas.openxmlformats.org/officeDocument/2006/relationships/tags" Target="../tags/tag150.xml"/><Relationship Id="rId18" Type="http://schemas.openxmlformats.org/officeDocument/2006/relationships/tags" Target="../tags/tag155.xml"/><Relationship Id="rId39" Type="http://schemas.openxmlformats.org/officeDocument/2006/relationships/tags" Target="../tags/tag176.xml"/><Relationship Id="rId34" Type="http://schemas.openxmlformats.org/officeDocument/2006/relationships/tags" Target="../tags/tag171.xml"/><Relationship Id="rId50" Type="http://schemas.openxmlformats.org/officeDocument/2006/relationships/tags" Target="../tags/tag187.xml"/><Relationship Id="rId55" Type="http://schemas.openxmlformats.org/officeDocument/2006/relationships/tags" Target="../tags/tag192.xml"/><Relationship Id="rId76" Type="http://schemas.openxmlformats.org/officeDocument/2006/relationships/tags" Target="../tags/tag213.xml"/><Relationship Id="rId97" Type="http://schemas.openxmlformats.org/officeDocument/2006/relationships/tags" Target="../tags/tag234.xml"/><Relationship Id="rId104" Type="http://schemas.openxmlformats.org/officeDocument/2006/relationships/oleObject" Target="../embeddings/oleObject14.bin"/><Relationship Id="rId7" Type="http://schemas.openxmlformats.org/officeDocument/2006/relationships/tags" Target="../tags/tag144.xml"/><Relationship Id="rId71" Type="http://schemas.openxmlformats.org/officeDocument/2006/relationships/tags" Target="../tags/tag208.xml"/><Relationship Id="rId92" Type="http://schemas.openxmlformats.org/officeDocument/2006/relationships/tags" Target="../tags/tag229.xml"/><Relationship Id="rId2" Type="http://schemas.openxmlformats.org/officeDocument/2006/relationships/tags" Target="../tags/tag139.xml"/><Relationship Id="rId29" Type="http://schemas.openxmlformats.org/officeDocument/2006/relationships/tags" Target="../tags/tag166.xml"/><Relationship Id="rId24" Type="http://schemas.openxmlformats.org/officeDocument/2006/relationships/tags" Target="../tags/tag161.xml"/><Relationship Id="rId40" Type="http://schemas.openxmlformats.org/officeDocument/2006/relationships/tags" Target="../tags/tag177.xml"/><Relationship Id="rId45" Type="http://schemas.openxmlformats.org/officeDocument/2006/relationships/tags" Target="../tags/tag182.xml"/><Relationship Id="rId66" Type="http://schemas.openxmlformats.org/officeDocument/2006/relationships/tags" Target="../tags/tag203.xml"/><Relationship Id="rId87" Type="http://schemas.openxmlformats.org/officeDocument/2006/relationships/tags" Target="../tags/tag224.xml"/><Relationship Id="rId61" Type="http://schemas.openxmlformats.org/officeDocument/2006/relationships/tags" Target="../tags/tag198.xml"/><Relationship Id="rId82" Type="http://schemas.openxmlformats.org/officeDocument/2006/relationships/tags" Target="../tags/tag219.xml"/><Relationship Id="rId19" Type="http://schemas.openxmlformats.org/officeDocument/2006/relationships/tags" Target="../tags/tag156.xml"/><Relationship Id="rId14" Type="http://schemas.openxmlformats.org/officeDocument/2006/relationships/tags" Target="../tags/tag151.xml"/><Relationship Id="rId30" Type="http://schemas.openxmlformats.org/officeDocument/2006/relationships/tags" Target="../tags/tag167.xml"/><Relationship Id="rId35" Type="http://schemas.openxmlformats.org/officeDocument/2006/relationships/tags" Target="../tags/tag172.xml"/><Relationship Id="rId56" Type="http://schemas.openxmlformats.org/officeDocument/2006/relationships/tags" Target="../tags/tag193.xml"/><Relationship Id="rId77" Type="http://schemas.openxmlformats.org/officeDocument/2006/relationships/tags" Target="../tags/tag214.xml"/><Relationship Id="rId100" Type="http://schemas.openxmlformats.org/officeDocument/2006/relationships/tags" Target="../tags/tag237.xml"/><Relationship Id="rId105" Type="http://schemas.openxmlformats.org/officeDocument/2006/relationships/image" Target="../media/image1.emf"/><Relationship Id="rId8" Type="http://schemas.openxmlformats.org/officeDocument/2006/relationships/tags" Target="../tags/tag145.xml"/><Relationship Id="rId51" Type="http://schemas.openxmlformats.org/officeDocument/2006/relationships/tags" Target="../tags/tag188.xml"/><Relationship Id="rId72" Type="http://schemas.openxmlformats.org/officeDocument/2006/relationships/tags" Target="../tags/tag209.xml"/><Relationship Id="rId93" Type="http://schemas.openxmlformats.org/officeDocument/2006/relationships/tags" Target="../tags/tag230.xml"/><Relationship Id="rId98" Type="http://schemas.openxmlformats.org/officeDocument/2006/relationships/tags" Target="../tags/tag235.xml"/><Relationship Id="rId3" Type="http://schemas.openxmlformats.org/officeDocument/2006/relationships/tags" Target="../tags/tag140.xml"/><Relationship Id="rId25" Type="http://schemas.openxmlformats.org/officeDocument/2006/relationships/tags" Target="../tags/tag162.xml"/><Relationship Id="rId46" Type="http://schemas.openxmlformats.org/officeDocument/2006/relationships/tags" Target="../tags/tag183.xml"/><Relationship Id="rId67" Type="http://schemas.openxmlformats.org/officeDocument/2006/relationships/tags" Target="../tags/tag204.xml"/></Relationships>
</file>

<file path=ppt/slides/_rels/slide14.xml.rels><?xml version="1.0" encoding="UTF-8" standalone="yes"?>
<Relationships xmlns="http://schemas.openxmlformats.org/package/2006/relationships"><Relationship Id="rId26" Type="http://schemas.openxmlformats.org/officeDocument/2006/relationships/tags" Target="../tags/tag265.xml"/><Relationship Id="rId21" Type="http://schemas.openxmlformats.org/officeDocument/2006/relationships/tags" Target="../tags/tag260.xml"/><Relationship Id="rId42" Type="http://schemas.openxmlformats.org/officeDocument/2006/relationships/tags" Target="../tags/tag281.xml"/><Relationship Id="rId47" Type="http://schemas.openxmlformats.org/officeDocument/2006/relationships/tags" Target="../tags/tag286.xml"/><Relationship Id="rId63" Type="http://schemas.openxmlformats.org/officeDocument/2006/relationships/tags" Target="../tags/tag302.xml"/><Relationship Id="rId68" Type="http://schemas.openxmlformats.org/officeDocument/2006/relationships/tags" Target="../tags/tag307.xml"/><Relationship Id="rId2" Type="http://schemas.openxmlformats.org/officeDocument/2006/relationships/tags" Target="../tags/tag241.xml"/><Relationship Id="rId16" Type="http://schemas.openxmlformats.org/officeDocument/2006/relationships/tags" Target="../tags/tag255.xml"/><Relationship Id="rId29" Type="http://schemas.openxmlformats.org/officeDocument/2006/relationships/tags" Target="../tags/tag268.xml"/><Relationship Id="rId11" Type="http://schemas.openxmlformats.org/officeDocument/2006/relationships/tags" Target="../tags/tag250.xml"/><Relationship Id="rId24" Type="http://schemas.openxmlformats.org/officeDocument/2006/relationships/tags" Target="../tags/tag263.xml"/><Relationship Id="rId32" Type="http://schemas.openxmlformats.org/officeDocument/2006/relationships/tags" Target="../tags/tag271.xml"/><Relationship Id="rId37" Type="http://schemas.openxmlformats.org/officeDocument/2006/relationships/tags" Target="../tags/tag276.xml"/><Relationship Id="rId40" Type="http://schemas.openxmlformats.org/officeDocument/2006/relationships/tags" Target="../tags/tag279.xml"/><Relationship Id="rId45" Type="http://schemas.openxmlformats.org/officeDocument/2006/relationships/tags" Target="../tags/tag284.xml"/><Relationship Id="rId53" Type="http://schemas.openxmlformats.org/officeDocument/2006/relationships/tags" Target="../tags/tag292.xml"/><Relationship Id="rId58" Type="http://schemas.openxmlformats.org/officeDocument/2006/relationships/tags" Target="../tags/tag297.xml"/><Relationship Id="rId66" Type="http://schemas.openxmlformats.org/officeDocument/2006/relationships/tags" Target="../tags/tag305.xml"/><Relationship Id="rId74" Type="http://schemas.openxmlformats.org/officeDocument/2006/relationships/image" Target="../media/image1.emf"/><Relationship Id="rId5" Type="http://schemas.openxmlformats.org/officeDocument/2006/relationships/tags" Target="../tags/tag244.xml"/><Relationship Id="rId61" Type="http://schemas.openxmlformats.org/officeDocument/2006/relationships/tags" Target="../tags/tag300.xml"/><Relationship Id="rId19" Type="http://schemas.openxmlformats.org/officeDocument/2006/relationships/tags" Target="../tags/tag258.xml"/><Relationship Id="rId14" Type="http://schemas.openxmlformats.org/officeDocument/2006/relationships/tags" Target="../tags/tag253.xml"/><Relationship Id="rId22" Type="http://schemas.openxmlformats.org/officeDocument/2006/relationships/tags" Target="../tags/tag261.xml"/><Relationship Id="rId27" Type="http://schemas.openxmlformats.org/officeDocument/2006/relationships/tags" Target="../tags/tag266.xml"/><Relationship Id="rId30" Type="http://schemas.openxmlformats.org/officeDocument/2006/relationships/tags" Target="../tags/tag269.xml"/><Relationship Id="rId35" Type="http://schemas.openxmlformats.org/officeDocument/2006/relationships/tags" Target="../tags/tag274.xml"/><Relationship Id="rId43" Type="http://schemas.openxmlformats.org/officeDocument/2006/relationships/tags" Target="../tags/tag282.xml"/><Relationship Id="rId48" Type="http://schemas.openxmlformats.org/officeDocument/2006/relationships/tags" Target="../tags/tag287.xml"/><Relationship Id="rId56" Type="http://schemas.openxmlformats.org/officeDocument/2006/relationships/tags" Target="../tags/tag295.xml"/><Relationship Id="rId64" Type="http://schemas.openxmlformats.org/officeDocument/2006/relationships/tags" Target="../tags/tag303.xml"/><Relationship Id="rId69" Type="http://schemas.openxmlformats.org/officeDocument/2006/relationships/tags" Target="../tags/tag308.xml"/><Relationship Id="rId8" Type="http://schemas.openxmlformats.org/officeDocument/2006/relationships/tags" Target="../tags/tag247.xml"/><Relationship Id="rId51" Type="http://schemas.openxmlformats.org/officeDocument/2006/relationships/tags" Target="../tags/tag290.xml"/><Relationship Id="rId72" Type="http://schemas.openxmlformats.org/officeDocument/2006/relationships/slideLayout" Target="../slideLayouts/slideLayout3.xml"/><Relationship Id="rId3" Type="http://schemas.openxmlformats.org/officeDocument/2006/relationships/tags" Target="../tags/tag242.xml"/><Relationship Id="rId12" Type="http://schemas.openxmlformats.org/officeDocument/2006/relationships/tags" Target="../tags/tag251.xml"/><Relationship Id="rId17" Type="http://schemas.openxmlformats.org/officeDocument/2006/relationships/tags" Target="../tags/tag256.xml"/><Relationship Id="rId25" Type="http://schemas.openxmlformats.org/officeDocument/2006/relationships/tags" Target="../tags/tag264.xml"/><Relationship Id="rId33" Type="http://schemas.openxmlformats.org/officeDocument/2006/relationships/tags" Target="../tags/tag272.xml"/><Relationship Id="rId38" Type="http://schemas.openxmlformats.org/officeDocument/2006/relationships/tags" Target="../tags/tag277.xml"/><Relationship Id="rId46" Type="http://schemas.openxmlformats.org/officeDocument/2006/relationships/tags" Target="../tags/tag285.xml"/><Relationship Id="rId59" Type="http://schemas.openxmlformats.org/officeDocument/2006/relationships/tags" Target="../tags/tag298.xml"/><Relationship Id="rId67" Type="http://schemas.openxmlformats.org/officeDocument/2006/relationships/tags" Target="../tags/tag306.xml"/><Relationship Id="rId20" Type="http://schemas.openxmlformats.org/officeDocument/2006/relationships/tags" Target="../tags/tag259.xml"/><Relationship Id="rId41" Type="http://schemas.openxmlformats.org/officeDocument/2006/relationships/tags" Target="../tags/tag280.xml"/><Relationship Id="rId54" Type="http://schemas.openxmlformats.org/officeDocument/2006/relationships/tags" Target="../tags/tag293.xml"/><Relationship Id="rId62" Type="http://schemas.openxmlformats.org/officeDocument/2006/relationships/tags" Target="../tags/tag301.xml"/><Relationship Id="rId70" Type="http://schemas.openxmlformats.org/officeDocument/2006/relationships/tags" Target="../tags/tag309.xml"/><Relationship Id="rId75" Type="http://schemas.openxmlformats.org/officeDocument/2006/relationships/chart" Target="../charts/chart9.xml"/><Relationship Id="rId1" Type="http://schemas.openxmlformats.org/officeDocument/2006/relationships/tags" Target="../tags/tag240.xml"/><Relationship Id="rId6" Type="http://schemas.openxmlformats.org/officeDocument/2006/relationships/tags" Target="../tags/tag245.xml"/><Relationship Id="rId15" Type="http://schemas.openxmlformats.org/officeDocument/2006/relationships/tags" Target="../tags/tag254.xml"/><Relationship Id="rId23" Type="http://schemas.openxmlformats.org/officeDocument/2006/relationships/tags" Target="../tags/tag262.xml"/><Relationship Id="rId28" Type="http://schemas.openxmlformats.org/officeDocument/2006/relationships/tags" Target="../tags/tag267.xml"/><Relationship Id="rId36" Type="http://schemas.openxmlformats.org/officeDocument/2006/relationships/tags" Target="../tags/tag275.xml"/><Relationship Id="rId49" Type="http://schemas.openxmlformats.org/officeDocument/2006/relationships/tags" Target="../tags/tag288.xml"/><Relationship Id="rId57" Type="http://schemas.openxmlformats.org/officeDocument/2006/relationships/tags" Target="../tags/tag296.xml"/><Relationship Id="rId10" Type="http://schemas.openxmlformats.org/officeDocument/2006/relationships/tags" Target="../tags/tag249.xml"/><Relationship Id="rId31" Type="http://schemas.openxmlformats.org/officeDocument/2006/relationships/tags" Target="../tags/tag270.xml"/><Relationship Id="rId44" Type="http://schemas.openxmlformats.org/officeDocument/2006/relationships/tags" Target="../tags/tag283.xml"/><Relationship Id="rId52" Type="http://schemas.openxmlformats.org/officeDocument/2006/relationships/tags" Target="../tags/tag291.xml"/><Relationship Id="rId60" Type="http://schemas.openxmlformats.org/officeDocument/2006/relationships/tags" Target="../tags/tag299.xml"/><Relationship Id="rId65" Type="http://schemas.openxmlformats.org/officeDocument/2006/relationships/tags" Target="../tags/tag304.xml"/><Relationship Id="rId73" Type="http://schemas.openxmlformats.org/officeDocument/2006/relationships/oleObject" Target="../embeddings/oleObject15.bin"/><Relationship Id="rId4" Type="http://schemas.openxmlformats.org/officeDocument/2006/relationships/tags" Target="../tags/tag243.xml"/><Relationship Id="rId9" Type="http://schemas.openxmlformats.org/officeDocument/2006/relationships/tags" Target="../tags/tag248.xml"/><Relationship Id="rId13" Type="http://schemas.openxmlformats.org/officeDocument/2006/relationships/tags" Target="../tags/tag252.xml"/><Relationship Id="rId18" Type="http://schemas.openxmlformats.org/officeDocument/2006/relationships/tags" Target="../tags/tag257.xml"/><Relationship Id="rId39" Type="http://schemas.openxmlformats.org/officeDocument/2006/relationships/tags" Target="../tags/tag278.xml"/><Relationship Id="rId34" Type="http://schemas.openxmlformats.org/officeDocument/2006/relationships/tags" Target="../tags/tag273.xml"/><Relationship Id="rId50" Type="http://schemas.openxmlformats.org/officeDocument/2006/relationships/tags" Target="../tags/tag289.xml"/><Relationship Id="rId55" Type="http://schemas.openxmlformats.org/officeDocument/2006/relationships/tags" Target="../tags/tag294.xml"/><Relationship Id="rId76" Type="http://schemas.openxmlformats.org/officeDocument/2006/relationships/chart" Target="../charts/chart10.xml"/><Relationship Id="rId7" Type="http://schemas.openxmlformats.org/officeDocument/2006/relationships/tags" Target="../tags/tag246.xml"/><Relationship Id="rId71" Type="http://schemas.openxmlformats.org/officeDocument/2006/relationships/tags" Target="../tags/tag310.xml"/></Relationships>
</file>

<file path=ppt/slides/_rels/slide15.xml.rels><?xml version="1.0" encoding="UTF-8" standalone="yes"?>
<Relationships xmlns="http://schemas.openxmlformats.org/package/2006/relationships"><Relationship Id="rId26" Type="http://schemas.openxmlformats.org/officeDocument/2006/relationships/tags" Target="../tags/tag336.xml"/><Relationship Id="rId21" Type="http://schemas.openxmlformats.org/officeDocument/2006/relationships/tags" Target="../tags/tag331.xml"/><Relationship Id="rId42" Type="http://schemas.openxmlformats.org/officeDocument/2006/relationships/tags" Target="../tags/tag352.xml"/><Relationship Id="rId47" Type="http://schemas.openxmlformats.org/officeDocument/2006/relationships/tags" Target="../tags/tag357.xml"/><Relationship Id="rId63" Type="http://schemas.openxmlformats.org/officeDocument/2006/relationships/tags" Target="../tags/tag373.xml"/><Relationship Id="rId68" Type="http://schemas.openxmlformats.org/officeDocument/2006/relationships/tags" Target="../tags/tag378.xml"/><Relationship Id="rId84" Type="http://schemas.openxmlformats.org/officeDocument/2006/relationships/image" Target="../media/image1.emf"/><Relationship Id="rId16" Type="http://schemas.openxmlformats.org/officeDocument/2006/relationships/tags" Target="../tags/tag326.xml"/><Relationship Id="rId11" Type="http://schemas.openxmlformats.org/officeDocument/2006/relationships/tags" Target="../tags/tag321.xml"/><Relationship Id="rId32" Type="http://schemas.openxmlformats.org/officeDocument/2006/relationships/tags" Target="../tags/tag342.xml"/><Relationship Id="rId37" Type="http://schemas.openxmlformats.org/officeDocument/2006/relationships/tags" Target="../tags/tag347.xml"/><Relationship Id="rId53" Type="http://schemas.openxmlformats.org/officeDocument/2006/relationships/tags" Target="../tags/tag363.xml"/><Relationship Id="rId58" Type="http://schemas.openxmlformats.org/officeDocument/2006/relationships/tags" Target="../tags/tag368.xml"/><Relationship Id="rId74" Type="http://schemas.openxmlformats.org/officeDocument/2006/relationships/tags" Target="../tags/tag384.xml"/><Relationship Id="rId79" Type="http://schemas.openxmlformats.org/officeDocument/2006/relationships/tags" Target="../tags/tag389.xml"/><Relationship Id="rId5" Type="http://schemas.openxmlformats.org/officeDocument/2006/relationships/tags" Target="../tags/tag315.xml"/><Relationship Id="rId19" Type="http://schemas.openxmlformats.org/officeDocument/2006/relationships/tags" Target="../tags/tag329.xml"/><Relationship Id="rId14" Type="http://schemas.openxmlformats.org/officeDocument/2006/relationships/tags" Target="../tags/tag324.xml"/><Relationship Id="rId22" Type="http://schemas.openxmlformats.org/officeDocument/2006/relationships/tags" Target="../tags/tag332.xml"/><Relationship Id="rId27" Type="http://schemas.openxmlformats.org/officeDocument/2006/relationships/tags" Target="../tags/tag337.xml"/><Relationship Id="rId30" Type="http://schemas.openxmlformats.org/officeDocument/2006/relationships/tags" Target="../tags/tag340.xml"/><Relationship Id="rId35" Type="http://schemas.openxmlformats.org/officeDocument/2006/relationships/tags" Target="../tags/tag345.xml"/><Relationship Id="rId43" Type="http://schemas.openxmlformats.org/officeDocument/2006/relationships/tags" Target="../tags/tag353.xml"/><Relationship Id="rId48" Type="http://schemas.openxmlformats.org/officeDocument/2006/relationships/tags" Target="../tags/tag358.xml"/><Relationship Id="rId56" Type="http://schemas.openxmlformats.org/officeDocument/2006/relationships/tags" Target="../tags/tag366.xml"/><Relationship Id="rId64" Type="http://schemas.openxmlformats.org/officeDocument/2006/relationships/tags" Target="../tags/tag374.xml"/><Relationship Id="rId69" Type="http://schemas.openxmlformats.org/officeDocument/2006/relationships/tags" Target="../tags/tag379.xml"/><Relationship Id="rId77" Type="http://schemas.openxmlformats.org/officeDocument/2006/relationships/tags" Target="../tags/tag387.xml"/><Relationship Id="rId8" Type="http://schemas.openxmlformats.org/officeDocument/2006/relationships/tags" Target="../tags/tag318.xml"/><Relationship Id="rId51" Type="http://schemas.openxmlformats.org/officeDocument/2006/relationships/tags" Target="../tags/tag361.xml"/><Relationship Id="rId72" Type="http://schemas.openxmlformats.org/officeDocument/2006/relationships/tags" Target="../tags/tag382.xml"/><Relationship Id="rId80" Type="http://schemas.openxmlformats.org/officeDocument/2006/relationships/tags" Target="../tags/tag390.xml"/><Relationship Id="rId85" Type="http://schemas.openxmlformats.org/officeDocument/2006/relationships/chart" Target="../charts/chart11.xml"/><Relationship Id="rId3" Type="http://schemas.openxmlformats.org/officeDocument/2006/relationships/tags" Target="../tags/tag313.xml"/><Relationship Id="rId12" Type="http://schemas.openxmlformats.org/officeDocument/2006/relationships/tags" Target="../tags/tag322.xml"/><Relationship Id="rId17" Type="http://schemas.openxmlformats.org/officeDocument/2006/relationships/tags" Target="../tags/tag327.xml"/><Relationship Id="rId25" Type="http://schemas.openxmlformats.org/officeDocument/2006/relationships/tags" Target="../tags/tag335.xml"/><Relationship Id="rId33" Type="http://schemas.openxmlformats.org/officeDocument/2006/relationships/tags" Target="../tags/tag343.xml"/><Relationship Id="rId38" Type="http://schemas.openxmlformats.org/officeDocument/2006/relationships/tags" Target="../tags/tag348.xml"/><Relationship Id="rId46" Type="http://schemas.openxmlformats.org/officeDocument/2006/relationships/tags" Target="../tags/tag356.xml"/><Relationship Id="rId59" Type="http://schemas.openxmlformats.org/officeDocument/2006/relationships/tags" Target="../tags/tag369.xml"/><Relationship Id="rId67" Type="http://schemas.openxmlformats.org/officeDocument/2006/relationships/tags" Target="../tags/tag377.xml"/><Relationship Id="rId20" Type="http://schemas.openxmlformats.org/officeDocument/2006/relationships/tags" Target="../tags/tag330.xml"/><Relationship Id="rId41" Type="http://schemas.openxmlformats.org/officeDocument/2006/relationships/tags" Target="../tags/tag351.xml"/><Relationship Id="rId54" Type="http://schemas.openxmlformats.org/officeDocument/2006/relationships/tags" Target="../tags/tag364.xml"/><Relationship Id="rId62" Type="http://schemas.openxmlformats.org/officeDocument/2006/relationships/tags" Target="../tags/tag372.xml"/><Relationship Id="rId70" Type="http://schemas.openxmlformats.org/officeDocument/2006/relationships/tags" Target="../tags/tag380.xml"/><Relationship Id="rId75" Type="http://schemas.openxmlformats.org/officeDocument/2006/relationships/tags" Target="../tags/tag385.xml"/><Relationship Id="rId83" Type="http://schemas.openxmlformats.org/officeDocument/2006/relationships/oleObject" Target="../embeddings/oleObject16.bin"/><Relationship Id="rId1" Type="http://schemas.openxmlformats.org/officeDocument/2006/relationships/tags" Target="../tags/tag311.xml"/><Relationship Id="rId6" Type="http://schemas.openxmlformats.org/officeDocument/2006/relationships/tags" Target="../tags/tag316.xml"/><Relationship Id="rId15" Type="http://schemas.openxmlformats.org/officeDocument/2006/relationships/tags" Target="../tags/tag325.xml"/><Relationship Id="rId23" Type="http://schemas.openxmlformats.org/officeDocument/2006/relationships/tags" Target="../tags/tag333.xml"/><Relationship Id="rId28" Type="http://schemas.openxmlformats.org/officeDocument/2006/relationships/tags" Target="../tags/tag338.xml"/><Relationship Id="rId36" Type="http://schemas.openxmlformats.org/officeDocument/2006/relationships/tags" Target="../tags/tag346.xml"/><Relationship Id="rId49" Type="http://schemas.openxmlformats.org/officeDocument/2006/relationships/tags" Target="../tags/tag359.xml"/><Relationship Id="rId57" Type="http://schemas.openxmlformats.org/officeDocument/2006/relationships/tags" Target="../tags/tag367.xml"/><Relationship Id="rId10" Type="http://schemas.openxmlformats.org/officeDocument/2006/relationships/tags" Target="../tags/tag320.xml"/><Relationship Id="rId31" Type="http://schemas.openxmlformats.org/officeDocument/2006/relationships/tags" Target="../tags/tag341.xml"/><Relationship Id="rId44" Type="http://schemas.openxmlformats.org/officeDocument/2006/relationships/tags" Target="../tags/tag354.xml"/><Relationship Id="rId52" Type="http://schemas.openxmlformats.org/officeDocument/2006/relationships/tags" Target="../tags/tag362.xml"/><Relationship Id="rId60" Type="http://schemas.openxmlformats.org/officeDocument/2006/relationships/tags" Target="../tags/tag370.xml"/><Relationship Id="rId65" Type="http://schemas.openxmlformats.org/officeDocument/2006/relationships/tags" Target="../tags/tag375.xml"/><Relationship Id="rId73" Type="http://schemas.openxmlformats.org/officeDocument/2006/relationships/tags" Target="../tags/tag383.xml"/><Relationship Id="rId78" Type="http://schemas.openxmlformats.org/officeDocument/2006/relationships/tags" Target="../tags/tag388.xml"/><Relationship Id="rId81" Type="http://schemas.openxmlformats.org/officeDocument/2006/relationships/tags" Target="../tags/tag391.xml"/><Relationship Id="rId86" Type="http://schemas.openxmlformats.org/officeDocument/2006/relationships/chart" Target="../charts/chart12.xml"/><Relationship Id="rId4" Type="http://schemas.openxmlformats.org/officeDocument/2006/relationships/tags" Target="../tags/tag314.xml"/><Relationship Id="rId9" Type="http://schemas.openxmlformats.org/officeDocument/2006/relationships/tags" Target="../tags/tag319.xml"/><Relationship Id="rId13" Type="http://schemas.openxmlformats.org/officeDocument/2006/relationships/tags" Target="../tags/tag323.xml"/><Relationship Id="rId18" Type="http://schemas.openxmlformats.org/officeDocument/2006/relationships/tags" Target="../tags/tag328.xml"/><Relationship Id="rId39" Type="http://schemas.openxmlformats.org/officeDocument/2006/relationships/tags" Target="../tags/tag349.xml"/><Relationship Id="rId34" Type="http://schemas.openxmlformats.org/officeDocument/2006/relationships/tags" Target="../tags/tag344.xml"/><Relationship Id="rId50" Type="http://schemas.openxmlformats.org/officeDocument/2006/relationships/tags" Target="../tags/tag360.xml"/><Relationship Id="rId55" Type="http://schemas.openxmlformats.org/officeDocument/2006/relationships/tags" Target="../tags/tag365.xml"/><Relationship Id="rId76" Type="http://schemas.openxmlformats.org/officeDocument/2006/relationships/tags" Target="../tags/tag386.xml"/><Relationship Id="rId7" Type="http://schemas.openxmlformats.org/officeDocument/2006/relationships/tags" Target="../tags/tag317.xml"/><Relationship Id="rId71" Type="http://schemas.openxmlformats.org/officeDocument/2006/relationships/tags" Target="../tags/tag381.xml"/><Relationship Id="rId2" Type="http://schemas.openxmlformats.org/officeDocument/2006/relationships/tags" Target="../tags/tag312.xml"/><Relationship Id="rId29" Type="http://schemas.openxmlformats.org/officeDocument/2006/relationships/tags" Target="../tags/tag339.xml"/><Relationship Id="rId24" Type="http://schemas.openxmlformats.org/officeDocument/2006/relationships/tags" Target="../tags/tag334.xml"/><Relationship Id="rId40" Type="http://schemas.openxmlformats.org/officeDocument/2006/relationships/tags" Target="../tags/tag350.xml"/><Relationship Id="rId45" Type="http://schemas.openxmlformats.org/officeDocument/2006/relationships/tags" Target="../tags/tag355.xml"/><Relationship Id="rId66" Type="http://schemas.openxmlformats.org/officeDocument/2006/relationships/tags" Target="../tags/tag376.xml"/><Relationship Id="rId87" Type="http://schemas.openxmlformats.org/officeDocument/2006/relationships/chart" Target="../charts/chart13.xml"/><Relationship Id="rId61" Type="http://schemas.openxmlformats.org/officeDocument/2006/relationships/tags" Target="../tags/tag371.xml"/><Relationship Id="rId8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tags" Target="../tags/tag39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tags" Target="../tags/tag39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94.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tags" Target="../tags/tag395.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tags" Target="../tags/tag396.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97.x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tags" Target="../tags/tag398.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tags" Target="../tags/tag399.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494C7BFC-E84E-CF7C-4F0F-DA714FC16B6E}"/>
              </a:ext>
            </a:extLst>
          </p:cNvPr>
          <p:cNvGraphicFramePr>
            <a:graphicFrameLocks noChangeAspect="1"/>
          </p:cNvGraphicFramePr>
          <p:nvPr>
            <p:custDataLst>
              <p:tags r:id="rId1"/>
            </p:custDataLst>
            <p:extLst>
              <p:ext uri="{D42A27DB-BD31-4B8C-83A1-F6EECF244321}">
                <p14:modId xmlns:p14="http://schemas.microsoft.com/office/powerpoint/2010/main" val="735941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16" name="Google Shape;1416;p31"/>
          <p:cNvSpPr txBox="1">
            <a:spLocks noGrp="1"/>
          </p:cNvSpPr>
          <p:nvPr>
            <p:ph type="ctrTitle"/>
          </p:nvPr>
        </p:nvSpPr>
        <p:spPr>
          <a:xfrm>
            <a:off x="445908" y="1435698"/>
            <a:ext cx="4970562" cy="18472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Seven Eleven </a:t>
            </a:r>
            <a:r>
              <a:rPr lang="en-US" sz="4800" dirty="0"/>
              <a:t>Supermarket Chain </a:t>
            </a:r>
            <a:br>
              <a:rPr lang="en" sz="2800" dirty="0"/>
            </a:br>
            <a:r>
              <a:rPr lang="en" sz="1800" dirty="0"/>
              <a:t> </a:t>
            </a:r>
            <a:r>
              <a:rPr lang="en" sz="1600" dirty="0"/>
              <a:t>Data Analysis</a:t>
            </a:r>
            <a:endParaRPr sz="1600"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logo with text on it&#10;&#10;Description automatically generated">
            <a:extLst>
              <a:ext uri="{FF2B5EF4-FFF2-40B4-BE49-F238E27FC236}">
                <a16:creationId xmlns:a16="http://schemas.microsoft.com/office/drawing/2014/main" id="{6E754E8D-8FAF-7183-5CC8-CA9269431FF3}"/>
              </a:ext>
            </a:extLst>
          </p:cNvPr>
          <p:cNvPicPr>
            <a:picLocks noChangeAspect="1"/>
          </p:cNvPicPr>
          <p:nvPr/>
        </p:nvPicPr>
        <p:blipFill>
          <a:blip r:embed="rId6"/>
          <a:stretch>
            <a:fillRect/>
          </a:stretch>
        </p:blipFill>
        <p:spPr>
          <a:xfrm>
            <a:off x="7438544" y="224962"/>
            <a:ext cx="1471208" cy="1176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7AC4491-97CD-97E6-EF4A-52C18ADE9E79}"/>
              </a:ext>
            </a:extLst>
          </p:cNvPr>
          <p:cNvGraphicFramePr>
            <a:graphicFrameLocks noChangeAspect="1"/>
          </p:cNvGraphicFramePr>
          <p:nvPr>
            <p:custDataLst>
              <p:tags r:id="rId1"/>
            </p:custDataLst>
            <p:extLst>
              <p:ext uri="{D42A27DB-BD31-4B8C-83A1-F6EECF244321}">
                <p14:modId xmlns:p14="http://schemas.microsoft.com/office/powerpoint/2010/main" val="525346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8" imgW="425" imgH="426" progId="TCLayout.ActiveDocument.1">
                  <p:embed/>
                </p:oleObj>
              </mc:Choice>
              <mc:Fallback>
                <p:oleObj name="think-cell Slide" r:id="rId78" imgW="425" imgH="426" progId="TCLayout.ActiveDocument.1">
                  <p:embed/>
                  <p:pic>
                    <p:nvPicPr>
                      <p:cNvPr id="5" name="think-cell data - do not delete" hidden="1">
                        <a:extLst>
                          <a:ext uri="{FF2B5EF4-FFF2-40B4-BE49-F238E27FC236}">
                            <a16:creationId xmlns:a16="http://schemas.microsoft.com/office/drawing/2014/main" id="{17AC4491-97CD-97E6-EF4A-52C18ADE9E79}"/>
                          </a:ext>
                        </a:extLst>
                      </p:cNvPr>
                      <p:cNvPicPr/>
                      <p:nvPr/>
                    </p:nvPicPr>
                    <p:blipFill>
                      <a:blip r:embed="rId79"/>
                      <a:stretch>
                        <a:fillRect/>
                      </a:stretch>
                    </p:blipFill>
                    <p:spPr>
                      <a:xfrm>
                        <a:off x="1588" y="1588"/>
                        <a:ext cx="1588" cy="1588"/>
                      </a:xfrm>
                      <a:prstGeom prst="rect">
                        <a:avLst/>
                      </a:prstGeom>
                    </p:spPr>
                  </p:pic>
                </p:oleObj>
              </mc:Fallback>
            </mc:AlternateContent>
          </a:graphicData>
        </a:graphic>
      </p:graphicFrame>
      <p:sp>
        <p:nvSpPr>
          <p:cNvPr id="29" name="Content Placeholder 2">
            <a:extLst>
              <a:ext uri="{FF2B5EF4-FFF2-40B4-BE49-F238E27FC236}">
                <a16:creationId xmlns:a16="http://schemas.microsoft.com/office/drawing/2014/main" id="{A099D5DA-4FB4-712C-BA95-764C607B982D}"/>
              </a:ext>
            </a:extLst>
          </p:cNvPr>
          <p:cNvSpPr txBox="1">
            <a:spLocks/>
          </p:cNvSpPr>
          <p:nvPr/>
        </p:nvSpPr>
        <p:spPr>
          <a:xfrm>
            <a:off x="150617" y="144760"/>
            <a:ext cx="1053067"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Sales</a:t>
            </a:r>
          </a:p>
          <a:p>
            <a:pPr marL="0" indent="0">
              <a:buFont typeface="Tw Cen MT" panose="020B0602020104020603" pitchFamily="34" charset="0"/>
              <a:buNone/>
            </a:pPr>
            <a:endParaRPr lang="en-US" sz="1800" kern="100" dirty="0">
              <a:solidFill>
                <a:srgbClr val="000000"/>
              </a:solidFill>
              <a:latin typeface="Calibri" panose="020F0502020204030204" pitchFamily="34" charset="0"/>
              <a:cs typeface="Arial" panose="020B0604020202020204" pitchFamily="34" charset="0"/>
            </a:endParaRPr>
          </a:p>
        </p:txBody>
      </p:sp>
      <p:sp>
        <p:nvSpPr>
          <p:cNvPr id="30" name="Content Placeholder 2">
            <a:extLst>
              <a:ext uri="{FF2B5EF4-FFF2-40B4-BE49-F238E27FC236}">
                <a16:creationId xmlns:a16="http://schemas.microsoft.com/office/drawing/2014/main" id="{2C651B88-957B-059E-852F-DEF58A1F428A}"/>
              </a:ext>
            </a:extLst>
          </p:cNvPr>
          <p:cNvSpPr txBox="1">
            <a:spLocks/>
          </p:cNvSpPr>
          <p:nvPr/>
        </p:nvSpPr>
        <p:spPr>
          <a:xfrm>
            <a:off x="1054595" y="116493"/>
            <a:ext cx="2636838" cy="4492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Predicted vs Actual</a:t>
            </a:r>
          </a:p>
          <a:p>
            <a:pPr marL="0" indent="0">
              <a:buFont typeface="Tw Cen MT" panose="020B0602020104020603" pitchFamily="34" charset="0"/>
              <a:buNone/>
            </a:pPr>
            <a:endParaRPr lang="en-US" sz="1800" b="1" dirty="0">
              <a:solidFill>
                <a:schemeClr val="accent1">
                  <a:lumMod val="75000"/>
                </a:schemeClr>
              </a:solidFill>
            </a:endParaRPr>
          </a:p>
          <a:p>
            <a:pPr marL="0" indent="0">
              <a:buFont typeface="Tw Cen MT" panose="020B0602020104020603" pitchFamily="34" charset="0"/>
              <a:buNone/>
            </a:pPr>
            <a:endParaRPr lang="en-US" sz="1800" dirty="0"/>
          </a:p>
        </p:txBody>
      </p:sp>
      <p:graphicFrame>
        <p:nvGraphicFramePr>
          <p:cNvPr id="10" name="Chart 9">
            <a:extLst>
              <a:ext uri="{FF2B5EF4-FFF2-40B4-BE49-F238E27FC236}">
                <a16:creationId xmlns:a16="http://schemas.microsoft.com/office/drawing/2014/main" id="{6FC331E0-0F0F-F41C-0629-96E0BA346AE2}"/>
              </a:ext>
            </a:extLst>
          </p:cNvPr>
          <p:cNvGraphicFramePr/>
          <p:nvPr>
            <p:custDataLst>
              <p:tags r:id="rId2"/>
            </p:custDataLst>
            <p:extLst>
              <p:ext uri="{D42A27DB-BD31-4B8C-83A1-F6EECF244321}">
                <p14:modId xmlns:p14="http://schemas.microsoft.com/office/powerpoint/2010/main" val="2781940834"/>
              </p:ext>
            </p:extLst>
          </p:nvPr>
        </p:nvGraphicFramePr>
        <p:xfrm>
          <a:off x="-369888" y="1316038"/>
          <a:ext cx="2419350" cy="1719262"/>
        </p:xfrm>
        <a:graphic>
          <a:graphicData uri="http://schemas.openxmlformats.org/drawingml/2006/chart">
            <c:chart xmlns:c="http://schemas.openxmlformats.org/drawingml/2006/chart" xmlns:r="http://schemas.openxmlformats.org/officeDocument/2006/relationships" r:id="rId80"/>
          </a:graphicData>
        </a:graphic>
      </p:graphicFrame>
      <p:sp>
        <p:nvSpPr>
          <p:cNvPr id="32" name="Rectangle 31">
            <a:extLst>
              <a:ext uri="{FF2B5EF4-FFF2-40B4-BE49-F238E27FC236}">
                <a16:creationId xmlns:a16="http://schemas.microsoft.com/office/drawing/2014/main" id="{4EE12069-BB02-38E2-C0AD-7FBD7BC89AE1}"/>
              </a:ext>
            </a:extLst>
          </p:cNvPr>
          <p:cNvSpPr/>
          <p:nvPr>
            <p:custDataLst>
              <p:tags r:id="rId3"/>
            </p:custDataLst>
          </p:nvPr>
        </p:nvSpPr>
        <p:spPr bwMode="auto">
          <a:xfrm>
            <a:off x="1630363" y="2058988"/>
            <a:ext cx="179388" cy="133350"/>
          </a:xfrm>
          <a:prstGeom prst="rect">
            <a:avLst/>
          </a:prstGeom>
          <a:solidFill>
            <a:srgbClr val="D6D7D9"/>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BF41B-AD23-D739-8E10-65D6364F5BC5}"/>
              </a:ext>
            </a:extLst>
          </p:cNvPr>
          <p:cNvSpPr/>
          <p:nvPr>
            <p:custDataLst>
              <p:tags r:id="rId4"/>
            </p:custDataLst>
          </p:nvPr>
        </p:nvSpPr>
        <p:spPr bwMode="auto">
          <a:xfrm>
            <a:off x="1630363" y="2254250"/>
            <a:ext cx="179388" cy="1333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25CD9E63-25C1-3448-781B-6527599CF215}"/>
              </a:ext>
            </a:extLst>
          </p:cNvPr>
          <p:cNvSpPr>
            <a:spLocks noGrp="1"/>
          </p:cNvSpPr>
          <p:nvPr>
            <p:custDataLst>
              <p:tags r:id="rId5"/>
            </p:custDataLst>
          </p:nvPr>
        </p:nvSpPr>
        <p:spPr bwMode="auto">
          <a:xfrm>
            <a:off x="1860550" y="2066925"/>
            <a:ext cx="750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2A4061C1-A04E-4C52-AC5D-5FE628174D6E}" type="datetime'''''No''''t'' ''''''''A''c''''''''hi''''''e''''''''''v''ed'''">
              <a:rPr lang="en-US" altLang="en-US" sz="1000" smtClean="0">
                <a:solidFill>
                  <a:srgbClr val="000000"/>
                </a:solidFill>
              </a:rPr>
              <a:pPr/>
              <a:t>Not Achieved</a:t>
            </a:fld>
            <a:endParaRPr lang="en-US" sz="1000" dirty="0">
              <a:solidFill>
                <a:srgbClr val="000000"/>
              </a:solidFill>
            </a:endParaRPr>
          </a:p>
        </p:txBody>
      </p:sp>
      <p:sp>
        <p:nvSpPr>
          <p:cNvPr id="35" name="Text Placeholder 2">
            <a:extLst>
              <a:ext uri="{FF2B5EF4-FFF2-40B4-BE49-F238E27FC236}">
                <a16:creationId xmlns:a16="http://schemas.microsoft.com/office/drawing/2014/main" id="{58DDEDF9-DC5B-7EA3-EA4C-0DAA45D63678}"/>
              </a:ext>
            </a:extLst>
          </p:cNvPr>
          <p:cNvSpPr>
            <a:spLocks noGrp="1"/>
          </p:cNvSpPr>
          <p:nvPr>
            <p:custDataLst>
              <p:tags r:id="rId6"/>
            </p:custDataLst>
          </p:nvPr>
        </p:nvSpPr>
        <p:spPr bwMode="auto">
          <a:xfrm>
            <a:off x="1860550" y="226218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B98E357E-5A02-4A1C-B9C6-D3AEE1ED0D3C}" type="datetime'''A''ctua''''''''l S''''''''''''a''les'''''''''''''">
              <a:rPr lang="en-US" altLang="en-US" sz="1000" smtClean="0"/>
              <a:pPr/>
              <a:t>Actual Sales</a:t>
            </a:fld>
            <a:endParaRPr lang="en-US" sz="1000" dirty="0"/>
          </a:p>
        </p:txBody>
      </p:sp>
      <p:sp>
        <p:nvSpPr>
          <p:cNvPr id="40" name="Content Placeholder 2">
            <a:extLst>
              <a:ext uri="{FF2B5EF4-FFF2-40B4-BE49-F238E27FC236}">
                <a16:creationId xmlns:a16="http://schemas.microsoft.com/office/drawing/2014/main" id="{EEEAE59D-40AF-FD65-1521-3D04DE245A79}"/>
              </a:ext>
            </a:extLst>
          </p:cNvPr>
          <p:cNvSpPr txBox="1">
            <a:spLocks/>
          </p:cNvSpPr>
          <p:nvPr/>
        </p:nvSpPr>
        <p:spPr>
          <a:xfrm>
            <a:off x="55812" y="535781"/>
            <a:ext cx="3279775" cy="447675"/>
          </a:xfrm>
          <a:prstGeom prst="rect">
            <a:avLst/>
          </a:prstGeom>
        </p:spPr>
        <p:txBody>
          <a:bodyPr vert="horz" lIns="45720" tIns="45720" rIns="45720" bIns="45720" rtlCol="0">
            <a:normAutofit/>
          </a:bodyPr>
          <a:lstStyle>
            <a:defPPr marR="0" lvl="0" algn="l" rtl="0">
              <a:lnSpc>
                <a:spcPct val="100000"/>
              </a:lnSpc>
              <a:spcBef>
                <a:spcPts val="0"/>
              </a:spcBef>
              <a:spcAft>
                <a:spcPts val="0"/>
              </a:spcAft>
            </a:defPPr>
            <a:lvl1pPr marL="0" indent="0" defTabSz="914400" eaLnBrk="1" latinLnBrk="0" hangingPunct="1">
              <a:lnSpc>
                <a:spcPct val="90000"/>
              </a:lnSpc>
              <a:spcBef>
                <a:spcPts val="1200"/>
              </a:spcBef>
              <a:spcAft>
                <a:spcPts val="200"/>
              </a:spcAft>
              <a:buClr>
                <a:schemeClr val="accent1"/>
              </a:buClr>
              <a:buSzPct val="100000"/>
              <a:buFont typeface="Tw Cen MT" panose="020B0602020104020603" pitchFamily="34" charset="0"/>
              <a:buNone/>
              <a:defRPr b="1" kern="1200">
                <a:solidFill>
                  <a:schemeClr val="accent1">
                    <a:lumMod val="75000"/>
                  </a:schemeClr>
                </a:solidFill>
                <a:latin typeface="+mn-lt"/>
                <a:ea typeface="+mn-ea"/>
                <a:cs typeface="+mn-cs"/>
              </a:defRPr>
            </a:lvl1pPr>
            <a:lvl2pPr marL="265176" indent="-137160" defTabSz="91440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3pPr>
            <a:lvl4pPr marL="59436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4pPr>
            <a:lvl5pPr marL="77724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5pPr>
            <a:lvl6pPr marL="91440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6pPr>
            <a:lvl7pPr marL="1060704"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7pPr>
            <a:lvl8pPr marL="1216152"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8pPr>
            <a:lvl9pPr marL="13624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9pPr>
          </a:lstStyle>
          <a:p>
            <a:r>
              <a:rPr lang="en-US" dirty="0"/>
              <a:t>Predicted VS Actual Overview</a:t>
            </a:r>
          </a:p>
          <a:p>
            <a:endParaRPr lang="en-US" dirty="0"/>
          </a:p>
        </p:txBody>
      </p:sp>
      <p:sp>
        <p:nvSpPr>
          <p:cNvPr id="277" name="Title 1">
            <a:extLst>
              <a:ext uri="{FF2B5EF4-FFF2-40B4-BE49-F238E27FC236}">
                <a16:creationId xmlns:a16="http://schemas.microsoft.com/office/drawing/2014/main" id="{8DF18525-AE80-0BE8-CDA0-41DF8964B4D8}"/>
              </a:ext>
            </a:extLst>
          </p:cNvPr>
          <p:cNvSpPr>
            <a:spLocks noGrp="1"/>
          </p:cNvSpPr>
          <p:nvPr>
            <p:ph type="title"/>
          </p:nvPr>
        </p:nvSpPr>
        <p:spPr>
          <a:xfrm>
            <a:off x="7472165" y="3611"/>
            <a:ext cx="1302544" cy="420253"/>
          </a:xfrm>
        </p:spPr>
        <p:txBody>
          <a:bodyPr vert="horz"/>
          <a:lstStyle/>
          <a:p>
            <a:r>
              <a:rPr lang="en-US" sz="2000" u="sng" dirty="0">
                <a:latin typeface="Times New Roman" panose="02020603050405020304" pitchFamily="18" charset="0"/>
                <a:cs typeface="Times New Roman" panose="02020603050405020304" pitchFamily="18" charset="0"/>
              </a:rPr>
              <a:t>Insights </a:t>
            </a:r>
          </a:p>
        </p:txBody>
      </p:sp>
      <p:sp>
        <p:nvSpPr>
          <p:cNvPr id="328" name="TextBox 327">
            <a:extLst>
              <a:ext uri="{FF2B5EF4-FFF2-40B4-BE49-F238E27FC236}">
                <a16:creationId xmlns:a16="http://schemas.microsoft.com/office/drawing/2014/main" id="{6D0F3423-E8B4-7B2D-0EBC-D8F159CCEA0C}"/>
              </a:ext>
            </a:extLst>
          </p:cNvPr>
          <p:cNvSpPr txBox="1"/>
          <p:nvPr/>
        </p:nvSpPr>
        <p:spPr>
          <a:xfrm>
            <a:off x="65715" y="808902"/>
            <a:ext cx="2954506" cy="892552"/>
          </a:xfrm>
          <a:prstGeom prst="rect">
            <a:avLst/>
          </a:prstGeom>
          <a:noFill/>
        </p:spPr>
        <p:txBody>
          <a:bodyPr wrap="square">
            <a:spAutoFit/>
          </a:bodyPr>
          <a:lstStyle/>
          <a:p>
            <a:r>
              <a:rPr lang="en-US" sz="1300" kern="100" dirty="0">
                <a:effectLst/>
                <a:latin typeface="Calibri" panose="020F0502020204030204" pitchFamily="34" charset="0"/>
                <a:ea typeface="Calibri" panose="020F0502020204030204" pitchFamily="34" charset="0"/>
                <a:cs typeface="Arial" panose="020B0604020202020204" pitchFamily="34" charset="0"/>
              </a:rPr>
              <a:t> The predicted demand for all products was estimated at 1,73M, but actual sales amounted to only 963K, achieving just 55% of the predicted figure.</a:t>
            </a:r>
            <a:endParaRPr lang="en-US" sz="1300" dirty="0"/>
          </a:p>
        </p:txBody>
      </p:sp>
      <p:graphicFrame>
        <p:nvGraphicFramePr>
          <p:cNvPr id="7" name="Chart 6">
            <a:extLst>
              <a:ext uri="{FF2B5EF4-FFF2-40B4-BE49-F238E27FC236}">
                <a16:creationId xmlns:a16="http://schemas.microsoft.com/office/drawing/2014/main" id="{E7E9D62E-6905-E567-0908-6738D09168D5}"/>
              </a:ext>
            </a:extLst>
          </p:cNvPr>
          <p:cNvGraphicFramePr/>
          <p:nvPr>
            <p:custDataLst>
              <p:tags r:id="rId7"/>
            </p:custDataLst>
            <p:extLst>
              <p:ext uri="{D42A27DB-BD31-4B8C-83A1-F6EECF244321}">
                <p14:modId xmlns:p14="http://schemas.microsoft.com/office/powerpoint/2010/main" val="3166223984"/>
              </p:ext>
            </p:extLst>
          </p:nvPr>
        </p:nvGraphicFramePr>
        <p:xfrm>
          <a:off x="3055938" y="1831975"/>
          <a:ext cx="5927725" cy="762000"/>
        </p:xfrm>
        <a:graphic>
          <a:graphicData uri="http://schemas.openxmlformats.org/drawingml/2006/chart">
            <c:chart xmlns:c="http://schemas.openxmlformats.org/drawingml/2006/chart" xmlns:r="http://schemas.openxmlformats.org/officeDocument/2006/relationships" r:id="rId81"/>
          </a:graphicData>
        </a:graphic>
      </p:graphicFrame>
      <p:sp>
        <p:nvSpPr>
          <p:cNvPr id="357" name="Google Shape;7;p1">
            <a:extLst>
              <a:ext uri="{FF2B5EF4-FFF2-40B4-BE49-F238E27FC236}">
                <a16:creationId xmlns:a16="http://schemas.microsoft.com/office/drawing/2014/main" id="{26A3BD88-190C-3B24-00A4-2D8370EE5B91}"/>
              </a:ext>
            </a:extLst>
          </p:cNvPr>
          <p:cNvSpPr txBox="1">
            <a:spLocks noGrp="1"/>
          </p:cNvSpPr>
          <p:nvPr>
            <p:custDataLst>
              <p:tags r:id="rId8"/>
            </p:custDataLst>
          </p:nvPr>
        </p:nvSpPr>
        <p:spPr bwMode="gray">
          <a:xfrm>
            <a:off x="3282950" y="2306638"/>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F3642C4-56E0-4903-B694-99552225E366}" type="datetime'''''''''''''''''''''''''''''4''''''''''''''''''''''6%'''''">
              <a:rPr lang="en-US" altLang="en-US" sz="1000" kern="1200" smtClean="0">
                <a:solidFill>
                  <a:schemeClr val="tx1"/>
                </a:solidFill>
                <a:effectLst/>
                <a:latin typeface="+mn-lt"/>
                <a:ea typeface="+mn-ea"/>
                <a:cs typeface="+mn-cs"/>
              </a:rPr>
              <a:pPr/>
              <a:t>46%</a:t>
            </a:fld>
            <a:endParaRPr lang="en-US" sz="1000" kern="1200" dirty="0">
              <a:solidFill>
                <a:schemeClr val="tx1"/>
              </a:solidFill>
              <a:latin typeface="+mn-lt"/>
              <a:ea typeface="+mn-ea"/>
              <a:cs typeface="+mn-cs"/>
            </a:endParaRPr>
          </a:p>
        </p:txBody>
      </p:sp>
      <p:sp>
        <p:nvSpPr>
          <p:cNvPr id="341" name="Google Shape;7;p1">
            <a:extLst>
              <a:ext uri="{FF2B5EF4-FFF2-40B4-BE49-F238E27FC236}">
                <a16:creationId xmlns:a16="http://schemas.microsoft.com/office/drawing/2014/main" id="{5936A94E-5070-D074-8379-017630B0E6CD}"/>
              </a:ext>
            </a:extLst>
          </p:cNvPr>
          <p:cNvSpPr txBox="1">
            <a:spLocks noGrp="1"/>
          </p:cNvSpPr>
          <p:nvPr>
            <p:custDataLst>
              <p:tags r:id="rId9"/>
            </p:custDataLst>
          </p:nvPr>
        </p:nvSpPr>
        <p:spPr bwMode="auto">
          <a:xfrm>
            <a:off x="3259138" y="2554288"/>
            <a:ext cx="3349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C1370C8A-50AB-48DF-942A-F4D584CADD30}" type="datetime'''''''E''''''''''g''''y''''''''''''''''''''''''p''t'''''">
              <a:rPr lang="en-US" altLang="en-US" sz="1000" kern="1200" smtClean="0">
                <a:solidFill>
                  <a:schemeClr val="tx1"/>
                </a:solidFill>
                <a:latin typeface="+mn-lt"/>
                <a:ea typeface="+mn-ea"/>
                <a:cs typeface="+mn-cs"/>
              </a:rPr>
              <a:pPr/>
              <a:t>Egypt</a:t>
            </a:fld>
            <a:endParaRPr lang="en-US" sz="1000" kern="1200" dirty="0">
              <a:solidFill>
                <a:schemeClr val="tx1"/>
              </a:solidFill>
              <a:latin typeface="+mn-lt"/>
              <a:ea typeface="+mn-ea"/>
              <a:cs typeface="+mn-cs"/>
            </a:endParaRPr>
          </a:p>
        </p:txBody>
      </p:sp>
      <p:sp>
        <p:nvSpPr>
          <p:cNvPr id="373" name="Google Shape;7;p1">
            <a:extLst>
              <a:ext uri="{FF2B5EF4-FFF2-40B4-BE49-F238E27FC236}">
                <a16:creationId xmlns:a16="http://schemas.microsoft.com/office/drawing/2014/main" id="{9D1E1E02-6CC3-6E1C-F07D-4AFA25E08716}"/>
              </a:ext>
            </a:extLst>
          </p:cNvPr>
          <p:cNvSpPr txBox="1">
            <a:spLocks noGrp="1"/>
          </p:cNvSpPr>
          <p:nvPr>
            <p:custDataLst>
              <p:tags r:id="rId10"/>
            </p:custDataLst>
          </p:nvPr>
        </p:nvSpPr>
        <p:spPr bwMode="gray">
          <a:xfrm>
            <a:off x="3859213" y="2011363"/>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56600DA-4CBD-4013-8756-6A411733075A}"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358" name="Google Shape;7;p1">
            <a:extLst>
              <a:ext uri="{FF2B5EF4-FFF2-40B4-BE49-F238E27FC236}">
                <a16:creationId xmlns:a16="http://schemas.microsoft.com/office/drawing/2014/main" id="{81C72DFB-15F4-4C1F-D9F6-40A69B60ADC1}"/>
              </a:ext>
            </a:extLst>
          </p:cNvPr>
          <p:cNvSpPr txBox="1">
            <a:spLocks noGrp="1"/>
          </p:cNvSpPr>
          <p:nvPr>
            <p:custDataLst>
              <p:tags r:id="rId11"/>
            </p:custDataLst>
          </p:nvPr>
        </p:nvSpPr>
        <p:spPr bwMode="gray">
          <a:xfrm>
            <a:off x="3859213" y="2309813"/>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2C1E9CAA-2C9C-4607-B363-D98126221044}"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42" name="Google Shape;7;p1">
            <a:extLst>
              <a:ext uri="{FF2B5EF4-FFF2-40B4-BE49-F238E27FC236}">
                <a16:creationId xmlns:a16="http://schemas.microsoft.com/office/drawing/2014/main" id="{CF80AB51-6153-D0A8-0029-A7BC007F703F}"/>
              </a:ext>
            </a:extLst>
          </p:cNvPr>
          <p:cNvSpPr txBox="1">
            <a:spLocks noGrp="1"/>
          </p:cNvSpPr>
          <p:nvPr>
            <p:custDataLst>
              <p:tags r:id="rId12"/>
            </p:custDataLst>
          </p:nvPr>
        </p:nvSpPr>
        <p:spPr bwMode="auto">
          <a:xfrm>
            <a:off x="3865563" y="2554288"/>
            <a:ext cx="2730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2BB31912-AD19-441D-A85C-546F139A6AF0}" type="datetime'''''''''''''U''A''''E'''''''''''''''''''''''''''''''''">
              <a:rPr lang="en-US" altLang="en-US" sz="1000" kern="1200" smtClean="0">
                <a:solidFill>
                  <a:schemeClr val="tx1"/>
                </a:solidFill>
                <a:latin typeface="+mn-lt"/>
                <a:ea typeface="+mn-ea"/>
                <a:cs typeface="+mn-cs"/>
              </a:rPr>
              <a:pPr/>
              <a:t>UAE</a:t>
            </a:fld>
            <a:endParaRPr lang="en-US" sz="1000" kern="1200" dirty="0">
              <a:solidFill>
                <a:schemeClr val="tx1"/>
              </a:solidFill>
              <a:latin typeface="+mn-lt"/>
              <a:ea typeface="+mn-ea"/>
              <a:cs typeface="+mn-cs"/>
            </a:endParaRPr>
          </a:p>
        </p:txBody>
      </p:sp>
      <p:sp>
        <p:nvSpPr>
          <p:cNvPr id="375" name="Google Shape;7;p1">
            <a:extLst>
              <a:ext uri="{FF2B5EF4-FFF2-40B4-BE49-F238E27FC236}">
                <a16:creationId xmlns:a16="http://schemas.microsoft.com/office/drawing/2014/main" id="{4F66D3C6-CAFB-66F7-D70B-44EFB04726B3}"/>
              </a:ext>
            </a:extLst>
          </p:cNvPr>
          <p:cNvSpPr txBox="1">
            <a:spLocks noGrp="1"/>
          </p:cNvSpPr>
          <p:nvPr>
            <p:custDataLst>
              <p:tags r:id="rId13"/>
            </p:custDataLst>
          </p:nvPr>
        </p:nvSpPr>
        <p:spPr bwMode="gray">
          <a:xfrm>
            <a:off x="4435475" y="2017713"/>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A649330-F8FA-4E42-BB59-184F16EB8DE9}" type="datetime'''''''''''''''5''7''''''%'''''''''''''">
              <a:rPr lang="en-US" altLang="en-US" sz="1000" kern="1200" smtClean="0">
                <a:solidFill>
                  <a:schemeClr val="bg1"/>
                </a:solidFill>
                <a:effectLst/>
                <a:latin typeface="+mn-lt"/>
                <a:ea typeface="+mn-ea"/>
                <a:cs typeface="+mn-cs"/>
              </a:rPr>
              <a:pPr/>
              <a:t>57%</a:t>
            </a:fld>
            <a:endParaRPr lang="en-US" sz="1000" kern="1200" dirty="0">
              <a:solidFill>
                <a:schemeClr val="bg1"/>
              </a:solidFill>
              <a:latin typeface="+mn-lt"/>
              <a:ea typeface="+mn-ea"/>
              <a:cs typeface="+mn-cs"/>
            </a:endParaRPr>
          </a:p>
        </p:txBody>
      </p:sp>
      <p:sp>
        <p:nvSpPr>
          <p:cNvPr id="359" name="Google Shape;7;p1">
            <a:extLst>
              <a:ext uri="{FF2B5EF4-FFF2-40B4-BE49-F238E27FC236}">
                <a16:creationId xmlns:a16="http://schemas.microsoft.com/office/drawing/2014/main" id="{6ED7F1EF-1207-EE99-54E8-A745019CA01A}"/>
              </a:ext>
            </a:extLst>
          </p:cNvPr>
          <p:cNvSpPr txBox="1">
            <a:spLocks noGrp="1"/>
          </p:cNvSpPr>
          <p:nvPr>
            <p:custDataLst>
              <p:tags r:id="rId14"/>
            </p:custDataLst>
          </p:nvPr>
        </p:nvSpPr>
        <p:spPr bwMode="gray">
          <a:xfrm>
            <a:off x="4435475" y="2314575"/>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80FEE19C-58A6-43ED-9D6D-325A2FDAB3C0}" type="datetime'''''''4''''''''''''''''''''''''''''''''''''''3''%'">
              <a:rPr lang="en-US" altLang="en-US" sz="1000" kern="1200" smtClean="0">
                <a:solidFill>
                  <a:schemeClr val="tx1"/>
                </a:solidFill>
                <a:effectLst/>
                <a:latin typeface="+mn-lt"/>
                <a:ea typeface="+mn-ea"/>
                <a:cs typeface="+mn-cs"/>
              </a:rPr>
              <a:pPr/>
              <a:t>43%</a:t>
            </a:fld>
            <a:endParaRPr lang="en-US" sz="1000" kern="1200" dirty="0">
              <a:solidFill>
                <a:schemeClr val="tx1"/>
              </a:solidFill>
              <a:latin typeface="+mn-lt"/>
              <a:ea typeface="+mn-ea"/>
              <a:cs typeface="+mn-cs"/>
            </a:endParaRPr>
          </a:p>
        </p:txBody>
      </p:sp>
      <p:sp>
        <p:nvSpPr>
          <p:cNvPr id="343" name="Google Shape;7;p1">
            <a:extLst>
              <a:ext uri="{FF2B5EF4-FFF2-40B4-BE49-F238E27FC236}">
                <a16:creationId xmlns:a16="http://schemas.microsoft.com/office/drawing/2014/main" id="{AAC6C1EE-055A-3346-B49F-3A102C62B889}"/>
              </a:ext>
            </a:extLst>
          </p:cNvPr>
          <p:cNvSpPr txBox="1">
            <a:spLocks noGrp="1"/>
          </p:cNvSpPr>
          <p:nvPr>
            <p:custDataLst>
              <p:tags r:id="rId15"/>
            </p:custDataLst>
          </p:nvPr>
        </p:nvSpPr>
        <p:spPr bwMode="auto">
          <a:xfrm>
            <a:off x="4325938" y="2554288"/>
            <a:ext cx="5048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737FFB04-F088-40C6-81EC-4A65E483E192}" type="datetime'''''A''''u''s''''''''''''tr''''''''''ali''''''a'''''''''''''">
              <a:rPr lang="en-US" altLang="en-US" sz="1000" kern="1200" smtClean="0">
                <a:solidFill>
                  <a:schemeClr val="tx1"/>
                </a:solidFill>
                <a:latin typeface="+mn-lt"/>
                <a:ea typeface="+mn-ea"/>
                <a:cs typeface="+mn-cs"/>
              </a:rPr>
              <a:pPr/>
              <a:t>Australia</a:t>
            </a:fld>
            <a:endParaRPr lang="en-US" sz="1000" kern="1200" dirty="0">
              <a:solidFill>
                <a:schemeClr val="tx1"/>
              </a:solidFill>
              <a:latin typeface="+mn-lt"/>
              <a:ea typeface="+mn-ea"/>
              <a:cs typeface="+mn-cs"/>
            </a:endParaRPr>
          </a:p>
        </p:txBody>
      </p:sp>
      <p:sp>
        <p:nvSpPr>
          <p:cNvPr id="297" name="Google Shape;7;p1">
            <a:extLst>
              <a:ext uri="{FF2B5EF4-FFF2-40B4-BE49-F238E27FC236}">
                <a16:creationId xmlns:a16="http://schemas.microsoft.com/office/drawing/2014/main" id="{3944B2A9-8304-5BAC-0EB3-1197E7D85591}"/>
              </a:ext>
            </a:extLst>
          </p:cNvPr>
          <p:cNvSpPr txBox="1">
            <a:spLocks noGrp="1"/>
          </p:cNvSpPr>
          <p:nvPr>
            <p:custDataLst>
              <p:tags r:id="rId16"/>
            </p:custDataLst>
          </p:nvPr>
        </p:nvSpPr>
        <p:spPr bwMode="gray">
          <a:xfrm>
            <a:off x="5011738" y="2014538"/>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37B4EAB8-4FCE-4B41-A536-A23145DE9F84}"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296" name="Google Shape;7;p1">
            <a:extLst>
              <a:ext uri="{FF2B5EF4-FFF2-40B4-BE49-F238E27FC236}">
                <a16:creationId xmlns:a16="http://schemas.microsoft.com/office/drawing/2014/main" id="{44DFB5D5-27BC-E6C9-466C-C6E94BBEACE3}"/>
              </a:ext>
            </a:extLst>
          </p:cNvPr>
          <p:cNvSpPr txBox="1">
            <a:spLocks noGrp="1"/>
          </p:cNvSpPr>
          <p:nvPr>
            <p:custDataLst>
              <p:tags r:id="rId17"/>
            </p:custDataLst>
          </p:nvPr>
        </p:nvSpPr>
        <p:spPr bwMode="gray">
          <a:xfrm>
            <a:off x="5011738" y="2309813"/>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A4FFD572-FC6D-482A-AAB7-9F4D8291DE5E}"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47" name="Google Shape;7;p1">
            <a:extLst>
              <a:ext uri="{FF2B5EF4-FFF2-40B4-BE49-F238E27FC236}">
                <a16:creationId xmlns:a16="http://schemas.microsoft.com/office/drawing/2014/main" id="{07B1D10B-7324-EFE6-F98F-3783594561C5}"/>
              </a:ext>
            </a:extLst>
          </p:cNvPr>
          <p:cNvSpPr txBox="1">
            <a:spLocks noGrp="1"/>
          </p:cNvSpPr>
          <p:nvPr>
            <p:custDataLst>
              <p:tags r:id="rId18"/>
            </p:custDataLst>
          </p:nvPr>
        </p:nvSpPr>
        <p:spPr bwMode="auto">
          <a:xfrm>
            <a:off x="4927600" y="2554288"/>
            <a:ext cx="4540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A6DBC795-78B3-4D0A-A3AD-0ABE9440379D}" type="datetime'''C''a''''''''n''''''''''''''''''a''''''d''a'''''''''''''''''">
              <a:rPr lang="en-US" altLang="en-US" sz="1000" kern="1200" smtClean="0">
                <a:solidFill>
                  <a:schemeClr val="tx1"/>
                </a:solidFill>
                <a:latin typeface="+mn-lt"/>
                <a:ea typeface="+mn-ea"/>
                <a:cs typeface="+mn-cs"/>
              </a:rPr>
              <a:pPr/>
              <a:t>Canada</a:t>
            </a:fld>
            <a:endParaRPr lang="en-US" sz="1000" kern="1200" dirty="0">
              <a:solidFill>
                <a:schemeClr val="tx1"/>
              </a:solidFill>
              <a:latin typeface="+mn-lt"/>
              <a:ea typeface="+mn-ea"/>
              <a:cs typeface="+mn-cs"/>
            </a:endParaRPr>
          </a:p>
        </p:txBody>
      </p:sp>
      <p:sp>
        <p:nvSpPr>
          <p:cNvPr id="299" name="Google Shape;7;p1">
            <a:extLst>
              <a:ext uri="{FF2B5EF4-FFF2-40B4-BE49-F238E27FC236}">
                <a16:creationId xmlns:a16="http://schemas.microsoft.com/office/drawing/2014/main" id="{EF7DD243-5C46-4E7D-C242-1B0112F715FB}"/>
              </a:ext>
            </a:extLst>
          </p:cNvPr>
          <p:cNvSpPr txBox="1">
            <a:spLocks noGrp="1"/>
          </p:cNvSpPr>
          <p:nvPr>
            <p:custDataLst>
              <p:tags r:id="rId19"/>
            </p:custDataLst>
          </p:nvPr>
        </p:nvSpPr>
        <p:spPr bwMode="gray">
          <a:xfrm>
            <a:off x="5588000" y="2019300"/>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56356D9A-7A5E-46EA-94D6-65CC48DCD18D}"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298" name="Google Shape;7;p1">
            <a:extLst>
              <a:ext uri="{FF2B5EF4-FFF2-40B4-BE49-F238E27FC236}">
                <a16:creationId xmlns:a16="http://schemas.microsoft.com/office/drawing/2014/main" id="{437A2268-9B90-4EAD-C2BD-1701B537DF5F}"/>
              </a:ext>
            </a:extLst>
          </p:cNvPr>
          <p:cNvSpPr txBox="1">
            <a:spLocks noGrp="1"/>
          </p:cNvSpPr>
          <p:nvPr>
            <p:custDataLst>
              <p:tags r:id="rId20"/>
            </p:custDataLst>
          </p:nvPr>
        </p:nvSpPr>
        <p:spPr bwMode="gray">
          <a:xfrm>
            <a:off x="5588000" y="2311400"/>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FBC9468-D9CA-4462-B9D0-0CFD40E4F500}"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48" name="Google Shape;7;p1">
            <a:extLst>
              <a:ext uri="{FF2B5EF4-FFF2-40B4-BE49-F238E27FC236}">
                <a16:creationId xmlns:a16="http://schemas.microsoft.com/office/drawing/2014/main" id="{A3E399F5-B60E-9921-05FE-9E7CBFEC8F49}"/>
              </a:ext>
            </a:extLst>
          </p:cNvPr>
          <p:cNvSpPr txBox="1">
            <a:spLocks noGrp="1"/>
          </p:cNvSpPr>
          <p:nvPr>
            <p:custDataLst>
              <p:tags r:id="rId21"/>
            </p:custDataLst>
          </p:nvPr>
        </p:nvSpPr>
        <p:spPr bwMode="auto">
          <a:xfrm>
            <a:off x="5527675" y="2554288"/>
            <a:ext cx="406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6319DC09-050B-43A9-97E0-160DC9D4AC61}" type="datetime'''F''''''''''r''''''a''''''''''''''''''''''''nc''''''''''''e'">
              <a:rPr lang="en-US" altLang="en-US" sz="1000" kern="1200" smtClean="0">
                <a:solidFill>
                  <a:schemeClr val="tx1"/>
                </a:solidFill>
                <a:latin typeface="+mn-lt"/>
                <a:ea typeface="+mn-ea"/>
                <a:cs typeface="+mn-cs"/>
              </a:rPr>
              <a:pPr/>
              <a:t>France</a:t>
            </a:fld>
            <a:endParaRPr lang="en-US" sz="1000" kern="1200" dirty="0">
              <a:solidFill>
                <a:schemeClr val="tx1"/>
              </a:solidFill>
              <a:latin typeface="+mn-lt"/>
              <a:ea typeface="+mn-ea"/>
              <a:cs typeface="+mn-cs"/>
            </a:endParaRPr>
          </a:p>
        </p:txBody>
      </p:sp>
      <p:sp>
        <p:nvSpPr>
          <p:cNvPr id="301" name="Google Shape;7;p1">
            <a:extLst>
              <a:ext uri="{FF2B5EF4-FFF2-40B4-BE49-F238E27FC236}">
                <a16:creationId xmlns:a16="http://schemas.microsoft.com/office/drawing/2014/main" id="{3129AD91-CED6-0A24-3646-67DD9DACCC82}"/>
              </a:ext>
            </a:extLst>
          </p:cNvPr>
          <p:cNvSpPr txBox="1">
            <a:spLocks noGrp="1"/>
          </p:cNvSpPr>
          <p:nvPr>
            <p:custDataLst>
              <p:tags r:id="rId22"/>
            </p:custDataLst>
          </p:nvPr>
        </p:nvSpPr>
        <p:spPr bwMode="gray">
          <a:xfrm>
            <a:off x="6164263" y="2030413"/>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F396B44-8ED7-42BB-BE8B-16C2CD9CAF82}" type="datetime'''''''''''''''''''''''''5''''7''''''''''''''%'''''">
              <a:rPr lang="en-US" altLang="en-US" sz="1000" kern="1200" smtClean="0">
                <a:solidFill>
                  <a:schemeClr val="bg1"/>
                </a:solidFill>
                <a:effectLst/>
                <a:latin typeface="+mn-lt"/>
                <a:ea typeface="+mn-ea"/>
                <a:cs typeface="+mn-cs"/>
              </a:rPr>
              <a:pPr/>
              <a:t>57%</a:t>
            </a:fld>
            <a:endParaRPr lang="en-US" sz="1000" kern="1200" dirty="0">
              <a:solidFill>
                <a:schemeClr val="bg1"/>
              </a:solidFill>
              <a:latin typeface="+mn-lt"/>
              <a:ea typeface="+mn-ea"/>
              <a:cs typeface="+mn-cs"/>
            </a:endParaRPr>
          </a:p>
        </p:txBody>
      </p:sp>
      <p:sp>
        <p:nvSpPr>
          <p:cNvPr id="300" name="Google Shape;7;p1">
            <a:extLst>
              <a:ext uri="{FF2B5EF4-FFF2-40B4-BE49-F238E27FC236}">
                <a16:creationId xmlns:a16="http://schemas.microsoft.com/office/drawing/2014/main" id="{C6D8B2BF-3E0B-6281-6E72-9F3A07F9994A}"/>
              </a:ext>
            </a:extLst>
          </p:cNvPr>
          <p:cNvSpPr txBox="1">
            <a:spLocks noGrp="1"/>
          </p:cNvSpPr>
          <p:nvPr>
            <p:custDataLst>
              <p:tags r:id="rId23"/>
            </p:custDataLst>
          </p:nvPr>
        </p:nvSpPr>
        <p:spPr bwMode="gray">
          <a:xfrm>
            <a:off x="6164263" y="2317750"/>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E6964A56-EFA6-4AC6-AA18-C5DD406EC4D5}" type="datetime'''''''''''''''''''4''''''''''''''''''''3''''''''%'''''''''">
              <a:rPr lang="en-US" altLang="en-US" sz="1000" kern="1200" smtClean="0">
                <a:solidFill>
                  <a:schemeClr val="tx1"/>
                </a:solidFill>
                <a:effectLst/>
                <a:latin typeface="+mn-lt"/>
                <a:ea typeface="+mn-ea"/>
                <a:cs typeface="+mn-cs"/>
              </a:rPr>
              <a:pPr/>
              <a:t>43%</a:t>
            </a:fld>
            <a:endParaRPr lang="en-US" sz="1000" kern="1200" dirty="0">
              <a:solidFill>
                <a:schemeClr val="tx1"/>
              </a:solidFill>
              <a:latin typeface="+mn-lt"/>
              <a:ea typeface="+mn-ea"/>
              <a:cs typeface="+mn-cs"/>
            </a:endParaRPr>
          </a:p>
        </p:txBody>
      </p:sp>
      <p:sp>
        <p:nvSpPr>
          <p:cNvPr id="349" name="Google Shape;7;p1">
            <a:extLst>
              <a:ext uri="{FF2B5EF4-FFF2-40B4-BE49-F238E27FC236}">
                <a16:creationId xmlns:a16="http://schemas.microsoft.com/office/drawing/2014/main" id="{1FDE3541-3F03-AA5B-0718-7BB8092AFA97}"/>
              </a:ext>
            </a:extLst>
          </p:cNvPr>
          <p:cNvSpPr txBox="1">
            <a:spLocks noGrp="1"/>
          </p:cNvSpPr>
          <p:nvPr>
            <p:custDataLst>
              <p:tags r:id="rId24"/>
            </p:custDataLst>
          </p:nvPr>
        </p:nvSpPr>
        <p:spPr bwMode="auto">
          <a:xfrm>
            <a:off x="6140450" y="2554288"/>
            <a:ext cx="3349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555950B8-84E0-4FCC-92E8-84C9365EE231}" type="datetime'''S''p''''ai''''''''''''''''n'''''">
              <a:rPr lang="en-US" altLang="en-US" sz="1000" kern="1200" smtClean="0">
                <a:solidFill>
                  <a:schemeClr val="tx1"/>
                </a:solidFill>
                <a:latin typeface="+mn-lt"/>
                <a:ea typeface="+mn-ea"/>
                <a:cs typeface="+mn-cs"/>
              </a:rPr>
              <a:pPr/>
              <a:t>Spain</a:t>
            </a:fld>
            <a:endParaRPr lang="en-US" sz="1000" kern="1200" dirty="0">
              <a:solidFill>
                <a:schemeClr val="tx1"/>
              </a:solidFill>
              <a:latin typeface="+mn-lt"/>
              <a:ea typeface="+mn-ea"/>
              <a:cs typeface="+mn-cs"/>
            </a:endParaRPr>
          </a:p>
        </p:txBody>
      </p:sp>
      <p:sp>
        <p:nvSpPr>
          <p:cNvPr id="303" name="Google Shape;7;p1">
            <a:extLst>
              <a:ext uri="{FF2B5EF4-FFF2-40B4-BE49-F238E27FC236}">
                <a16:creationId xmlns:a16="http://schemas.microsoft.com/office/drawing/2014/main" id="{C2AD0344-1B4A-3F47-C0DA-ADA4A50C84F2}"/>
              </a:ext>
            </a:extLst>
          </p:cNvPr>
          <p:cNvSpPr txBox="1">
            <a:spLocks noGrp="1"/>
          </p:cNvSpPr>
          <p:nvPr>
            <p:custDataLst>
              <p:tags r:id="rId25"/>
            </p:custDataLst>
          </p:nvPr>
        </p:nvSpPr>
        <p:spPr bwMode="gray">
          <a:xfrm>
            <a:off x="6740525" y="2025650"/>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E13AFEEB-BFD7-4406-B9C4-6E74651EFD19}"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302" name="Google Shape;7;p1">
            <a:extLst>
              <a:ext uri="{FF2B5EF4-FFF2-40B4-BE49-F238E27FC236}">
                <a16:creationId xmlns:a16="http://schemas.microsoft.com/office/drawing/2014/main" id="{44EFD7B4-3948-E313-D669-AE5A1B1F7131}"/>
              </a:ext>
            </a:extLst>
          </p:cNvPr>
          <p:cNvSpPr txBox="1">
            <a:spLocks noGrp="1"/>
          </p:cNvSpPr>
          <p:nvPr>
            <p:custDataLst>
              <p:tags r:id="rId26"/>
            </p:custDataLst>
          </p:nvPr>
        </p:nvSpPr>
        <p:spPr bwMode="gray">
          <a:xfrm>
            <a:off x="6740525" y="2314575"/>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F90F9B0-8606-4548-9CEF-0B66D2805E68}"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71" name="Google Shape;7;p1">
            <a:extLst>
              <a:ext uri="{FF2B5EF4-FFF2-40B4-BE49-F238E27FC236}">
                <a16:creationId xmlns:a16="http://schemas.microsoft.com/office/drawing/2014/main" id="{63143272-4778-E895-5CF7-732056600925}"/>
              </a:ext>
            </a:extLst>
          </p:cNvPr>
          <p:cNvSpPr txBox="1">
            <a:spLocks noGrp="1"/>
          </p:cNvSpPr>
          <p:nvPr>
            <p:custDataLst>
              <p:tags r:id="rId27"/>
            </p:custDataLst>
          </p:nvPr>
        </p:nvSpPr>
        <p:spPr bwMode="gray">
          <a:xfrm>
            <a:off x="3282950" y="2008188"/>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E8A7D1E-FE52-4FC3-BCE8-450990B0B777}" type="datetime'''''''''''''''''''''''''''''''''''''''5''''''''4''''%'">
              <a:rPr lang="en-US" altLang="en-US" sz="1000" kern="1200" smtClean="0">
                <a:solidFill>
                  <a:schemeClr val="bg1"/>
                </a:solidFill>
                <a:effectLst/>
                <a:latin typeface="+mn-lt"/>
                <a:ea typeface="+mn-ea"/>
                <a:cs typeface="+mn-cs"/>
              </a:rPr>
              <a:pPr/>
              <a:t>54%</a:t>
            </a:fld>
            <a:endParaRPr lang="en-US" sz="1000" kern="1200" dirty="0">
              <a:solidFill>
                <a:schemeClr val="bg1"/>
              </a:solidFill>
              <a:latin typeface="+mn-lt"/>
              <a:ea typeface="+mn-ea"/>
              <a:cs typeface="+mn-cs"/>
            </a:endParaRPr>
          </a:p>
        </p:txBody>
      </p:sp>
      <p:sp>
        <p:nvSpPr>
          <p:cNvPr id="305" name="Google Shape;7;p1">
            <a:extLst>
              <a:ext uri="{FF2B5EF4-FFF2-40B4-BE49-F238E27FC236}">
                <a16:creationId xmlns:a16="http://schemas.microsoft.com/office/drawing/2014/main" id="{562B3CC2-EF81-7BDA-23C9-E3F6A84F5C2D}"/>
              </a:ext>
            </a:extLst>
          </p:cNvPr>
          <p:cNvSpPr txBox="1">
            <a:spLocks noGrp="1"/>
          </p:cNvSpPr>
          <p:nvPr>
            <p:custDataLst>
              <p:tags r:id="rId28"/>
            </p:custDataLst>
          </p:nvPr>
        </p:nvSpPr>
        <p:spPr bwMode="gray">
          <a:xfrm>
            <a:off x="7316788" y="2032000"/>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BDBC293-F60B-4D9B-8C94-0F36FA3D0D1D}"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304" name="Google Shape;7;p1">
            <a:extLst>
              <a:ext uri="{FF2B5EF4-FFF2-40B4-BE49-F238E27FC236}">
                <a16:creationId xmlns:a16="http://schemas.microsoft.com/office/drawing/2014/main" id="{AECD3AB8-C22D-24AB-E9B8-0DCFA02193EA}"/>
              </a:ext>
            </a:extLst>
          </p:cNvPr>
          <p:cNvSpPr txBox="1">
            <a:spLocks noGrp="1"/>
          </p:cNvSpPr>
          <p:nvPr>
            <p:custDataLst>
              <p:tags r:id="rId29"/>
            </p:custDataLst>
          </p:nvPr>
        </p:nvSpPr>
        <p:spPr bwMode="gray">
          <a:xfrm>
            <a:off x="7316788" y="2314575"/>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820463A9-ABB7-42DB-9E11-425793B0333B}"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51" name="Google Shape;7;p1">
            <a:extLst>
              <a:ext uri="{FF2B5EF4-FFF2-40B4-BE49-F238E27FC236}">
                <a16:creationId xmlns:a16="http://schemas.microsoft.com/office/drawing/2014/main" id="{15D43DA6-F638-0A05-2CBF-25BCDF278B15}"/>
              </a:ext>
            </a:extLst>
          </p:cNvPr>
          <p:cNvSpPr txBox="1">
            <a:spLocks noGrp="1"/>
          </p:cNvSpPr>
          <p:nvPr>
            <p:custDataLst>
              <p:tags r:id="rId30"/>
            </p:custDataLst>
          </p:nvPr>
        </p:nvSpPr>
        <p:spPr bwMode="auto">
          <a:xfrm>
            <a:off x="7288213" y="2554288"/>
            <a:ext cx="3429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3A7423D2-FCB4-4263-B083-0682850A3887}" type="datetime'''''''''''C''''''h''i''n''''a'''''''">
              <a:rPr lang="en-US" altLang="en-US" sz="1000" kern="1200" smtClean="0">
                <a:solidFill>
                  <a:schemeClr val="tx1"/>
                </a:solidFill>
                <a:latin typeface="+mn-lt"/>
                <a:ea typeface="+mn-ea"/>
                <a:cs typeface="+mn-cs"/>
              </a:rPr>
              <a:pPr/>
              <a:t>China</a:t>
            </a:fld>
            <a:endParaRPr lang="en-US" sz="1000" kern="1200" dirty="0">
              <a:solidFill>
                <a:schemeClr val="tx1"/>
              </a:solidFill>
              <a:latin typeface="+mn-lt"/>
              <a:ea typeface="+mn-ea"/>
              <a:cs typeface="+mn-cs"/>
            </a:endParaRPr>
          </a:p>
        </p:txBody>
      </p:sp>
      <p:sp>
        <p:nvSpPr>
          <p:cNvPr id="307" name="Google Shape;7;p1">
            <a:extLst>
              <a:ext uri="{FF2B5EF4-FFF2-40B4-BE49-F238E27FC236}">
                <a16:creationId xmlns:a16="http://schemas.microsoft.com/office/drawing/2014/main" id="{AEFC4442-F5AD-495E-9CE1-E92BCDD490F5}"/>
              </a:ext>
            </a:extLst>
          </p:cNvPr>
          <p:cNvSpPr txBox="1">
            <a:spLocks noGrp="1"/>
          </p:cNvSpPr>
          <p:nvPr>
            <p:custDataLst>
              <p:tags r:id="rId31"/>
            </p:custDataLst>
          </p:nvPr>
        </p:nvSpPr>
        <p:spPr bwMode="gray">
          <a:xfrm>
            <a:off x="7893050" y="2035175"/>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D39988E-3C5A-440F-B6C0-201BD13D5F01}" type="datetime'''''''''''''5''''''''''''''''5%'''">
              <a:rPr lang="en-US" altLang="en-US" sz="1000" kern="1200" smtClean="0">
                <a:solidFill>
                  <a:schemeClr val="bg1"/>
                </a:solidFill>
                <a:effectLst/>
                <a:latin typeface="+mn-lt"/>
                <a:ea typeface="+mn-ea"/>
                <a:cs typeface="+mn-cs"/>
              </a:rPr>
              <a:pPr/>
              <a:t>55%</a:t>
            </a:fld>
            <a:endParaRPr lang="en-US" sz="1000" kern="1200" dirty="0">
              <a:solidFill>
                <a:schemeClr val="bg1"/>
              </a:solidFill>
              <a:latin typeface="+mn-lt"/>
              <a:ea typeface="+mn-ea"/>
              <a:cs typeface="+mn-cs"/>
            </a:endParaRPr>
          </a:p>
        </p:txBody>
      </p:sp>
      <p:sp>
        <p:nvSpPr>
          <p:cNvPr id="306" name="Google Shape;7;p1">
            <a:extLst>
              <a:ext uri="{FF2B5EF4-FFF2-40B4-BE49-F238E27FC236}">
                <a16:creationId xmlns:a16="http://schemas.microsoft.com/office/drawing/2014/main" id="{09FAFF9C-9C7F-01AD-5E6F-E46F3A04DD02}"/>
              </a:ext>
            </a:extLst>
          </p:cNvPr>
          <p:cNvSpPr txBox="1">
            <a:spLocks noGrp="1"/>
          </p:cNvSpPr>
          <p:nvPr>
            <p:custDataLst>
              <p:tags r:id="rId32"/>
            </p:custDataLst>
          </p:nvPr>
        </p:nvSpPr>
        <p:spPr bwMode="gray">
          <a:xfrm>
            <a:off x="7893050" y="2317750"/>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12766C6-9BDC-4BC2-8E38-1E6421B3CDFC}" type="datetime'''''''''4''''''5''%'''''''''''''''''''''''''''''">
              <a:rPr lang="en-US" altLang="en-US" sz="1000" kern="1200" smtClean="0">
                <a:solidFill>
                  <a:schemeClr val="tx1"/>
                </a:solidFill>
                <a:effectLst/>
                <a:latin typeface="+mn-lt"/>
                <a:ea typeface="+mn-ea"/>
                <a:cs typeface="+mn-cs"/>
              </a:rPr>
              <a:pPr/>
              <a:t>45%</a:t>
            </a:fld>
            <a:endParaRPr lang="en-US" sz="1000" kern="1200" dirty="0">
              <a:solidFill>
                <a:schemeClr val="tx1"/>
              </a:solidFill>
              <a:latin typeface="+mn-lt"/>
              <a:ea typeface="+mn-ea"/>
              <a:cs typeface="+mn-cs"/>
            </a:endParaRPr>
          </a:p>
        </p:txBody>
      </p:sp>
      <p:sp>
        <p:nvSpPr>
          <p:cNvPr id="352" name="Google Shape;7;p1">
            <a:extLst>
              <a:ext uri="{FF2B5EF4-FFF2-40B4-BE49-F238E27FC236}">
                <a16:creationId xmlns:a16="http://schemas.microsoft.com/office/drawing/2014/main" id="{11AFFF8D-E6E1-AF30-3F65-2ED60F80D341}"/>
              </a:ext>
            </a:extLst>
          </p:cNvPr>
          <p:cNvSpPr txBox="1">
            <a:spLocks noGrp="1"/>
          </p:cNvSpPr>
          <p:nvPr>
            <p:custDataLst>
              <p:tags r:id="rId33"/>
            </p:custDataLst>
          </p:nvPr>
        </p:nvSpPr>
        <p:spPr bwMode="auto">
          <a:xfrm>
            <a:off x="7899400" y="2554288"/>
            <a:ext cx="2730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CF7C8E7F-EA90-47F3-81CA-C91193C3F971}" type="datetime'''''''''''''''''''''''''''''''''''''''U''''''''''S''''A'">
              <a:rPr lang="en-US" altLang="en-US" sz="1000" kern="1200" smtClean="0">
                <a:solidFill>
                  <a:schemeClr val="tx1"/>
                </a:solidFill>
                <a:latin typeface="+mn-lt"/>
                <a:ea typeface="+mn-ea"/>
                <a:cs typeface="+mn-cs"/>
              </a:rPr>
              <a:pPr/>
              <a:t>USA</a:t>
            </a:fld>
            <a:endParaRPr lang="en-US" sz="1000" kern="1200" dirty="0">
              <a:solidFill>
                <a:schemeClr val="tx1"/>
              </a:solidFill>
              <a:latin typeface="+mn-lt"/>
              <a:ea typeface="+mn-ea"/>
              <a:cs typeface="+mn-cs"/>
            </a:endParaRPr>
          </a:p>
        </p:txBody>
      </p:sp>
      <p:sp>
        <p:nvSpPr>
          <p:cNvPr id="309" name="Google Shape;7;p1">
            <a:extLst>
              <a:ext uri="{FF2B5EF4-FFF2-40B4-BE49-F238E27FC236}">
                <a16:creationId xmlns:a16="http://schemas.microsoft.com/office/drawing/2014/main" id="{611FCCD7-08A7-E3A2-2E1A-2D1E1AB4F394}"/>
              </a:ext>
            </a:extLst>
          </p:cNvPr>
          <p:cNvSpPr txBox="1">
            <a:spLocks noGrp="1"/>
          </p:cNvSpPr>
          <p:nvPr>
            <p:custDataLst>
              <p:tags r:id="rId34"/>
            </p:custDataLst>
          </p:nvPr>
        </p:nvSpPr>
        <p:spPr bwMode="gray">
          <a:xfrm>
            <a:off x="8469313" y="2038350"/>
            <a:ext cx="2873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525365A9-9D40-4D71-BE9E-BD64F348F94E}" type="datetime'''''''''''''''''''''5''''''6%'''''''''''''''">
              <a:rPr lang="en-US" altLang="en-US" sz="1000" kern="1200" smtClean="0">
                <a:solidFill>
                  <a:schemeClr val="bg1"/>
                </a:solidFill>
                <a:effectLst/>
                <a:latin typeface="+mn-lt"/>
                <a:ea typeface="+mn-ea"/>
                <a:cs typeface="+mn-cs"/>
              </a:rPr>
              <a:pPr/>
              <a:t>56%</a:t>
            </a:fld>
            <a:endParaRPr lang="en-US" sz="1000" kern="1200" dirty="0">
              <a:solidFill>
                <a:schemeClr val="bg1"/>
              </a:solidFill>
              <a:latin typeface="+mn-lt"/>
              <a:ea typeface="+mn-ea"/>
              <a:cs typeface="+mn-cs"/>
            </a:endParaRPr>
          </a:p>
        </p:txBody>
      </p:sp>
      <p:sp>
        <p:nvSpPr>
          <p:cNvPr id="308" name="Google Shape;7;p1">
            <a:extLst>
              <a:ext uri="{FF2B5EF4-FFF2-40B4-BE49-F238E27FC236}">
                <a16:creationId xmlns:a16="http://schemas.microsoft.com/office/drawing/2014/main" id="{7BA52DED-9944-2A1E-9C14-D3F96C253A29}"/>
              </a:ext>
            </a:extLst>
          </p:cNvPr>
          <p:cNvSpPr txBox="1">
            <a:spLocks noGrp="1"/>
          </p:cNvSpPr>
          <p:nvPr>
            <p:custDataLst>
              <p:tags r:id="rId35"/>
            </p:custDataLst>
          </p:nvPr>
        </p:nvSpPr>
        <p:spPr bwMode="gray">
          <a:xfrm>
            <a:off x="8469313" y="2319338"/>
            <a:ext cx="287338"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E5A2D10-15D9-4092-8F39-CBCB3E664AF6}" type="datetime'''''''''''''''''''''''''4''''''''''4''''''''''''''''%'''">
              <a:rPr lang="en-US" altLang="en-US" sz="1000" kern="1200" smtClean="0">
                <a:solidFill>
                  <a:schemeClr val="tx1"/>
                </a:solidFill>
                <a:effectLst/>
                <a:latin typeface="+mn-lt"/>
                <a:ea typeface="+mn-ea"/>
                <a:cs typeface="+mn-cs"/>
              </a:rPr>
              <a:pPr/>
              <a:t>44%</a:t>
            </a:fld>
            <a:endParaRPr lang="en-US" sz="1000" kern="1200" dirty="0">
              <a:solidFill>
                <a:schemeClr val="tx1"/>
              </a:solidFill>
              <a:latin typeface="+mn-lt"/>
              <a:ea typeface="+mn-ea"/>
              <a:cs typeface="+mn-cs"/>
            </a:endParaRPr>
          </a:p>
        </p:txBody>
      </p:sp>
      <p:sp>
        <p:nvSpPr>
          <p:cNvPr id="353" name="Google Shape;7;p1">
            <a:extLst>
              <a:ext uri="{FF2B5EF4-FFF2-40B4-BE49-F238E27FC236}">
                <a16:creationId xmlns:a16="http://schemas.microsoft.com/office/drawing/2014/main" id="{DBD3EAE0-8F89-31A3-BF93-089995689193}"/>
              </a:ext>
            </a:extLst>
          </p:cNvPr>
          <p:cNvSpPr txBox="1">
            <a:spLocks noGrp="1"/>
          </p:cNvSpPr>
          <p:nvPr>
            <p:custDataLst>
              <p:tags r:id="rId36"/>
            </p:custDataLst>
          </p:nvPr>
        </p:nvSpPr>
        <p:spPr bwMode="auto">
          <a:xfrm>
            <a:off x="8345488" y="2554288"/>
            <a:ext cx="533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08206ABD-9A23-4624-93C2-D9BF6D5F2EB7}" type="datetime'Ge''''''''''rma''''''''n''''''''''''''y'''''''''''''''''''">
              <a:rPr lang="en-US" altLang="en-US" sz="1000" kern="1200" smtClean="0">
                <a:solidFill>
                  <a:schemeClr val="tx1"/>
                </a:solidFill>
                <a:latin typeface="+mn-lt"/>
                <a:ea typeface="+mn-ea"/>
                <a:cs typeface="+mn-cs"/>
              </a:rPr>
              <a:pPr/>
              <a:t>Germany</a:t>
            </a:fld>
            <a:endParaRPr lang="en-US" sz="1000" kern="1200" dirty="0">
              <a:solidFill>
                <a:schemeClr val="tx1"/>
              </a:solidFill>
              <a:latin typeface="+mn-lt"/>
              <a:ea typeface="+mn-ea"/>
              <a:cs typeface="+mn-cs"/>
            </a:endParaRPr>
          </a:p>
        </p:txBody>
      </p:sp>
      <p:sp>
        <p:nvSpPr>
          <p:cNvPr id="372" name="Google Shape;7;p1">
            <a:extLst>
              <a:ext uri="{FF2B5EF4-FFF2-40B4-BE49-F238E27FC236}">
                <a16:creationId xmlns:a16="http://schemas.microsoft.com/office/drawing/2014/main" id="{E371A62D-34D6-22B9-E1D2-58AC19147A09}"/>
              </a:ext>
            </a:extLst>
          </p:cNvPr>
          <p:cNvSpPr txBox="1">
            <a:spLocks noGrp="1"/>
          </p:cNvSpPr>
          <p:nvPr>
            <p:custDataLst>
              <p:tags r:id="rId37"/>
            </p:custDataLst>
          </p:nvPr>
        </p:nvSpPr>
        <p:spPr bwMode="gray">
          <a:xfrm>
            <a:off x="3214688" y="172402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F5A222B-E887-4A74-804B-BB25A3BCF428}" type="datetime'''1''''''''7''8.''''''''''''''''''6'''">
              <a:rPr lang="en-US" altLang="en-US" sz="1200" kern="1200" smtClean="0">
                <a:solidFill>
                  <a:schemeClr val="tx1"/>
                </a:solidFill>
                <a:latin typeface="+mn-lt"/>
                <a:ea typeface="+mn-ea"/>
                <a:cs typeface="+mn-cs"/>
              </a:rPr>
              <a:pPr/>
              <a:t>178.6</a:t>
            </a:fld>
            <a:endParaRPr lang="en-US" sz="1200" kern="1200" dirty="0">
              <a:solidFill>
                <a:schemeClr val="tx1"/>
              </a:solidFill>
              <a:latin typeface="+mn-lt"/>
              <a:ea typeface="+mn-ea"/>
              <a:cs typeface="+mn-cs"/>
            </a:endParaRPr>
          </a:p>
        </p:txBody>
      </p:sp>
      <p:sp>
        <p:nvSpPr>
          <p:cNvPr id="374" name="Google Shape;7;p1">
            <a:extLst>
              <a:ext uri="{FF2B5EF4-FFF2-40B4-BE49-F238E27FC236}">
                <a16:creationId xmlns:a16="http://schemas.microsoft.com/office/drawing/2014/main" id="{B97A8155-1293-B40D-031E-F997F4C0A66A}"/>
              </a:ext>
            </a:extLst>
          </p:cNvPr>
          <p:cNvSpPr txBox="1">
            <a:spLocks noGrp="1"/>
          </p:cNvSpPr>
          <p:nvPr>
            <p:custDataLst>
              <p:tags r:id="rId38"/>
            </p:custDataLst>
          </p:nvPr>
        </p:nvSpPr>
        <p:spPr bwMode="gray">
          <a:xfrm>
            <a:off x="3790950" y="172561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772FBB3-79A4-4664-85CD-CD1F02761F42}" type="datetime'''''''''''''''''''''''''17''7''.''''''''''''''''''''''9'''''">
              <a:rPr lang="en-US" altLang="en-US" sz="1200" kern="1200" smtClean="0">
                <a:solidFill>
                  <a:schemeClr val="tx1"/>
                </a:solidFill>
                <a:latin typeface="+mn-lt"/>
                <a:ea typeface="+mn-ea"/>
                <a:cs typeface="+mn-cs"/>
              </a:rPr>
              <a:pPr/>
              <a:t>177.9</a:t>
            </a:fld>
            <a:endParaRPr lang="en-US" sz="1200" kern="1200" dirty="0">
              <a:solidFill>
                <a:schemeClr val="tx1"/>
              </a:solidFill>
              <a:latin typeface="+mn-lt"/>
              <a:ea typeface="+mn-ea"/>
              <a:cs typeface="+mn-cs"/>
            </a:endParaRPr>
          </a:p>
        </p:txBody>
      </p:sp>
      <p:sp>
        <p:nvSpPr>
          <p:cNvPr id="376" name="Google Shape;7;p1">
            <a:extLst>
              <a:ext uri="{FF2B5EF4-FFF2-40B4-BE49-F238E27FC236}">
                <a16:creationId xmlns:a16="http://schemas.microsoft.com/office/drawing/2014/main" id="{E2C0F946-2475-D4A0-7391-62A3DE6D7E51}"/>
              </a:ext>
            </a:extLst>
          </p:cNvPr>
          <p:cNvSpPr txBox="1">
            <a:spLocks noGrp="1"/>
          </p:cNvSpPr>
          <p:nvPr>
            <p:custDataLst>
              <p:tags r:id="rId39"/>
            </p:custDataLst>
          </p:nvPr>
        </p:nvSpPr>
        <p:spPr bwMode="gray">
          <a:xfrm>
            <a:off x="4367213" y="1727200"/>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FB94D18-8632-476E-80B0-F7A3BFDCC498}" type="datetime'''''''''''''''''''1''7''''''7''''''''''''''''''''''''''.5'">
              <a:rPr lang="en-US" altLang="en-US" sz="1200" kern="1200" smtClean="0">
                <a:solidFill>
                  <a:schemeClr val="tx1"/>
                </a:solidFill>
                <a:latin typeface="+mn-lt"/>
                <a:ea typeface="+mn-ea"/>
                <a:cs typeface="+mn-cs"/>
              </a:rPr>
              <a:pPr/>
              <a:t>177.5</a:t>
            </a:fld>
            <a:endParaRPr lang="en-US" sz="1200" kern="1200" dirty="0">
              <a:solidFill>
                <a:schemeClr val="tx1"/>
              </a:solidFill>
              <a:latin typeface="+mn-lt"/>
              <a:ea typeface="+mn-ea"/>
              <a:cs typeface="+mn-cs"/>
            </a:endParaRPr>
          </a:p>
        </p:txBody>
      </p:sp>
      <p:sp>
        <p:nvSpPr>
          <p:cNvPr id="378" name="Google Shape;7;p1">
            <a:extLst>
              <a:ext uri="{FF2B5EF4-FFF2-40B4-BE49-F238E27FC236}">
                <a16:creationId xmlns:a16="http://schemas.microsoft.com/office/drawing/2014/main" id="{69B6E69A-3828-4423-8C17-49BB3E33F457}"/>
              </a:ext>
            </a:extLst>
          </p:cNvPr>
          <p:cNvSpPr txBox="1">
            <a:spLocks noGrp="1"/>
          </p:cNvSpPr>
          <p:nvPr>
            <p:custDataLst>
              <p:tags r:id="rId40"/>
            </p:custDataLst>
          </p:nvPr>
        </p:nvSpPr>
        <p:spPr bwMode="gray">
          <a:xfrm>
            <a:off x="4943475" y="173037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815815A-94DB-46D6-BF14-FC35D644FDB0}" type="datetime'''''''''''1''''''''''''7''''''''''''''''6''''.6'''">
              <a:rPr lang="en-US" altLang="en-US" sz="1200" kern="1200" smtClean="0">
                <a:solidFill>
                  <a:schemeClr val="tx1"/>
                </a:solidFill>
                <a:latin typeface="+mn-lt"/>
                <a:ea typeface="+mn-ea"/>
                <a:cs typeface="+mn-cs"/>
              </a:rPr>
              <a:pPr/>
              <a:t>176.6</a:t>
            </a:fld>
            <a:endParaRPr lang="en-US" sz="1200" kern="1200" dirty="0">
              <a:solidFill>
                <a:schemeClr val="tx1"/>
              </a:solidFill>
              <a:latin typeface="+mn-lt"/>
              <a:ea typeface="+mn-ea"/>
              <a:cs typeface="+mn-cs"/>
            </a:endParaRPr>
          </a:p>
        </p:txBody>
      </p:sp>
      <p:sp>
        <p:nvSpPr>
          <p:cNvPr id="380" name="Google Shape;7;p1">
            <a:extLst>
              <a:ext uri="{FF2B5EF4-FFF2-40B4-BE49-F238E27FC236}">
                <a16:creationId xmlns:a16="http://schemas.microsoft.com/office/drawing/2014/main" id="{4A28F9CD-5439-D9B0-C514-090B0D72C201}"/>
              </a:ext>
            </a:extLst>
          </p:cNvPr>
          <p:cNvSpPr txBox="1">
            <a:spLocks noGrp="1"/>
          </p:cNvSpPr>
          <p:nvPr>
            <p:custDataLst>
              <p:tags r:id="rId41"/>
            </p:custDataLst>
          </p:nvPr>
        </p:nvSpPr>
        <p:spPr bwMode="gray">
          <a:xfrm>
            <a:off x="5519738" y="173672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FC9F830-5E1D-45AD-B9C1-82F8AEC630D4}" type="datetime'''''''''''''1''74''''''''''''.''''''''''''''''''''''7'''''">
              <a:rPr lang="en-US" altLang="en-US" sz="1200" kern="1200" smtClean="0">
                <a:solidFill>
                  <a:schemeClr val="tx1"/>
                </a:solidFill>
                <a:latin typeface="+mn-lt"/>
                <a:ea typeface="+mn-ea"/>
                <a:cs typeface="+mn-cs"/>
              </a:rPr>
              <a:pPr/>
              <a:t>174.7</a:t>
            </a:fld>
            <a:endParaRPr lang="en-US" sz="1200" kern="1200" dirty="0">
              <a:solidFill>
                <a:schemeClr val="tx1"/>
              </a:solidFill>
              <a:latin typeface="+mn-lt"/>
              <a:ea typeface="+mn-ea"/>
              <a:cs typeface="+mn-cs"/>
            </a:endParaRPr>
          </a:p>
        </p:txBody>
      </p:sp>
      <p:sp>
        <p:nvSpPr>
          <p:cNvPr id="382" name="Google Shape;7;p1">
            <a:extLst>
              <a:ext uri="{FF2B5EF4-FFF2-40B4-BE49-F238E27FC236}">
                <a16:creationId xmlns:a16="http://schemas.microsoft.com/office/drawing/2014/main" id="{DE6C2F2D-16B5-9F4F-92A1-5BE82FDBFDEF}"/>
              </a:ext>
            </a:extLst>
          </p:cNvPr>
          <p:cNvSpPr txBox="1">
            <a:spLocks noGrp="1"/>
          </p:cNvSpPr>
          <p:nvPr>
            <p:custDataLst>
              <p:tags r:id="rId42"/>
            </p:custDataLst>
          </p:nvPr>
        </p:nvSpPr>
        <p:spPr bwMode="gray">
          <a:xfrm>
            <a:off x="6096000" y="17446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83A7E4A-9FC6-4564-A77F-610C56417DE4}" type="datetime'1''''7''''''''''''2''.7'''''''''''''''''''''''''''''''">
              <a:rPr lang="en-US" altLang="en-US" sz="1200" kern="1200" smtClean="0">
                <a:solidFill>
                  <a:schemeClr val="tx1"/>
                </a:solidFill>
                <a:latin typeface="+mn-lt"/>
                <a:ea typeface="+mn-ea"/>
                <a:cs typeface="+mn-cs"/>
              </a:rPr>
              <a:pPr/>
              <a:t>172.7</a:t>
            </a:fld>
            <a:endParaRPr lang="en-US" sz="1200" kern="1200" dirty="0">
              <a:solidFill>
                <a:schemeClr val="tx1"/>
              </a:solidFill>
              <a:latin typeface="+mn-lt"/>
              <a:ea typeface="+mn-ea"/>
              <a:cs typeface="+mn-cs"/>
            </a:endParaRPr>
          </a:p>
        </p:txBody>
      </p:sp>
      <p:sp>
        <p:nvSpPr>
          <p:cNvPr id="384" name="Google Shape;7;p1">
            <a:extLst>
              <a:ext uri="{FF2B5EF4-FFF2-40B4-BE49-F238E27FC236}">
                <a16:creationId xmlns:a16="http://schemas.microsoft.com/office/drawing/2014/main" id="{8D5573E3-ABE1-4DFB-AC07-C58B4C989EE0}"/>
              </a:ext>
            </a:extLst>
          </p:cNvPr>
          <p:cNvSpPr txBox="1">
            <a:spLocks noGrp="1"/>
          </p:cNvSpPr>
          <p:nvPr>
            <p:custDataLst>
              <p:tags r:id="rId43"/>
            </p:custDataLst>
          </p:nvPr>
        </p:nvSpPr>
        <p:spPr bwMode="gray">
          <a:xfrm>
            <a:off x="6672263" y="17446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8F990F1-47F0-4962-89E3-00EDE236EF20}" type="datetime'''''''''''17''''2''''''''''''''''''''''''''''.''''4'''''''''''">
              <a:rPr lang="en-US" altLang="en-US" sz="1200" kern="1200" smtClean="0">
                <a:solidFill>
                  <a:schemeClr val="tx1"/>
                </a:solidFill>
                <a:latin typeface="+mn-lt"/>
                <a:ea typeface="+mn-ea"/>
                <a:cs typeface="+mn-cs"/>
              </a:rPr>
              <a:pPr/>
              <a:t>172.4</a:t>
            </a:fld>
            <a:endParaRPr lang="en-US" sz="1200" kern="1200" dirty="0">
              <a:solidFill>
                <a:schemeClr val="tx1"/>
              </a:solidFill>
              <a:latin typeface="+mn-lt"/>
              <a:ea typeface="+mn-ea"/>
              <a:cs typeface="+mn-cs"/>
            </a:endParaRPr>
          </a:p>
        </p:txBody>
      </p:sp>
      <p:sp>
        <p:nvSpPr>
          <p:cNvPr id="386" name="Google Shape;7;p1">
            <a:extLst>
              <a:ext uri="{FF2B5EF4-FFF2-40B4-BE49-F238E27FC236}">
                <a16:creationId xmlns:a16="http://schemas.microsoft.com/office/drawing/2014/main" id="{7CA0C73B-D50B-7BB8-D4BF-BC0576F663F1}"/>
              </a:ext>
            </a:extLst>
          </p:cNvPr>
          <p:cNvSpPr txBox="1">
            <a:spLocks noGrp="1"/>
          </p:cNvSpPr>
          <p:nvPr>
            <p:custDataLst>
              <p:tags r:id="rId44"/>
            </p:custDataLst>
          </p:nvPr>
        </p:nvSpPr>
        <p:spPr bwMode="gray">
          <a:xfrm>
            <a:off x="7248525" y="175577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99251A0-B0C7-4E47-AD7F-5869F3028442}" type="datetime'''1''''6''''8''''''''''.''9'''''''''''''''''''''''''''">
              <a:rPr lang="en-US" altLang="en-US" sz="1200" kern="1200" smtClean="0">
                <a:solidFill>
                  <a:schemeClr val="tx1"/>
                </a:solidFill>
                <a:latin typeface="+mn-lt"/>
                <a:ea typeface="+mn-ea"/>
                <a:cs typeface="+mn-cs"/>
              </a:rPr>
              <a:pPr/>
              <a:t>168.9</a:t>
            </a:fld>
            <a:endParaRPr lang="en-US" sz="1200" kern="1200" dirty="0">
              <a:solidFill>
                <a:schemeClr val="tx1"/>
              </a:solidFill>
              <a:latin typeface="+mn-lt"/>
              <a:ea typeface="+mn-ea"/>
              <a:cs typeface="+mn-cs"/>
            </a:endParaRPr>
          </a:p>
        </p:txBody>
      </p:sp>
      <p:sp>
        <p:nvSpPr>
          <p:cNvPr id="388" name="Google Shape;7;p1">
            <a:extLst>
              <a:ext uri="{FF2B5EF4-FFF2-40B4-BE49-F238E27FC236}">
                <a16:creationId xmlns:a16="http://schemas.microsoft.com/office/drawing/2014/main" id="{5B1CC2F4-AF10-0D06-2DE9-E6EEEA43FC03}"/>
              </a:ext>
            </a:extLst>
          </p:cNvPr>
          <p:cNvSpPr txBox="1">
            <a:spLocks noGrp="1"/>
          </p:cNvSpPr>
          <p:nvPr>
            <p:custDataLst>
              <p:tags r:id="rId45"/>
            </p:custDataLst>
          </p:nvPr>
        </p:nvSpPr>
        <p:spPr bwMode="gray">
          <a:xfrm>
            <a:off x="7824788" y="17573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E03512F-D76D-45B3-AC24-3F2A7ABBD32A}" type="datetime'''''''''''''''''''''''''''1''6''''8''.''''''''''''''5'''''''''">
              <a:rPr lang="en-US" altLang="en-US" sz="1200" kern="1200" smtClean="0">
                <a:solidFill>
                  <a:schemeClr val="tx1"/>
                </a:solidFill>
                <a:latin typeface="+mn-lt"/>
                <a:ea typeface="+mn-ea"/>
                <a:cs typeface="+mn-cs"/>
              </a:rPr>
              <a:pPr/>
              <a:t>168.5</a:t>
            </a:fld>
            <a:endParaRPr lang="en-US" sz="1200" kern="1200" dirty="0">
              <a:solidFill>
                <a:schemeClr val="tx1"/>
              </a:solidFill>
              <a:latin typeface="+mn-lt"/>
              <a:ea typeface="+mn-ea"/>
              <a:cs typeface="+mn-cs"/>
            </a:endParaRPr>
          </a:p>
        </p:txBody>
      </p:sp>
      <p:sp>
        <p:nvSpPr>
          <p:cNvPr id="391" name="Google Shape;7;p1">
            <a:extLst>
              <a:ext uri="{FF2B5EF4-FFF2-40B4-BE49-F238E27FC236}">
                <a16:creationId xmlns:a16="http://schemas.microsoft.com/office/drawing/2014/main" id="{FBF179CA-4CF5-823B-AADA-BAD7437553B0}"/>
              </a:ext>
            </a:extLst>
          </p:cNvPr>
          <p:cNvSpPr txBox="1">
            <a:spLocks noGrp="1"/>
          </p:cNvSpPr>
          <p:nvPr>
            <p:custDataLst>
              <p:tags r:id="rId46"/>
            </p:custDataLst>
          </p:nvPr>
        </p:nvSpPr>
        <p:spPr bwMode="gray">
          <a:xfrm>
            <a:off x="8401050" y="1758950"/>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FEDDA7A8-EDE3-49FA-B98E-2FD4BC2EBA81}" type="datetime'1''''6''''''''''''''8''.''''''''''''''''''''''''''4'''''''''">
              <a:rPr lang="en-US" altLang="en-US" sz="1200" kern="1200" smtClean="0">
                <a:solidFill>
                  <a:schemeClr val="tx1"/>
                </a:solidFill>
                <a:latin typeface="+mn-lt"/>
                <a:ea typeface="+mn-ea"/>
                <a:cs typeface="+mn-cs"/>
              </a:rPr>
              <a:pPr/>
              <a:t>168.4</a:t>
            </a:fld>
            <a:endParaRPr lang="en-US" sz="1200" kern="1200" dirty="0">
              <a:solidFill>
                <a:schemeClr val="tx1"/>
              </a:solidFill>
              <a:latin typeface="+mn-lt"/>
              <a:ea typeface="+mn-ea"/>
              <a:cs typeface="+mn-cs"/>
            </a:endParaRPr>
          </a:p>
        </p:txBody>
      </p:sp>
      <p:sp>
        <p:nvSpPr>
          <p:cNvPr id="350" name="Google Shape;7;p1">
            <a:extLst>
              <a:ext uri="{FF2B5EF4-FFF2-40B4-BE49-F238E27FC236}">
                <a16:creationId xmlns:a16="http://schemas.microsoft.com/office/drawing/2014/main" id="{783F192A-8500-11EB-4F41-49332445F0AB}"/>
              </a:ext>
            </a:extLst>
          </p:cNvPr>
          <p:cNvSpPr txBox="1">
            <a:spLocks noGrp="1"/>
          </p:cNvSpPr>
          <p:nvPr>
            <p:custDataLst>
              <p:tags r:id="rId47"/>
            </p:custDataLst>
          </p:nvPr>
        </p:nvSpPr>
        <p:spPr bwMode="auto">
          <a:xfrm>
            <a:off x="6789738" y="2554288"/>
            <a:ext cx="1889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E83708CE-5C44-4D59-B014-5A89DB1FB6DD}" type="datetime'''''''''''''''''''''''''''U''''''K'''''''''">
              <a:rPr lang="en-US" altLang="en-US" sz="1000" kern="1200" smtClean="0">
                <a:solidFill>
                  <a:schemeClr val="tx1"/>
                </a:solidFill>
                <a:latin typeface="+mn-lt"/>
                <a:ea typeface="+mn-ea"/>
                <a:cs typeface="+mn-cs"/>
              </a:rPr>
              <a:pPr/>
              <a:t>UK</a:t>
            </a:fld>
            <a:endParaRPr lang="en-US" sz="1000" kern="1200" dirty="0">
              <a:solidFill>
                <a:schemeClr val="tx1"/>
              </a:solidFill>
              <a:latin typeface="+mn-lt"/>
              <a:ea typeface="+mn-ea"/>
              <a:cs typeface="+mn-cs"/>
            </a:endParaRPr>
          </a:p>
        </p:txBody>
      </p:sp>
      <p:sp>
        <p:nvSpPr>
          <p:cNvPr id="345" name="Rectangle 344">
            <a:extLst>
              <a:ext uri="{FF2B5EF4-FFF2-40B4-BE49-F238E27FC236}">
                <a16:creationId xmlns:a16="http://schemas.microsoft.com/office/drawing/2014/main" id="{9BD5EE97-81B4-74B3-138A-91F09302BEEF}"/>
              </a:ext>
            </a:extLst>
          </p:cNvPr>
          <p:cNvSpPr/>
          <p:nvPr>
            <p:custDataLst>
              <p:tags r:id="rId48"/>
            </p:custDataLst>
          </p:nvPr>
        </p:nvSpPr>
        <p:spPr bwMode="auto">
          <a:xfrm>
            <a:off x="7742238" y="482600"/>
            <a:ext cx="187325" cy="139700"/>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DCD5EE1D-3975-32F0-8CD7-45880AA2886B}"/>
              </a:ext>
            </a:extLst>
          </p:cNvPr>
          <p:cNvSpPr/>
          <p:nvPr>
            <p:custDataLst>
              <p:tags r:id="rId49"/>
            </p:custDataLst>
          </p:nvPr>
        </p:nvSpPr>
        <p:spPr bwMode="auto">
          <a:xfrm>
            <a:off x="7742238" y="693738"/>
            <a:ext cx="187325" cy="139700"/>
          </a:xfrm>
          <a:prstGeom prst="rect">
            <a:avLst/>
          </a:prstGeom>
          <a:solidFill>
            <a:srgbClr val="C0C0C0"/>
          </a:solidFill>
          <a:ln w="25400"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Google Shape;7;p1">
            <a:extLst>
              <a:ext uri="{FF2B5EF4-FFF2-40B4-BE49-F238E27FC236}">
                <a16:creationId xmlns:a16="http://schemas.microsoft.com/office/drawing/2014/main" id="{29A03634-3F07-32BD-E0BA-B5206A79E8E4}"/>
              </a:ext>
            </a:extLst>
          </p:cNvPr>
          <p:cNvSpPr txBox="1">
            <a:spLocks noGrp="1"/>
          </p:cNvSpPr>
          <p:nvPr>
            <p:custDataLst>
              <p:tags r:id="rId50"/>
            </p:custDataLst>
          </p:nvPr>
        </p:nvSpPr>
        <p:spPr bwMode="auto">
          <a:xfrm>
            <a:off x="7980363" y="477838"/>
            <a:ext cx="742950" cy="1603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0568A51C-CEBF-4427-BE8C-C9AE79CE9A0B}" type="datetime'A''''''''''''''''''c''tu''al ''S''''''''''''al''''''''''es'''">
              <a:rPr lang="en-US" altLang="en-US" sz="1050" kern="1200" smtClean="0">
                <a:solidFill>
                  <a:schemeClr val="tx1"/>
                </a:solidFill>
                <a:latin typeface="+mn-lt"/>
                <a:ea typeface="+mn-ea"/>
                <a:cs typeface="+mn-cs"/>
              </a:rPr>
              <a:pPr/>
              <a:t>Actual Sales</a:t>
            </a:fld>
            <a:endParaRPr lang="en-US" sz="1050" kern="1200" dirty="0">
              <a:solidFill>
                <a:schemeClr val="tx1"/>
              </a:solidFill>
              <a:latin typeface="+mn-lt"/>
              <a:ea typeface="+mn-ea"/>
              <a:cs typeface="+mn-cs"/>
            </a:endParaRPr>
          </a:p>
        </p:txBody>
      </p:sp>
      <p:sp>
        <p:nvSpPr>
          <p:cNvPr id="340" name="Google Shape;7;p1">
            <a:extLst>
              <a:ext uri="{FF2B5EF4-FFF2-40B4-BE49-F238E27FC236}">
                <a16:creationId xmlns:a16="http://schemas.microsoft.com/office/drawing/2014/main" id="{7001BC58-B6F3-6288-4784-06BC3D2A61E9}"/>
              </a:ext>
            </a:extLst>
          </p:cNvPr>
          <p:cNvSpPr txBox="1">
            <a:spLocks noGrp="1"/>
          </p:cNvSpPr>
          <p:nvPr>
            <p:custDataLst>
              <p:tags r:id="rId51"/>
            </p:custDataLst>
          </p:nvPr>
        </p:nvSpPr>
        <p:spPr bwMode="auto">
          <a:xfrm>
            <a:off x="7980363" y="688975"/>
            <a:ext cx="795338" cy="1603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D438EBE9-045F-4D5B-9D15-28D9BA10D53F}" type="datetime'N''o''''''t'''''''''' Ac''''h''''''''''''''ie''v''''ed'''''''">
              <a:rPr lang="en-US" altLang="en-US" sz="1050" kern="1200" smtClean="0">
                <a:solidFill>
                  <a:schemeClr val="tx1"/>
                </a:solidFill>
                <a:latin typeface="+mn-lt"/>
                <a:ea typeface="+mn-ea"/>
                <a:cs typeface="+mn-cs"/>
              </a:rPr>
              <a:pPr/>
              <a:t>Not Achieved</a:t>
            </a:fld>
            <a:endParaRPr lang="en-US" sz="1050" kern="1200" dirty="0">
              <a:solidFill>
                <a:schemeClr val="tx1"/>
              </a:solidFill>
              <a:latin typeface="+mn-lt"/>
              <a:ea typeface="+mn-ea"/>
              <a:cs typeface="+mn-cs"/>
            </a:endParaRPr>
          </a:p>
        </p:txBody>
      </p:sp>
      <p:sp>
        <p:nvSpPr>
          <p:cNvPr id="427" name="TextBox 426">
            <a:extLst>
              <a:ext uri="{FF2B5EF4-FFF2-40B4-BE49-F238E27FC236}">
                <a16:creationId xmlns:a16="http://schemas.microsoft.com/office/drawing/2014/main" id="{130EFD64-C87A-F798-1512-3CCD60D54C71}"/>
              </a:ext>
            </a:extLst>
          </p:cNvPr>
          <p:cNvSpPr txBox="1"/>
          <p:nvPr/>
        </p:nvSpPr>
        <p:spPr>
          <a:xfrm>
            <a:off x="3146217" y="838319"/>
            <a:ext cx="5837445" cy="692497"/>
          </a:xfrm>
          <a:prstGeom prst="rect">
            <a:avLst/>
          </a:prstGeom>
          <a:noFill/>
        </p:spPr>
        <p:txBody>
          <a:bodyPr wrap="square">
            <a:spAutoFit/>
          </a:bodyPr>
          <a:lstStyle/>
          <a:p>
            <a:r>
              <a:rPr lang="en-US" sz="1300" kern="100" dirty="0">
                <a:effectLst/>
                <a:latin typeface="Calibri" panose="020F0502020204030204" pitchFamily="34" charset="0"/>
                <a:ea typeface="Calibri" panose="020F0502020204030204" pitchFamily="34" charset="0"/>
                <a:cs typeface="Arial" panose="020B0604020202020204" pitchFamily="34" charset="0"/>
              </a:rPr>
              <a:t> This discrepancy between forecasted and actual demand was particularly pronounced in countries like China and Egypt, where sales consistently underperformed. While Australia and Spain has better achievement rate .</a:t>
            </a:r>
            <a:endParaRPr lang="en-US" sz="1300" dirty="0"/>
          </a:p>
        </p:txBody>
      </p:sp>
      <p:sp>
        <p:nvSpPr>
          <p:cNvPr id="828" name="TextBox 827">
            <a:extLst>
              <a:ext uri="{FF2B5EF4-FFF2-40B4-BE49-F238E27FC236}">
                <a16:creationId xmlns:a16="http://schemas.microsoft.com/office/drawing/2014/main" id="{C171091D-D3BF-EF8A-0F44-7AA039D17342}"/>
              </a:ext>
            </a:extLst>
          </p:cNvPr>
          <p:cNvSpPr txBox="1"/>
          <p:nvPr/>
        </p:nvSpPr>
        <p:spPr>
          <a:xfrm>
            <a:off x="57150" y="3057366"/>
            <a:ext cx="7752556" cy="492443"/>
          </a:xfrm>
          <a:prstGeom prst="rect">
            <a:avLst/>
          </a:prstGeom>
          <a:noFill/>
        </p:spPr>
        <p:txBody>
          <a:bodyPr wrap="square">
            <a:spAutoFit/>
          </a:bodyPr>
          <a:lstStyle/>
          <a:p>
            <a:r>
              <a:rPr lang="en-US" sz="1300" kern="100" dirty="0">
                <a:effectLst/>
                <a:latin typeface="Calibri" panose="020F0502020204030204" pitchFamily="34" charset="0"/>
                <a:ea typeface="Calibri" panose="020F0502020204030204" pitchFamily="34" charset="0"/>
                <a:cs typeface="Arial" panose="020B0604020202020204" pitchFamily="34" charset="0"/>
              </a:rPr>
              <a:t> The category Condiments and Sauces showed the highest forecast accuracy, while Fresh underperformed significantly. This indicates that forecasting models may need refinement for certain product categories.</a:t>
            </a:r>
            <a:endParaRPr lang="en-US" sz="1300" dirty="0"/>
          </a:p>
        </p:txBody>
      </p:sp>
      <p:sp>
        <p:nvSpPr>
          <p:cNvPr id="6" name="Content Placeholder 2">
            <a:extLst>
              <a:ext uri="{FF2B5EF4-FFF2-40B4-BE49-F238E27FC236}">
                <a16:creationId xmlns:a16="http://schemas.microsoft.com/office/drawing/2014/main" id="{A3AB347D-910F-0190-DA71-9804CF35E715}"/>
              </a:ext>
            </a:extLst>
          </p:cNvPr>
          <p:cNvSpPr txBox="1">
            <a:spLocks/>
          </p:cNvSpPr>
          <p:nvPr/>
        </p:nvSpPr>
        <p:spPr>
          <a:xfrm>
            <a:off x="3228182" y="521197"/>
            <a:ext cx="3093780" cy="33049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400" b="1" dirty="0">
                <a:solidFill>
                  <a:schemeClr val="accent1">
                    <a:lumMod val="75000"/>
                  </a:schemeClr>
                </a:solidFill>
              </a:rPr>
              <a:t>Predicted vs Actual per Country</a:t>
            </a:r>
          </a:p>
          <a:p>
            <a:pPr marL="0" indent="0">
              <a:buFont typeface="Tw Cen MT" panose="020B0602020104020603" pitchFamily="34" charset="0"/>
              <a:buNone/>
            </a:pPr>
            <a:endParaRPr lang="en-US" sz="1800" b="1" dirty="0">
              <a:solidFill>
                <a:schemeClr val="accent1">
                  <a:lumMod val="75000"/>
                </a:schemeClr>
              </a:solidFill>
            </a:endParaRPr>
          </a:p>
          <a:p>
            <a:pPr marL="0" indent="0">
              <a:buFont typeface="Tw Cen MT" panose="020B0602020104020603" pitchFamily="34" charset="0"/>
              <a:buNone/>
            </a:pPr>
            <a:endParaRPr lang="en-US" sz="1800" dirty="0"/>
          </a:p>
        </p:txBody>
      </p:sp>
      <p:sp>
        <p:nvSpPr>
          <p:cNvPr id="11" name="Content Placeholder 2">
            <a:extLst>
              <a:ext uri="{FF2B5EF4-FFF2-40B4-BE49-F238E27FC236}">
                <a16:creationId xmlns:a16="http://schemas.microsoft.com/office/drawing/2014/main" id="{55A22043-48DE-4302-38D0-FB57FC6B1498}"/>
              </a:ext>
            </a:extLst>
          </p:cNvPr>
          <p:cNvSpPr txBox="1">
            <a:spLocks/>
          </p:cNvSpPr>
          <p:nvPr/>
        </p:nvSpPr>
        <p:spPr>
          <a:xfrm>
            <a:off x="116811" y="2840899"/>
            <a:ext cx="3093780" cy="4492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400" b="1" dirty="0">
                <a:solidFill>
                  <a:schemeClr val="accent1">
                    <a:lumMod val="75000"/>
                  </a:schemeClr>
                </a:solidFill>
              </a:rPr>
              <a:t>Predicted vs Actual per Category </a:t>
            </a:r>
          </a:p>
          <a:p>
            <a:pPr marL="0" indent="0">
              <a:buFont typeface="Tw Cen MT" panose="020B0602020104020603" pitchFamily="34" charset="0"/>
              <a:buNone/>
            </a:pPr>
            <a:endParaRPr lang="en-US" sz="1800" b="1" dirty="0">
              <a:solidFill>
                <a:schemeClr val="accent1">
                  <a:lumMod val="75000"/>
                </a:schemeClr>
              </a:solidFill>
            </a:endParaRPr>
          </a:p>
          <a:p>
            <a:pPr marL="0" indent="0">
              <a:buFont typeface="Tw Cen MT" panose="020B0602020104020603" pitchFamily="34" charset="0"/>
              <a:buNone/>
            </a:pPr>
            <a:endParaRPr lang="en-US" sz="1800" dirty="0"/>
          </a:p>
        </p:txBody>
      </p:sp>
      <p:graphicFrame>
        <p:nvGraphicFramePr>
          <p:cNvPr id="1190" name="Chart 1189">
            <a:extLst>
              <a:ext uri="{FF2B5EF4-FFF2-40B4-BE49-F238E27FC236}">
                <a16:creationId xmlns:a16="http://schemas.microsoft.com/office/drawing/2014/main" id="{58213CB2-A9B5-BA93-FF8A-EF4E72B25C13}"/>
              </a:ext>
            </a:extLst>
          </p:cNvPr>
          <p:cNvGraphicFramePr/>
          <p:nvPr>
            <p:custDataLst>
              <p:tags r:id="rId52"/>
            </p:custDataLst>
            <p:extLst>
              <p:ext uri="{D42A27DB-BD31-4B8C-83A1-F6EECF244321}">
                <p14:modId xmlns:p14="http://schemas.microsoft.com/office/powerpoint/2010/main" val="3526105973"/>
              </p:ext>
            </p:extLst>
          </p:nvPr>
        </p:nvGraphicFramePr>
        <p:xfrm>
          <a:off x="160338" y="3587750"/>
          <a:ext cx="8696325" cy="1122363"/>
        </p:xfrm>
        <a:graphic>
          <a:graphicData uri="http://schemas.openxmlformats.org/drawingml/2006/chart">
            <c:chart xmlns:c="http://schemas.openxmlformats.org/drawingml/2006/chart" xmlns:r="http://schemas.openxmlformats.org/officeDocument/2006/relationships" r:id="rId82"/>
          </a:graphicData>
        </a:graphic>
      </p:graphicFrame>
      <p:sp>
        <p:nvSpPr>
          <p:cNvPr id="1068" name="Google Shape;7;p1">
            <a:extLst>
              <a:ext uri="{FF2B5EF4-FFF2-40B4-BE49-F238E27FC236}">
                <a16:creationId xmlns:a16="http://schemas.microsoft.com/office/drawing/2014/main" id="{802E6C19-1798-BD11-CF22-DABAC319002A}"/>
              </a:ext>
            </a:extLst>
          </p:cNvPr>
          <p:cNvSpPr txBox="1">
            <a:spLocks noGrp="1"/>
          </p:cNvSpPr>
          <p:nvPr>
            <p:custDataLst>
              <p:tags r:id="rId53"/>
            </p:custDataLst>
          </p:nvPr>
        </p:nvSpPr>
        <p:spPr bwMode="auto">
          <a:xfrm>
            <a:off x="500063" y="4527550"/>
            <a:ext cx="3365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285673AF-C7FB-4EE3-A1CF-73D804B59CF7}" type="datetime'''Fr''''''e''''''s''''''''''''''h'''''''''''''''''''''''''">
              <a:rPr lang="en-US" altLang="en-US" sz="1000" kern="1200" smtClean="0">
                <a:solidFill>
                  <a:schemeClr val="tx1"/>
                </a:solidFill>
                <a:latin typeface="+mn-lt"/>
                <a:ea typeface="+mn-ea"/>
                <a:cs typeface="+mn-cs"/>
              </a:rPr>
              <a:pPr/>
              <a:t>Fresh</a:t>
            </a:fld>
            <a:endParaRPr lang="en-US" sz="1000" kern="1200" dirty="0">
              <a:solidFill>
                <a:schemeClr val="tx1"/>
              </a:solidFill>
              <a:latin typeface="+mn-lt"/>
              <a:ea typeface="+mn-ea"/>
              <a:cs typeface="+mn-cs"/>
            </a:endParaRPr>
          </a:p>
        </p:txBody>
      </p:sp>
      <p:sp>
        <p:nvSpPr>
          <p:cNvPr id="1070" name="Google Shape;7;p1">
            <a:extLst>
              <a:ext uri="{FF2B5EF4-FFF2-40B4-BE49-F238E27FC236}">
                <a16:creationId xmlns:a16="http://schemas.microsoft.com/office/drawing/2014/main" id="{78278BEB-4679-5A48-45D5-7A587B8C2885}"/>
              </a:ext>
            </a:extLst>
          </p:cNvPr>
          <p:cNvSpPr txBox="1">
            <a:spLocks noGrp="1"/>
          </p:cNvSpPr>
          <p:nvPr>
            <p:custDataLst>
              <p:tags r:id="rId54"/>
            </p:custDataLst>
          </p:nvPr>
        </p:nvSpPr>
        <p:spPr bwMode="auto">
          <a:xfrm>
            <a:off x="1143000" y="4527550"/>
            <a:ext cx="755650" cy="4572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8E9C2DC7-8211-4E40-B1C1-C121C47B23A8}" type="datetime'''H''ouseho''''l''d and P''e''r''''s''''''onal ''''Car''e'''''">
              <a:rPr lang="en-US" altLang="en-US" sz="1000" kern="1200" smtClean="0">
                <a:solidFill>
                  <a:schemeClr val="tx1"/>
                </a:solidFill>
                <a:latin typeface="+mn-lt"/>
                <a:ea typeface="+mn-ea"/>
                <a:cs typeface="+mn-cs"/>
              </a:rPr>
              <a:pPr/>
              <a:t>Household and Personal Care</a:t>
            </a:fld>
            <a:endParaRPr lang="en-US" sz="1000" kern="1200" dirty="0">
              <a:solidFill>
                <a:schemeClr val="tx1"/>
              </a:solidFill>
              <a:latin typeface="+mn-lt"/>
              <a:ea typeface="+mn-ea"/>
              <a:cs typeface="+mn-cs"/>
            </a:endParaRPr>
          </a:p>
        </p:txBody>
      </p:sp>
      <p:sp>
        <p:nvSpPr>
          <p:cNvPr id="1071" name="Google Shape;7;p1">
            <a:extLst>
              <a:ext uri="{FF2B5EF4-FFF2-40B4-BE49-F238E27FC236}">
                <a16:creationId xmlns:a16="http://schemas.microsoft.com/office/drawing/2014/main" id="{02FEFD49-79E0-BD68-ECE5-43EF7B7E8CCE}"/>
              </a:ext>
            </a:extLst>
          </p:cNvPr>
          <p:cNvSpPr txBox="1">
            <a:spLocks noGrp="1"/>
          </p:cNvSpPr>
          <p:nvPr>
            <p:custDataLst>
              <p:tags r:id="rId55"/>
            </p:custDataLst>
          </p:nvPr>
        </p:nvSpPr>
        <p:spPr bwMode="auto">
          <a:xfrm>
            <a:off x="2171700" y="4527550"/>
            <a:ext cx="406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36AA803A-36D9-428E-998B-0F811D7F3337}" type="datetime'''''''''''''B''''''a''''''''ke''''r''''''''y'''''''''''''">
              <a:rPr lang="en-US" altLang="en-US" sz="1000" kern="1200" smtClean="0">
                <a:solidFill>
                  <a:schemeClr val="tx1"/>
                </a:solidFill>
                <a:latin typeface="+mn-lt"/>
                <a:ea typeface="+mn-ea"/>
                <a:cs typeface="+mn-cs"/>
              </a:rPr>
              <a:pPr/>
              <a:t>Bakery</a:t>
            </a:fld>
            <a:endParaRPr lang="en-US" sz="1000" kern="1200" dirty="0">
              <a:solidFill>
                <a:schemeClr val="tx1"/>
              </a:solidFill>
              <a:latin typeface="+mn-lt"/>
              <a:ea typeface="+mn-ea"/>
              <a:cs typeface="+mn-cs"/>
            </a:endParaRPr>
          </a:p>
        </p:txBody>
      </p:sp>
      <p:sp>
        <p:nvSpPr>
          <p:cNvPr id="1082" name="Google Shape;7;p1">
            <a:extLst>
              <a:ext uri="{FF2B5EF4-FFF2-40B4-BE49-F238E27FC236}">
                <a16:creationId xmlns:a16="http://schemas.microsoft.com/office/drawing/2014/main" id="{A12C54C0-3589-AFAA-DE8A-E4451CE44C5C}"/>
              </a:ext>
            </a:extLst>
          </p:cNvPr>
          <p:cNvSpPr txBox="1">
            <a:spLocks noGrp="1"/>
          </p:cNvSpPr>
          <p:nvPr>
            <p:custDataLst>
              <p:tags r:id="rId56"/>
            </p:custDataLst>
          </p:nvPr>
        </p:nvSpPr>
        <p:spPr bwMode="auto">
          <a:xfrm>
            <a:off x="2884488" y="4527550"/>
            <a:ext cx="687388" cy="3048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441781B6-A9E3-420E-9646-6F2A56B508AA}" type="datetime'Co''n''''di''''m''''e''nt''''''''s'' and'' ''''S''auc''e''s'">
              <a:rPr lang="en-US" altLang="en-US" sz="1000" kern="1200" smtClean="0">
                <a:solidFill>
                  <a:schemeClr val="tx1"/>
                </a:solidFill>
                <a:latin typeface="+mn-lt"/>
                <a:ea typeface="+mn-ea"/>
                <a:cs typeface="+mn-cs"/>
              </a:rPr>
              <a:pPr/>
              <a:t>Condiments and Sauces</a:t>
            </a:fld>
            <a:endParaRPr lang="en-US" sz="1000" kern="1200" dirty="0">
              <a:solidFill>
                <a:schemeClr val="tx1"/>
              </a:solidFill>
              <a:latin typeface="+mn-lt"/>
              <a:ea typeface="+mn-ea"/>
              <a:cs typeface="+mn-cs"/>
            </a:endParaRPr>
          </a:p>
        </p:txBody>
      </p:sp>
      <p:sp>
        <p:nvSpPr>
          <p:cNvPr id="1083" name="Google Shape;7;p1">
            <a:extLst>
              <a:ext uri="{FF2B5EF4-FFF2-40B4-BE49-F238E27FC236}">
                <a16:creationId xmlns:a16="http://schemas.microsoft.com/office/drawing/2014/main" id="{909ECAD7-0524-8ED2-CAAC-E2FE3D0A4E62}"/>
              </a:ext>
            </a:extLst>
          </p:cNvPr>
          <p:cNvSpPr txBox="1">
            <a:spLocks noGrp="1"/>
          </p:cNvSpPr>
          <p:nvPr>
            <p:custDataLst>
              <p:tags r:id="rId57"/>
            </p:custDataLst>
          </p:nvPr>
        </p:nvSpPr>
        <p:spPr bwMode="auto">
          <a:xfrm>
            <a:off x="3686175" y="4527550"/>
            <a:ext cx="7921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DEDD4735-C09D-470E-9A8C-9F44AF688E9D}" type="datetime'''''''F''''roz''''en'''''''''''''' ''''''F''''''''oods'''">
              <a:rPr lang="en-US" altLang="en-US" sz="1000" kern="1200" smtClean="0">
                <a:solidFill>
                  <a:schemeClr val="tx1"/>
                </a:solidFill>
                <a:latin typeface="+mn-lt"/>
                <a:ea typeface="+mn-ea"/>
                <a:cs typeface="+mn-cs"/>
              </a:rPr>
              <a:pPr/>
              <a:t>Frozen Foods</a:t>
            </a:fld>
            <a:endParaRPr lang="en-US" sz="1000" kern="1200" dirty="0">
              <a:solidFill>
                <a:schemeClr val="tx1"/>
              </a:solidFill>
              <a:latin typeface="+mn-lt"/>
              <a:ea typeface="+mn-ea"/>
              <a:cs typeface="+mn-cs"/>
            </a:endParaRPr>
          </a:p>
        </p:txBody>
      </p:sp>
      <p:sp>
        <p:nvSpPr>
          <p:cNvPr id="1084" name="Google Shape;7;p1">
            <a:extLst>
              <a:ext uri="{FF2B5EF4-FFF2-40B4-BE49-F238E27FC236}">
                <a16:creationId xmlns:a16="http://schemas.microsoft.com/office/drawing/2014/main" id="{1A234EB8-5CB2-3F4B-1F45-0805D7C36123}"/>
              </a:ext>
            </a:extLst>
          </p:cNvPr>
          <p:cNvSpPr txBox="1">
            <a:spLocks noGrp="1"/>
          </p:cNvSpPr>
          <p:nvPr>
            <p:custDataLst>
              <p:tags r:id="rId58"/>
            </p:custDataLst>
          </p:nvPr>
        </p:nvSpPr>
        <p:spPr bwMode="auto">
          <a:xfrm>
            <a:off x="4625975" y="4527550"/>
            <a:ext cx="6159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09DBCD4E-4EDE-4C82-9736-71B4479A195B}" type="datetime'Be''''''v''''''''''''e''''r''ag''''''''''''''''''''e''''s'''''">
              <a:rPr lang="en-US" altLang="en-US" sz="1000" kern="1200" smtClean="0">
                <a:solidFill>
                  <a:schemeClr val="tx1"/>
                </a:solidFill>
                <a:latin typeface="+mn-lt"/>
                <a:ea typeface="+mn-ea"/>
                <a:cs typeface="+mn-cs"/>
              </a:rPr>
              <a:pPr/>
              <a:t>Beverages</a:t>
            </a:fld>
            <a:endParaRPr lang="en-US" sz="1000" kern="1200" dirty="0">
              <a:solidFill>
                <a:schemeClr val="tx1"/>
              </a:solidFill>
              <a:latin typeface="+mn-lt"/>
              <a:ea typeface="+mn-ea"/>
              <a:cs typeface="+mn-cs"/>
            </a:endParaRPr>
          </a:p>
        </p:txBody>
      </p:sp>
      <p:sp>
        <p:nvSpPr>
          <p:cNvPr id="1085" name="Google Shape;7;p1">
            <a:extLst>
              <a:ext uri="{FF2B5EF4-FFF2-40B4-BE49-F238E27FC236}">
                <a16:creationId xmlns:a16="http://schemas.microsoft.com/office/drawing/2014/main" id="{E7578159-185D-3561-DD89-B8EC75A3EEC8}"/>
              </a:ext>
            </a:extLst>
          </p:cNvPr>
          <p:cNvSpPr txBox="1">
            <a:spLocks noGrp="1"/>
          </p:cNvSpPr>
          <p:nvPr>
            <p:custDataLst>
              <p:tags r:id="rId59"/>
            </p:custDataLst>
          </p:nvPr>
        </p:nvSpPr>
        <p:spPr bwMode="auto">
          <a:xfrm>
            <a:off x="5370513" y="4527550"/>
            <a:ext cx="833438"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CB1DFC5C-E465-4E46-81F6-79192D95BD4F}" type="datetime'P''''''a''n''t''''''''ry ''''''''St''''ap''l''''''''''e''''s'">
              <a:rPr lang="en-US" altLang="en-US" sz="1000" kern="1200" smtClean="0">
                <a:solidFill>
                  <a:schemeClr val="tx1"/>
                </a:solidFill>
                <a:latin typeface="+mn-lt"/>
                <a:ea typeface="+mn-ea"/>
                <a:cs typeface="+mn-cs"/>
              </a:rPr>
              <a:pPr/>
              <a:t>Pantry Staples</a:t>
            </a:fld>
            <a:endParaRPr lang="en-US" sz="1000" kern="1200" dirty="0">
              <a:solidFill>
                <a:schemeClr val="tx1"/>
              </a:solidFill>
              <a:latin typeface="+mn-lt"/>
              <a:ea typeface="+mn-ea"/>
              <a:cs typeface="+mn-cs"/>
            </a:endParaRPr>
          </a:p>
        </p:txBody>
      </p:sp>
      <p:sp>
        <p:nvSpPr>
          <p:cNvPr id="1086" name="Google Shape;7;p1">
            <a:extLst>
              <a:ext uri="{FF2B5EF4-FFF2-40B4-BE49-F238E27FC236}">
                <a16:creationId xmlns:a16="http://schemas.microsoft.com/office/drawing/2014/main" id="{61901B21-F651-4646-F8EC-199A5ECCC768}"/>
              </a:ext>
            </a:extLst>
          </p:cNvPr>
          <p:cNvSpPr txBox="1">
            <a:spLocks noGrp="1"/>
          </p:cNvSpPr>
          <p:nvPr>
            <p:custDataLst>
              <p:tags r:id="rId60"/>
            </p:custDataLst>
          </p:nvPr>
        </p:nvSpPr>
        <p:spPr bwMode="auto">
          <a:xfrm>
            <a:off x="6369051" y="4527550"/>
            <a:ext cx="544513" cy="3048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D11786FB-2055-4E69-B9DB-DBDD85343452}" type="datetime'''Da''i''''''''''''''''''r''''y'' ''a''nd E''''g''''''''gs'">
              <a:rPr lang="en-US" altLang="en-US" sz="1000" kern="1200" smtClean="0">
                <a:solidFill>
                  <a:schemeClr val="tx1"/>
                </a:solidFill>
                <a:latin typeface="+mn-lt"/>
                <a:ea typeface="+mn-ea"/>
                <a:cs typeface="+mn-cs"/>
              </a:rPr>
              <a:pPr/>
              <a:t>Dairy and Eggs</a:t>
            </a:fld>
            <a:endParaRPr lang="en-US" sz="1000" kern="1200" dirty="0">
              <a:solidFill>
                <a:schemeClr val="tx1"/>
              </a:solidFill>
              <a:latin typeface="+mn-lt"/>
              <a:ea typeface="+mn-ea"/>
              <a:cs typeface="+mn-cs"/>
            </a:endParaRPr>
          </a:p>
        </p:txBody>
      </p:sp>
      <p:sp>
        <p:nvSpPr>
          <p:cNvPr id="1087" name="Google Shape;7;p1">
            <a:extLst>
              <a:ext uri="{FF2B5EF4-FFF2-40B4-BE49-F238E27FC236}">
                <a16:creationId xmlns:a16="http://schemas.microsoft.com/office/drawing/2014/main" id="{A1D8BCB1-1EFA-0E45-0C48-7FDC9AE69B20}"/>
              </a:ext>
            </a:extLst>
          </p:cNvPr>
          <p:cNvSpPr txBox="1">
            <a:spLocks noGrp="1"/>
          </p:cNvSpPr>
          <p:nvPr>
            <p:custDataLst>
              <p:tags r:id="rId61"/>
            </p:custDataLst>
          </p:nvPr>
        </p:nvSpPr>
        <p:spPr bwMode="auto">
          <a:xfrm>
            <a:off x="7280275" y="4527550"/>
            <a:ext cx="427038"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A257E476-1AEF-4859-A92B-DE931B6F2308}" type="datetime'''''''''''''''''''''''''''''''''''''Sna''''c''''''ks'">
              <a:rPr lang="en-US" altLang="en-US" sz="1000" kern="1200" smtClean="0">
                <a:solidFill>
                  <a:schemeClr val="tx1"/>
                </a:solidFill>
                <a:latin typeface="+mn-lt"/>
                <a:ea typeface="+mn-ea"/>
                <a:cs typeface="+mn-cs"/>
              </a:rPr>
              <a:pPr/>
              <a:t>Snacks</a:t>
            </a:fld>
            <a:endParaRPr lang="en-US" sz="1000" kern="1200" dirty="0">
              <a:solidFill>
                <a:schemeClr val="tx1"/>
              </a:solidFill>
              <a:latin typeface="+mn-lt"/>
              <a:ea typeface="+mn-ea"/>
              <a:cs typeface="+mn-cs"/>
            </a:endParaRPr>
          </a:p>
        </p:txBody>
      </p:sp>
      <p:sp>
        <p:nvSpPr>
          <p:cNvPr id="1088" name="Google Shape;7;p1">
            <a:extLst>
              <a:ext uri="{FF2B5EF4-FFF2-40B4-BE49-F238E27FC236}">
                <a16:creationId xmlns:a16="http://schemas.microsoft.com/office/drawing/2014/main" id="{408EB9E0-95B6-F1AC-9108-8B8C16E317CE}"/>
              </a:ext>
            </a:extLst>
          </p:cNvPr>
          <p:cNvSpPr txBox="1">
            <a:spLocks noGrp="1"/>
          </p:cNvSpPr>
          <p:nvPr>
            <p:custDataLst>
              <p:tags r:id="rId62"/>
            </p:custDataLst>
          </p:nvPr>
        </p:nvSpPr>
        <p:spPr bwMode="auto">
          <a:xfrm>
            <a:off x="8078789" y="4527550"/>
            <a:ext cx="538163" cy="3048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FA292390-D959-4F3E-905F-CE227522C40D}" type="datetime'Me''''a''t ''an''d'' ''''''Sea''''''''''''''fo''''''od'''">
              <a:rPr lang="en-US" altLang="en-US" sz="1000" kern="1200" smtClean="0">
                <a:solidFill>
                  <a:schemeClr val="tx1"/>
                </a:solidFill>
                <a:latin typeface="+mn-lt"/>
                <a:ea typeface="+mn-ea"/>
                <a:cs typeface="+mn-cs"/>
              </a:rPr>
              <a:pPr/>
              <a:t>Meat and Seafood</a:t>
            </a:fld>
            <a:endParaRPr lang="en-US" sz="1000" kern="1200" dirty="0">
              <a:solidFill>
                <a:schemeClr val="tx1"/>
              </a:solidFill>
              <a:latin typeface="+mn-lt"/>
              <a:ea typeface="+mn-ea"/>
              <a:cs typeface="+mn-cs"/>
            </a:endParaRPr>
          </a:p>
        </p:txBody>
      </p:sp>
      <p:sp>
        <p:nvSpPr>
          <p:cNvPr id="1076" name="Google Shape;7;p1">
            <a:extLst>
              <a:ext uri="{FF2B5EF4-FFF2-40B4-BE49-F238E27FC236}">
                <a16:creationId xmlns:a16="http://schemas.microsoft.com/office/drawing/2014/main" id="{BB5EED01-A700-E315-B664-AE94F92B05E5}"/>
              </a:ext>
            </a:extLst>
          </p:cNvPr>
          <p:cNvSpPr txBox="1">
            <a:spLocks noGrp="1"/>
          </p:cNvSpPr>
          <p:nvPr>
            <p:custDataLst>
              <p:tags r:id="rId63"/>
            </p:custDataLst>
          </p:nvPr>
        </p:nvSpPr>
        <p:spPr bwMode="gray">
          <a:xfrm>
            <a:off x="373063"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8495EDED-D40B-4C4D-861E-94C064F5534F}" type="datetime'''''''''''''''''''''''17''5,''''''''9''''8''''0'">
              <a:rPr lang="en-US" altLang="en-US" sz="1200" kern="1200" smtClean="0">
                <a:solidFill>
                  <a:schemeClr val="tx1"/>
                </a:solidFill>
                <a:latin typeface="+mn-lt"/>
                <a:ea typeface="+mn-ea"/>
                <a:cs typeface="+mn-cs"/>
              </a:rPr>
              <a:pPr/>
              <a:t>175,980</a:t>
            </a:fld>
            <a:endParaRPr lang="en-US" sz="1200" kern="1200" dirty="0">
              <a:solidFill>
                <a:schemeClr val="tx1"/>
              </a:solidFill>
              <a:latin typeface="+mn-lt"/>
              <a:ea typeface="+mn-ea"/>
              <a:cs typeface="+mn-cs"/>
            </a:endParaRPr>
          </a:p>
        </p:txBody>
      </p:sp>
      <p:sp>
        <p:nvSpPr>
          <p:cNvPr id="1078" name="Google Shape;7;p1">
            <a:extLst>
              <a:ext uri="{FF2B5EF4-FFF2-40B4-BE49-F238E27FC236}">
                <a16:creationId xmlns:a16="http://schemas.microsoft.com/office/drawing/2014/main" id="{C36AA31A-0078-1D02-4902-441028F76A17}"/>
              </a:ext>
            </a:extLst>
          </p:cNvPr>
          <p:cNvSpPr txBox="1">
            <a:spLocks noGrp="1"/>
          </p:cNvSpPr>
          <p:nvPr>
            <p:custDataLst>
              <p:tags r:id="rId64"/>
            </p:custDataLst>
          </p:nvPr>
        </p:nvSpPr>
        <p:spPr bwMode="gray">
          <a:xfrm>
            <a:off x="1225550"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289C7E31-7CFC-4551-8DB4-C06D9D09CEAB}" type="datetime'1''''''''7''2'''''''''''''',''''7''2''''''''''''''''''''''''8'">
              <a:rPr lang="en-US" altLang="en-US" sz="1200" kern="1200" smtClean="0">
                <a:solidFill>
                  <a:schemeClr val="tx1"/>
                </a:solidFill>
                <a:latin typeface="+mn-lt"/>
                <a:ea typeface="+mn-ea"/>
                <a:cs typeface="+mn-cs"/>
              </a:rPr>
              <a:pPr/>
              <a:t>172,728</a:t>
            </a:fld>
            <a:endParaRPr lang="en-US" sz="1200" kern="1200" dirty="0">
              <a:solidFill>
                <a:schemeClr val="tx1"/>
              </a:solidFill>
              <a:latin typeface="+mn-lt"/>
              <a:ea typeface="+mn-ea"/>
              <a:cs typeface="+mn-cs"/>
            </a:endParaRPr>
          </a:p>
        </p:txBody>
      </p:sp>
      <p:sp>
        <p:nvSpPr>
          <p:cNvPr id="1079" name="Google Shape;7;p1">
            <a:extLst>
              <a:ext uri="{FF2B5EF4-FFF2-40B4-BE49-F238E27FC236}">
                <a16:creationId xmlns:a16="http://schemas.microsoft.com/office/drawing/2014/main" id="{FEC08F2E-325B-E0CA-0F27-E7D2593176AB}"/>
              </a:ext>
            </a:extLst>
          </p:cNvPr>
          <p:cNvSpPr txBox="1">
            <a:spLocks noGrp="1"/>
          </p:cNvSpPr>
          <p:nvPr>
            <p:custDataLst>
              <p:tags r:id="rId65"/>
            </p:custDataLst>
          </p:nvPr>
        </p:nvSpPr>
        <p:spPr bwMode="gray">
          <a:xfrm>
            <a:off x="2079625"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3E09A466-30D3-4D96-8836-E0392AEA21B6}" type="datetime'''''''''''1''''''''''''''''''7''''''5'',''3''2''''''''7'''''''">
              <a:rPr lang="en-US" altLang="en-US" sz="1200" kern="1200" smtClean="0">
                <a:solidFill>
                  <a:schemeClr val="tx1"/>
                </a:solidFill>
                <a:latin typeface="+mn-lt"/>
                <a:ea typeface="+mn-ea"/>
                <a:cs typeface="+mn-cs"/>
              </a:rPr>
              <a:pPr/>
              <a:t>175,327</a:t>
            </a:fld>
            <a:endParaRPr lang="en-US" sz="1200" kern="1200" dirty="0">
              <a:solidFill>
                <a:schemeClr val="tx1"/>
              </a:solidFill>
              <a:latin typeface="+mn-lt"/>
              <a:ea typeface="+mn-ea"/>
              <a:cs typeface="+mn-cs"/>
            </a:endParaRPr>
          </a:p>
        </p:txBody>
      </p:sp>
      <p:sp>
        <p:nvSpPr>
          <p:cNvPr id="1089" name="Google Shape;7;p1">
            <a:extLst>
              <a:ext uri="{FF2B5EF4-FFF2-40B4-BE49-F238E27FC236}">
                <a16:creationId xmlns:a16="http://schemas.microsoft.com/office/drawing/2014/main" id="{E8C27728-BBFF-7D07-6AB4-EDF9F9B1169A}"/>
              </a:ext>
            </a:extLst>
          </p:cNvPr>
          <p:cNvSpPr txBox="1">
            <a:spLocks noGrp="1"/>
          </p:cNvSpPr>
          <p:nvPr>
            <p:custDataLst>
              <p:tags r:id="rId66"/>
            </p:custDataLst>
          </p:nvPr>
        </p:nvSpPr>
        <p:spPr bwMode="gray">
          <a:xfrm>
            <a:off x="2932113" y="3622675"/>
            <a:ext cx="592138"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6010EEF-6AC3-4E4E-8953-F9E6EF1A008B}" type="datetime'17''''''''1'',''''''''''''''9''''8''''''''''''''''''''4'''">
              <a:rPr lang="en-US" altLang="en-US" sz="1200" kern="1200" smtClean="0">
                <a:solidFill>
                  <a:schemeClr val="tx1"/>
                </a:solidFill>
                <a:latin typeface="+mn-lt"/>
                <a:ea typeface="+mn-ea"/>
                <a:cs typeface="+mn-cs"/>
              </a:rPr>
              <a:pPr/>
              <a:t>171,984</a:t>
            </a:fld>
            <a:endParaRPr lang="en-US" sz="1200" kern="1200" dirty="0">
              <a:solidFill>
                <a:schemeClr val="tx1"/>
              </a:solidFill>
              <a:latin typeface="+mn-lt"/>
              <a:ea typeface="+mn-ea"/>
              <a:cs typeface="+mn-cs"/>
            </a:endParaRPr>
          </a:p>
        </p:txBody>
      </p:sp>
      <p:sp>
        <p:nvSpPr>
          <p:cNvPr id="1090" name="Google Shape;7;p1">
            <a:extLst>
              <a:ext uri="{FF2B5EF4-FFF2-40B4-BE49-F238E27FC236}">
                <a16:creationId xmlns:a16="http://schemas.microsoft.com/office/drawing/2014/main" id="{2FB63C3D-0A91-73D0-1C1A-71E0F56AA84B}"/>
              </a:ext>
            </a:extLst>
          </p:cNvPr>
          <p:cNvSpPr txBox="1">
            <a:spLocks noGrp="1"/>
          </p:cNvSpPr>
          <p:nvPr>
            <p:custDataLst>
              <p:tags r:id="rId67"/>
            </p:custDataLst>
          </p:nvPr>
        </p:nvSpPr>
        <p:spPr bwMode="gray">
          <a:xfrm>
            <a:off x="3786188"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2D693526-BE49-4AF7-92C7-7FFCA3358DB5}" type="datetime'''''''''''''1''''7''''''''''''7'''''''''',''6''74'''''">
              <a:rPr lang="en-US" altLang="en-US" sz="1200" kern="1200" smtClean="0">
                <a:solidFill>
                  <a:schemeClr val="tx1"/>
                </a:solidFill>
                <a:latin typeface="+mn-lt"/>
                <a:ea typeface="+mn-ea"/>
                <a:cs typeface="+mn-cs"/>
              </a:rPr>
              <a:pPr/>
              <a:t>177,674</a:t>
            </a:fld>
            <a:endParaRPr lang="en-US" sz="1200" kern="1200" dirty="0">
              <a:solidFill>
                <a:schemeClr val="tx1"/>
              </a:solidFill>
              <a:latin typeface="+mn-lt"/>
              <a:ea typeface="+mn-ea"/>
              <a:cs typeface="+mn-cs"/>
            </a:endParaRPr>
          </a:p>
        </p:txBody>
      </p:sp>
      <p:sp>
        <p:nvSpPr>
          <p:cNvPr id="1091" name="Google Shape;7;p1">
            <a:extLst>
              <a:ext uri="{FF2B5EF4-FFF2-40B4-BE49-F238E27FC236}">
                <a16:creationId xmlns:a16="http://schemas.microsoft.com/office/drawing/2014/main" id="{6076B8EF-70A7-8A61-1396-6C0F145A1F79}"/>
              </a:ext>
            </a:extLst>
          </p:cNvPr>
          <p:cNvSpPr txBox="1">
            <a:spLocks noGrp="1"/>
          </p:cNvSpPr>
          <p:nvPr>
            <p:custDataLst>
              <p:tags r:id="rId68"/>
            </p:custDataLst>
          </p:nvPr>
        </p:nvSpPr>
        <p:spPr bwMode="gray">
          <a:xfrm>
            <a:off x="4638675"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46CF7AD-1C0E-4325-8DF2-752B48848547}" type="datetime'1''''''''''''''7''''2'',''''8''''1''''''''''''''''''''7'''''">
              <a:rPr lang="en-US" altLang="en-US" sz="1200" kern="1200" smtClean="0">
                <a:solidFill>
                  <a:schemeClr val="tx1"/>
                </a:solidFill>
                <a:latin typeface="+mn-lt"/>
                <a:ea typeface="+mn-ea"/>
                <a:cs typeface="+mn-cs"/>
              </a:rPr>
              <a:pPr/>
              <a:t>172,817</a:t>
            </a:fld>
            <a:endParaRPr lang="en-US" sz="1200" kern="1200" dirty="0">
              <a:solidFill>
                <a:schemeClr val="tx1"/>
              </a:solidFill>
              <a:latin typeface="+mn-lt"/>
              <a:ea typeface="+mn-ea"/>
              <a:cs typeface="+mn-cs"/>
            </a:endParaRPr>
          </a:p>
        </p:txBody>
      </p:sp>
      <p:sp>
        <p:nvSpPr>
          <p:cNvPr id="1092" name="Google Shape;7;p1">
            <a:extLst>
              <a:ext uri="{FF2B5EF4-FFF2-40B4-BE49-F238E27FC236}">
                <a16:creationId xmlns:a16="http://schemas.microsoft.com/office/drawing/2014/main" id="{18B31EB1-C839-8539-7260-3C7F75470470}"/>
              </a:ext>
            </a:extLst>
          </p:cNvPr>
          <p:cNvSpPr txBox="1">
            <a:spLocks noGrp="1"/>
          </p:cNvSpPr>
          <p:nvPr>
            <p:custDataLst>
              <p:tags r:id="rId69"/>
            </p:custDataLst>
          </p:nvPr>
        </p:nvSpPr>
        <p:spPr bwMode="gray">
          <a:xfrm>
            <a:off x="5491163"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0A32FBD-BBEA-45EF-A27C-FCDAAD88CD7F}" type="datetime'''17''''''''''''''6'',''''''''''''''''3''''7''''''''''6'">
              <a:rPr lang="en-US" altLang="en-US" sz="1200" kern="1200" smtClean="0">
                <a:solidFill>
                  <a:schemeClr val="tx1"/>
                </a:solidFill>
                <a:latin typeface="+mn-lt"/>
                <a:ea typeface="+mn-ea"/>
                <a:cs typeface="+mn-cs"/>
              </a:rPr>
              <a:pPr/>
              <a:t>176,376</a:t>
            </a:fld>
            <a:endParaRPr lang="en-US" sz="1200" kern="1200" dirty="0">
              <a:solidFill>
                <a:schemeClr val="tx1"/>
              </a:solidFill>
              <a:latin typeface="+mn-lt"/>
              <a:ea typeface="+mn-ea"/>
              <a:cs typeface="+mn-cs"/>
            </a:endParaRPr>
          </a:p>
        </p:txBody>
      </p:sp>
      <p:sp>
        <p:nvSpPr>
          <p:cNvPr id="1093" name="Google Shape;7;p1">
            <a:extLst>
              <a:ext uri="{FF2B5EF4-FFF2-40B4-BE49-F238E27FC236}">
                <a16:creationId xmlns:a16="http://schemas.microsoft.com/office/drawing/2014/main" id="{3CF45151-8B04-BC8B-039D-B64A237E7FD5}"/>
              </a:ext>
            </a:extLst>
          </p:cNvPr>
          <p:cNvSpPr txBox="1">
            <a:spLocks noGrp="1"/>
          </p:cNvSpPr>
          <p:nvPr>
            <p:custDataLst>
              <p:tags r:id="rId70"/>
            </p:custDataLst>
          </p:nvPr>
        </p:nvSpPr>
        <p:spPr bwMode="gray">
          <a:xfrm>
            <a:off x="6345238"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D4CA837-5B28-477E-B52F-E94E6F23B44A}" type="datetime'1''''''6''''''''9'''''''''''',''''''685'''''''''''">
              <a:rPr lang="en-US" altLang="en-US" sz="1200" kern="1200" smtClean="0">
                <a:solidFill>
                  <a:schemeClr val="tx1"/>
                </a:solidFill>
                <a:latin typeface="+mn-lt"/>
                <a:ea typeface="+mn-ea"/>
                <a:cs typeface="+mn-cs"/>
              </a:rPr>
              <a:pPr/>
              <a:t>169,685</a:t>
            </a:fld>
            <a:endParaRPr lang="en-US" sz="1200" kern="1200" dirty="0">
              <a:solidFill>
                <a:schemeClr val="tx1"/>
              </a:solidFill>
              <a:latin typeface="+mn-lt"/>
              <a:ea typeface="+mn-ea"/>
              <a:cs typeface="+mn-cs"/>
            </a:endParaRPr>
          </a:p>
        </p:txBody>
      </p:sp>
      <p:sp>
        <p:nvSpPr>
          <p:cNvPr id="1094" name="Google Shape;7;p1">
            <a:extLst>
              <a:ext uri="{FF2B5EF4-FFF2-40B4-BE49-F238E27FC236}">
                <a16:creationId xmlns:a16="http://schemas.microsoft.com/office/drawing/2014/main" id="{5FE403AE-53E1-2F37-944D-1C27C966F1A1}"/>
              </a:ext>
            </a:extLst>
          </p:cNvPr>
          <p:cNvSpPr txBox="1">
            <a:spLocks noGrp="1"/>
          </p:cNvSpPr>
          <p:nvPr>
            <p:custDataLst>
              <p:tags r:id="rId71"/>
            </p:custDataLst>
          </p:nvPr>
        </p:nvSpPr>
        <p:spPr bwMode="gray">
          <a:xfrm>
            <a:off x="7197725"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FA8233E-AFEC-4799-9D88-BFB961DF3A69}" type="datetime'1''72'',''''0''''''''''''''''''''''7''''7'''''''''''''''''''''">
              <a:rPr lang="en-US" altLang="en-US" sz="1200" kern="1200" smtClean="0">
                <a:solidFill>
                  <a:schemeClr val="tx1"/>
                </a:solidFill>
                <a:latin typeface="+mn-lt"/>
                <a:ea typeface="+mn-ea"/>
                <a:cs typeface="+mn-cs"/>
              </a:rPr>
              <a:pPr/>
              <a:t>172,077</a:t>
            </a:fld>
            <a:endParaRPr lang="en-US" sz="1200" kern="1200" dirty="0">
              <a:solidFill>
                <a:schemeClr val="tx1"/>
              </a:solidFill>
              <a:latin typeface="+mn-lt"/>
              <a:ea typeface="+mn-ea"/>
              <a:cs typeface="+mn-cs"/>
            </a:endParaRPr>
          </a:p>
        </p:txBody>
      </p:sp>
      <p:sp>
        <p:nvSpPr>
          <p:cNvPr id="1095" name="Google Shape;7;p1">
            <a:extLst>
              <a:ext uri="{FF2B5EF4-FFF2-40B4-BE49-F238E27FC236}">
                <a16:creationId xmlns:a16="http://schemas.microsoft.com/office/drawing/2014/main" id="{D1148474-E64C-15C0-F9D7-5017C4152FA4}"/>
              </a:ext>
            </a:extLst>
          </p:cNvPr>
          <p:cNvSpPr txBox="1">
            <a:spLocks noGrp="1"/>
          </p:cNvSpPr>
          <p:nvPr>
            <p:custDataLst>
              <p:tags r:id="rId72"/>
            </p:custDataLst>
          </p:nvPr>
        </p:nvSpPr>
        <p:spPr bwMode="gray">
          <a:xfrm>
            <a:off x="8051800" y="3622675"/>
            <a:ext cx="592138"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26C0313-3510-4861-907C-00ABF0989A3C}" type="datetime'1''''''7''''''''1'''''',46''''''''''''''4'''''''''''''''''">
              <a:rPr lang="en-US" altLang="en-US" sz="1200" kern="1200" smtClean="0">
                <a:solidFill>
                  <a:schemeClr val="tx1"/>
                </a:solidFill>
                <a:latin typeface="+mn-lt"/>
                <a:ea typeface="+mn-ea"/>
                <a:cs typeface="+mn-cs"/>
              </a:rPr>
              <a:pPr/>
              <a:t>171,464</a:t>
            </a:fld>
            <a:endParaRPr lang="en-US" sz="1200" kern="1200" dirty="0">
              <a:solidFill>
                <a:schemeClr val="tx1"/>
              </a:solidFill>
              <a:latin typeface="+mn-lt"/>
              <a:ea typeface="+mn-ea"/>
              <a:cs typeface="+mn-cs"/>
            </a:endParaRPr>
          </a:p>
        </p:txBody>
      </p:sp>
      <p:sp>
        <p:nvSpPr>
          <p:cNvPr id="1164" name="Rectangle 1163">
            <a:extLst>
              <a:ext uri="{FF2B5EF4-FFF2-40B4-BE49-F238E27FC236}">
                <a16:creationId xmlns:a16="http://schemas.microsoft.com/office/drawing/2014/main" id="{99D370DA-87F9-7BF3-E7BF-FA9F0B9445FF}"/>
              </a:ext>
            </a:extLst>
          </p:cNvPr>
          <p:cNvSpPr/>
          <p:nvPr>
            <p:custDataLst>
              <p:tags r:id="rId73"/>
            </p:custDataLst>
          </p:nvPr>
        </p:nvSpPr>
        <p:spPr bwMode="auto">
          <a:xfrm>
            <a:off x="7659688" y="3163888"/>
            <a:ext cx="179388" cy="133350"/>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15120C1B-0DAB-9CCC-5DF8-731601F1F833}"/>
              </a:ext>
            </a:extLst>
          </p:cNvPr>
          <p:cNvSpPr/>
          <p:nvPr>
            <p:custDataLst>
              <p:tags r:id="rId74"/>
            </p:custDataLst>
          </p:nvPr>
        </p:nvSpPr>
        <p:spPr bwMode="auto">
          <a:xfrm>
            <a:off x="7659688" y="3367088"/>
            <a:ext cx="179388" cy="133350"/>
          </a:xfrm>
          <a:prstGeom prst="rect">
            <a:avLst/>
          </a:prstGeom>
          <a:solidFill>
            <a:srgbClr val="C0C0C0"/>
          </a:solidFill>
          <a:ln w="25400"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Google Shape;7;p1">
            <a:extLst>
              <a:ext uri="{FF2B5EF4-FFF2-40B4-BE49-F238E27FC236}">
                <a16:creationId xmlns:a16="http://schemas.microsoft.com/office/drawing/2014/main" id="{73BF46D1-C40A-E776-3EDE-8CF32B5921DD}"/>
              </a:ext>
            </a:extLst>
          </p:cNvPr>
          <p:cNvSpPr txBox="1">
            <a:spLocks noGrp="1"/>
          </p:cNvSpPr>
          <p:nvPr>
            <p:custDataLst>
              <p:tags r:id="rId75"/>
            </p:custDataLst>
          </p:nvPr>
        </p:nvSpPr>
        <p:spPr bwMode="auto">
          <a:xfrm>
            <a:off x="7889875" y="3159125"/>
            <a:ext cx="70167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2480EAB7-F177-4970-A3E8-B67E258B6E1E}" type="datetime'Ac''''''''''''''tua''''l S''a''''''l''''e''''''''''''s'''''">
              <a:rPr lang="en-US" altLang="en-US" sz="1000" kern="1200" smtClean="0">
                <a:solidFill>
                  <a:schemeClr val="tx1"/>
                </a:solidFill>
                <a:latin typeface="+mn-lt"/>
                <a:ea typeface="+mn-ea"/>
                <a:cs typeface="+mn-cs"/>
              </a:rPr>
              <a:pPr>
                <a:spcBef>
                  <a:spcPct val="0"/>
                </a:spcBef>
                <a:spcAft>
                  <a:spcPct val="0"/>
                </a:spcAft>
              </a:pPr>
              <a:t>Actual Sales</a:t>
            </a:fld>
            <a:endParaRPr lang="en-US" sz="1000" kern="1200" dirty="0">
              <a:solidFill>
                <a:schemeClr val="tx1"/>
              </a:solidFill>
              <a:latin typeface="+mn-lt"/>
              <a:ea typeface="+mn-ea"/>
              <a:cs typeface="+mn-cs"/>
            </a:endParaRPr>
          </a:p>
        </p:txBody>
      </p:sp>
      <p:sp>
        <p:nvSpPr>
          <p:cNvPr id="1073" name="Google Shape;7;p1">
            <a:extLst>
              <a:ext uri="{FF2B5EF4-FFF2-40B4-BE49-F238E27FC236}">
                <a16:creationId xmlns:a16="http://schemas.microsoft.com/office/drawing/2014/main" id="{8917A8BD-DDEA-6F1C-8741-194D1D0271C3}"/>
              </a:ext>
            </a:extLst>
          </p:cNvPr>
          <p:cNvSpPr txBox="1">
            <a:spLocks noGrp="1"/>
          </p:cNvSpPr>
          <p:nvPr>
            <p:custDataLst>
              <p:tags r:id="rId76"/>
            </p:custDataLst>
          </p:nvPr>
        </p:nvSpPr>
        <p:spPr bwMode="auto">
          <a:xfrm>
            <a:off x="7889875" y="3362325"/>
            <a:ext cx="750888"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109E07D9-FEA0-442C-A206-4D98E5169360}" type="datetime'''''N''''''''''''o''t'''''''' ''''A''''''''''chiev''ed'''">
              <a:rPr lang="en-US" altLang="en-US" sz="1000" kern="1200" smtClean="0">
                <a:solidFill>
                  <a:schemeClr val="tx1"/>
                </a:solidFill>
                <a:latin typeface="+mn-lt"/>
                <a:ea typeface="+mn-ea"/>
                <a:cs typeface="+mn-cs"/>
              </a:rPr>
              <a:pPr>
                <a:spcBef>
                  <a:spcPct val="0"/>
                </a:spcBef>
                <a:spcAft>
                  <a:spcPct val="0"/>
                </a:spcAft>
              </a:pPr>
              <a:t>Not Achieved</a:t>
            </a:fld>
            <a:endParaRPr lang="en-US" sz="1000" kern="1200" dirty="0">
              <a:solidFill>
                <a:schemeClr val="tx1"/>
              </a:solidFill>
              <a:latin typeface="+mn-lt"/>
              <a:ea typeface="+mn-ea"/>
              <a:cs typeface="+mn-cs"/>
            </a:endParaRPr>
          </a:p>
        </p:txBody>
      </p:sp>
    </p:spTree>
    <p:extLst>
      <p:ext uri="{BB962C8B-B14F-4D97-AF65-F5344CB8AC3E}">
        <p14:creationId xmlns:p14="http://schemas.microsoft.com/office/powerpoint/2010/main" val="84865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7AC4491-97CD-97E6-EF4A-52C18ADE9E79}"/>
              </a:ext>
            </a:extLst>
          </p:cNvPr>
          <p:cNvGraphicFramePr>
            <a:graphicFrameLocks noChangeAspect="1"/>
          </p:cNvGraphicFramePr>
          <p:nvPr>
            <p:custDataLst>
              <p:tags r:id="rId1"/>
            </p:custDataLst>
            <p:extLst>
              <p:ext uri="{D42A27DB-BD31-4B8C-83A1-F6EECF244321}">
                <p14:modId xmlns:p14="http://schemas.microsoft.com/office/powerpoint/2010/main" val="3697218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1" imgW="425" imgH="426" progId="TCLayout.ActiveDocument.1">
                  <p:embed/>
                </p:oleObj>
              </mc:Choice>
              <mc:Fallback>
                <p:oleObj name="think-cell Slide" r:id="rId51" imgW="425" imgH="426" progId="TCLayout.ActiveDocument.1">
                  <p:embed/>
                  <p:pic>
                    <p:nvPicPr>
                      <p:cNvPr id="5" name="think-cell data - do not delete" hidden="1">
                        <a:extLst>
                          <a:ext uri="{FF2B5EF4-FFF2-40B4-BE49-F238E27FC236}">
                            <a16:creationId xmlns:a16="http://schemas.microsoft.com/office/drawing/2014/main" id="{17AC4491-97CD-97E6-EF4A-52C18ADE9E79}"/>
                          </a:ext>
                        </a:extLst>
                      </p:cNvPr>
                      <p:cNvPicPr/>
                      <p:nvPr/>
                    </p:nvPicPr>
                    <p:blipFill>
                      <a:blip r:embed="rId52"/>
                      <a:stretch>
                        <a:fillRect/>
                      </a:stretch>
                    </p:blipFill>
                    <p:spPr>
                      <a:xfrm>
                        <a:off x="1588" y="1588"/>
                        <a:ext cx="1588" cy="1588"/>
                      </a:xfrm>
                      <a:prstGeom prst="rect">
                        <a:avLst/>
                      </a:prstGeom>
                    </p:spPr>
                  </p:pic>
                </p:oleObj>
              </mc:Fallback>
            </mc:AlternateContent>
          </a:graphicData>
        </a:graphic>
      </p:graphicFrame>
      <p:graphicFrame>
        <p:nvGraphicFramePr>
          <p:cNvPr id="31" name="Chart 30">
            <a:extLst>
              <a:ext uri="{FF2B5EF4-FFF2-40B4-BE49-F238E27FC236}">
                <a16:creationId xmlns:a16="http://schemas.microsoft.com/office/drawing/2014/main" id="{E0F9C263-B6BE-DEE3-C4CF-83C562691261}"/>
              </a:ext>
            </a:extLst>
          </p:cNvPr>
          <p:cNvGraphicFramePr/>
          <p:nvPr>
            <p:custDataLst>
              <p:tags r:id="rId2"/>
            </p:custDataLst>
            <p:extLst>
              <p:ext uri="{D42A27DB-BD31-4B8C-83A1-F6EECF244321}">
                <p14:modId xmlns:p14="http://schemas.microsoft.com/office/powerpoint/2010/main" val="2031569912"/>
              </p:ext>
            </p:extLst>
          </p:nvPr>
        </p:nvGraphicFramePr>
        <p:xfrm>
          <a:off x="5761038" y="1236663"/>
          <a:ext cx="2903537" cy="1373187"/>
        </p:xfrm>
        <a:graphic>
          <a:graphicData uri="http://schemas.openxmlformats.org/drawingml/2006/chart">
            <c:chart xmlns:c="http://schemas.openxmlformats.org/drawingml/2006/chart" xmlns:r="http://schemas.openxmlformats.org/officeDocument/2006/relationships" r:id="rId53"/>
          </a:graphicData>
        </a:graphic>
      </p:graphicFrame>
      <p:cxnSp>
        <p:nvCxnSpPr>
          <p:cNvPr id="3" name="Straight Connector 2">
            <a:extLst>
              <a:ext uri="{FF2B5EF4-FFF2-40B4-BE49-F238E27FC236}">
                <a16:creationId xmlns:a16="http://schemas.microsoft.com/office/drawing/2014/main" id="{F46F1BDF-6430-25F9-CEB3-9C959A3D2BFE}"/>
              </a:ext>
            </a:extLst>
          </p:cNvPr>
          <p:cNvCxnSpPr/>
          <p:nvPr>
            <p:custDataLst>
              <p:tags r:id="rId3"/>
            </p:custDataLst>
          </p:nvPr>
        </p:nvCxnSpPr>
        <p:spPr bwMode="auto">
          <a:xfrm flipV="1">
            <a:off x="6184900" y="941388"/>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371026E-8515-D955-45D1-EFF318455A5C}"/>
              </a:ext>
            </a:extLst>
          </p:cNvPr>
          <p:cNvCxnSpPr/>
          <p:nvPr>
            <p:custDataLst>
              <p:tags r:id="rId4"/>
            </p:custDataLst>
          </p:nvPr>
        </p:nvCxnSpPr>
        <p:spPr bwMode="auto">
          <a:xfrm>
            <a:off x="6184900" y="941388"/>
            <a:ext cx="647700"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E0F2047A-B8F6-2144-0140-AD50BF2C9371}"/>
              </a:ext>
            </a:extLst>
          </p:cNvPr>
          <p:cNvCxnSpPr/>
          <p:nvPr>
            <p:custDataLst>
              <p:tags r:id="rId5"/>
            </p:custDataLst>
          </p:nvPr>
        </p:nvCxnSpPr>
        <p:spPr bwMode="auto">
          <a:xfrm>
            <a:off x="6832600" y="941388"/>
            <a:ext cx="0" cy="223838"/>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9D4A61B-1BF5-CEF3-7FED-C80E2B2DA21F}"/>
              </a:ext>
            </a:extLst>
          </p:cNvPr>
          <p:cNvCxnSpPr/>
          <p:nvPr>
            <p:custDataLst>
              <p:tags r:id="rId6"/>
            </p:custDataLst>
          </p:nvPr>
        </p:nvCxnSpPr>
        <p:spPr bwMode="auto">
          <a:xfrm flipV="1">
            <a:off x="6908800" y="935037"/>
            <a:ext cx="0" cy="230188"/>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569A24C-6FB3-60C2-3216-392A26FE87D9}"/>
              </a:ext>
            </a:extLst>
          </p:cNvPr>
          <p:cNvCxnSpPr/>
          <p:nvPr>
            <p:custDataLst>
              <p:tags r:id="rId7"/>
            </p:custDataLst>
          </p:nvPr>
        </p:nvCxnSpPr>
        <p:spPr bwMode="auto">
          <a:xfrm>
            <a:off x="6908801" y="935038"/>
            <a:ext cx="608013"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AADE17C-435C-5F81-78B8-7B58B27DEEBF}"/>
              </a:ext>
            </a:extLst>
          </p:cNvPr>
          <p:cNvCxnSpPr/>
          <p:nvPr>
            <p:custDataLst>
              <p:tags r:id="rId8"/>
            </p:custDataLst>
          </p:nvPr>
        </p:nvCxnSpPr>
        <p:spPr bwMode="auto">
          <a:xfrm>
            <a:off x="7516813" y="935038"/>
            <a:ext cx="0" cy="15557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9326032-909A-6595-EA02-2825F30895A3}"/>
              </a:ext>
            </a:extLst>
          </p:cNvPr>
          <p:cNvCxnSpPr/>
          <p:nvPr>
            <p:custDataLst>
              <p:tags r:id="rId9"/>
            </p:custDataLst>
          </p:nvPr>
        </p:nvCxnSpPr>
        <p:spPr bwMode="auto">
          <a:xfrm>
            <a:off x="6184901" y="592138"/>
            <a:ext cx="2054225" cy="12700"/>
          </a:xfrm>
          <a:prstGeom prst="line">
            <a:avLst/>
          </a:prstGeom>
          <a:ln w="28575"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26C7FC6-44C1-E3E2-6627-213F536F2B97}"/>
              </a:ext>
            </a:extLst>
          </p:cNvPr>
          <p:cNvCxnSpPr/>
          <p:nvPr>
            <p:custDataLst>
              <p:tags r:id="rId10"/>
            </p:custDataLst>
          </p:nvPr>
        </p:nvCxnSpPr>
        <p:spPr bwMode="auto">
          <a:xfrm flipV="1">
            <a:off x="7593013" y="935038"/>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37F1F88-5E99-0026-177A-EA2DFE53F5E3}"/>
              </a:ext>
            </a:extLst>
          </p:cNvPr>
          <p:cNvCxnSpPr/>
          <p:nvPr>
            <p:custDataLst>
              <p:tags r:id="rId11"/>
            </p:custDataLst>
          </p:nvPr>
        </p:nvCxnSpPr>
        <p:spPr bwMode="auto">
          <a:xfrm>
            <a:off x="7593014" y="935038"/>
            <a:ext cx="646113"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2CCF41-BB09-ADB6-E414-8D618ADF22EA}"/>
              </a:ext>
            </a:extLst>
          </p:cNvPr>
          <p:cNvCxnSpPr/>
          <p:nvPr>
            <p:custDataLst>
              <p:tags r:id="rId12"/>
            </p:custDataLst>
          </p:nvPr>
        </p:nvCxnSpPr>
        <p:spPr bwMode="auto">
          <a:xfrm>
            <a:off x="8239125" y="935038"/>
            <a:ext cx="0" cy="17462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C60C9B64-118F-407F-CECB-97EC255CDD80}"/>
              </a:ext>
            </a:extLst>
          </p:cNvPr>
          <p:cNvSpPr>
            <a:spLocks noGrp="1"/>
          </p:cNvSpPr>
          <p:nvPr>
            <p:custDataLst>
              <p:tags r:id="rId13"/>
            </p:custDataLst>
          </p:nvPr>
        </p:nvSpPr>
        <p:spPr bwMode="auto">
          <a:xfrm>
            <a:off x="6056313" y="2578100"/>
            <a:ext cx="257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4825463-FF53-48CA-AFC9-2F7C573072D9}" type="datetime'''''J''''''''''''''a''''''''''''''''n'''''''''''''''''''''''">
              <a:rPr lang="en-US" altLang="en-US" sz="1200" smtClean="0"/>
              <a:pPr/>
              <a:t>Jan</a:t>
            </a:fld>
            <a:endParaRPr lang="en-US" sz="1200" dirty="0"/>
          </a:p>
        </p:txBody>
      </p:sp>
      <p:sp>
        <p:nvSpPr>
          <p:cNvPr id="15" name="Text Placeholder 2">
            <a:extLst>
              <a:ext uri="{FF2B5EF4-FFF2-40B4-BE49-F238E27FC236}">
                <a16:creationId xmlns:a16="http://schemas.microsoft.com/office/drawing/2014/main" id="{EB765D01-0012-4D01-D51A-DD0C2366C7B1}"/>
              </a:ext>
            </a:extLst>
          </p:cNvPr>
          <p:cNvSpPr>
            <a:spLocks noGrp="1"/>
          </p:cNvSpPr>
          <p:nvPr>
            <p:custDataLst>
              <p:tags r:id="rId14"/>
            </p:custDataLst>
          </p:nvPr>
        </p:nvSpPr>
        <p:spPr bwMode="auto">
          <a:xfrm>
            <a:off x="6734175" y="2578100"/>
            <a:ext cx="2746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E2A9467-5EE5-4B47-9CB2-765CF070695C}" type="datetime'''''''''''''''''''''''''''''F''''e''b'''''''''''''">
              <a:rPr lang="en-US" altLang="en-US" sz="1200" smtClean="0"/>
              <a:pPr/>
              <a:t>Feb</a:t>
            </a:fld>
            <a:endParaRPr lang="en-US" sz="1200" dirty="0"/>
          </a:p>
        </p:txBody>
      </p:sp>
      <p:sp>
        <p:nvSpPr>
          <p:cNvPr id="16" name="Text Placeholder 2">
            <a:extLst>
              <a:ext uri="{FF2B5EF4-FFF2-40B4-BE49-F238E27FC236}">
                <a16:creationId xmlns:a16="http://schemas.microsoft.com/office/drawing/2014/main" id="{EE8F19BB-337F-9E02-744E-56FE3798B61E}"/>
              </a:ext>
            </a:extLst>
          </p:cNvPr>
          <p:cNvSpPr>
            <a:spLocks noGrp="1"/>
          </p:cNvSpPr>
          <p:nvPr>
            <p:custDataLst>
              <p:tags r:id="rId15"/>
            </p:custDataLst>
          </p:nvPr>
        </p:nvSpPr>
        <p:spPr bwMode="auto">
          <a:xfrm>
            <a:off x="7418388" y="2578100"/>
            <a:ext cx="2746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66352AD-DA9E-4A66-B64C-CC05EF451438}" type="datetime'''''''''''''''''M''''ar'''''''''''''''''''''''''''''''">
              <a:rPr lang="en-US" altLang="en-US" sz="1200" smtClean="0"/>
              <a:pPr/>
              <a:t>Mar</a:t>
            </a:fld>
            <a:endParaRPr lang="en-US" sz="1200" dirty="0"/>
          </a:p>
        </p:txBody>
      </p:sp>
      <p:sp>
        <p:nvSpPr>
          <p:cNvPr id="17" name="Text Placeholder 2">
            <a:extLst>
              <a:ext uri="{FF2B5EF4-FFF2-40B4-BE49-F238E27FC236}">
                <a16:creationId xmlns:a16="http://schemas.microsoft.com/office/drawing/2014/main" id="{3324FFCD-5E6A-CB77-1BD8-ACC3988B236D}"/>
              </a:ext>
            </a:extLst>
          </p:cNvPr>
          <p:cNvSpPr>
            <a:spLocks noGrp="1"/>
          </p:cNvSpPr>
          <p:nvPr>
            <p:custDataLst>
              <p:tags r:id="rId16"/>
            </p:custDataLst>
          </p:nvPr>
        </p:nvSpPr>
        <p:spPr bwMode="auto">
          <a:xfrm>
            <a:off x="8115300" y="2578100"/>
            <a:ext cx="2492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C41D663-5BA6-4768-9007-B656CADDD2EC}" type="datetime'A''''''''''''p''''''''''''''''''''r'''''''">
              <a:rPr lang="en-US" altLang="en-US" sz="1200" smtClean="0"/>
              <a:pPr/>
              <a:t>Apr</a:t>
            </a:fld>
            <a:endParaRPr lang="en-US" sz="1200" dirty="0"/>
          </a:p>
        </p:txBody>
      </p:sp>
      <p:sp>
        <p:nvSpPr>
          <p:cNvPr id="84" name="Google Shape;7;p1">
            <a:extLst>
              <a:ext uri="{FF2B5EF4-FFF2-40B4-BE49-F238E27FC236}">
                <a16:creationId xmlns:a16="http://schemas.microsoft.com/office/drawing/2014/main" id="{64445B1F-FD27-50F4-13C4-075EBE7C0271}"/>
              </a:ext>
            </a:extLst>
          </p:cNvPr>
          <p:cNvSpPr txBox="1">
            <a:spLocks noGrp="1"/>
          </p:cNvSpPr>
          <p:nvPr>
            <p:custDataLst>
              <p:tags r:id="rId17"/>
            </p:custDataLst>
          </p:nvPr>
        </p:nvSpPr>
        <p:spPr bwMode="gray">
          <a:xfrm>
            <a:off x="5973763" y="11350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2F193F4-0995-4C33-AB67-30C7BA089195}" type="datetime'2''''''''''''''''''''''''''4''''''''''4''.''7'">
              <a:rPr lang="en-US" altLang="en-US" sz="1200" kern="1200" smtClean="0">
                <a:solidFill>
                  <a:schemeClr val="tx1"/>
                </a:solidFill>
                <a:latin typeface="+mn-lt"/>
                <a:ea typeface="+mn-ea"/>
                <a:cs typeface="+mn-cs"/>
              </a:rPr>
              <a:pPr/>
              <a:t>244.7</a:t>
            </a:fld>
            <a:endParaRPr lang="en-US" sz="1200" kern="1200" dirty="0">
              <a:solidFill>
                <a:schemeClr val="tx1"/>
              </a:solidFill>
              <a:latin typeface="+mn-lt"/>
              <a:ea typeface="+mn-ea"/>
              <a:cs typeface="+mn-cs"/>
            </a:endParaRPr>
          </a:p>
        </p:txBody>
      </p:sp>
      <p:sp>
        <p:nvSpPr>
          <p:cNvPr id="85" name="Google Shape;7;p1">
            <a:extLst>
              <a:ext uri="{FF2B5EF4-FFF2-40B4-BE49-F238E27FC236}">
                <a16:creationId xmlns:a16="http://schemas.microsoft.com/office/drawing/2014/main" id="{0E43E526-011E-995D-1215-4681B9512ABE}"/>
              </a:ext>
            </a:extLst>
          </p:cNvPr>
          <p:cNvSpPr txBox="1">
            <a:spLocks noGrp="1"/>
          </p:cNvSpPr>
          <p:nvPr>
            <p:custDataLst>
              <p:tags r:id="rId18"/>
            </p:custDataLst>
          </p:nvPr>
        </p:nvSpPr>
        <p:spPr bwMode="gray">
          <a:xfrm>
            <a:off x="6659563" y="120332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F75E2A71-92A6-4C40-A5ED-C080B3139D79}" type="datetime'2''''''3''''''''0''.''''''''''''''''''''7'''''''">
              <a:rPr lang="en-US" altLang="en-US" sz="1200" kern="1200" smtClean="0">
                <a:solidFill>
                  <a:schemeClr val="tx1"/>
                </a:solidFill>
                <a:latin typeface="+mn-lt"/>
                <a:ea typeface="+mn-ea"/>
                <a:cs typeface="+mn-cs"/>
              </a:rPr>
              <a:pPr/>
              <a:t>230.7</a:t>
            </a:fld>
            <a:endParaRPr lang="en-US" sz="1200" kern="1200" dirty="0">
              <a:solidFill>
                <a:schemeClr val="tx1"/>
              </a:solidFill>
              <a:latin typeface="+mn-lt"/>
              <a:ea typeface="+mn-ea"/>
              <a:cs typeface="+mn-cs"/>
            </a:endParaRPr>
          </a:p>
        </p:txBody>
      </p:sp>
      <p:sp>
        <p:nvSpPr>
          <p:cNvPr id="86" name="Google Shape;7;p1">
            <a:extLst>
              <a:ext uri="{FF2B5EF4-FFF2-40B4-BE49-F238E27FC236}">
                <a16:creationId xmlns:a16="http://schemas.microsoft.com/office/drawing/2014/main" id="{90FFB732-F530-3A52-9022-318EC21355ED}"/>
              </a:ext>
            </a:extLst>
          </p:cNvPr>
          <p:cNvSpPr txBox="1">
            <a:spLocks noGrp="1"/>
          </p:cNvSpPr>
          <p:nvPr>
            <p:custDataLst>
              <p:tags r:id="rId19"/>
            </p:custDataLst>
          </p:nvPr>
        </p:nvSpPr>
        <p:spPr bwMode="gray">
          <a:xfrm>
            <a:off x="7343775" y="112871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318135EA-2C46-4788-B168-FF6B9552F824}" type="datetime'''''2''''''''''''''4''''5''''''''''''''''''''''''''''''''.9'''">
              <a:rPr lang="en-US" altLang="en-US" sz="1200" kern="1200" smtClean="0">
                <a:solidFill>
                  <a:schemeClr val="tx1"/>
                </a:solidFill>
                <a:latin typeface="+mn-lt"/>
                <a:ea typeface="+mn-ea"/>
                <a:cs typeface="+mn-cs"/>
              </a:rPr>
              <a:pPr/>
              <a:t>245.9</a:t>
            </a:fld>
            <a:endParaRPr lang="en-US" sz="1200" kern="1200" dirty="0">
              <a:solidFill>
                <a:schemeClr val="tx1"/>
              </a:solidFill>
              <a:latin typeface="+mn-lt"/>
              <a:ea typeface="+mn-ea"/>
              <a:cs typeface="+mn-cs"/>
            </a:endParaRPr>
          </a:p>
        </p:txBody>
      </p:sp>
      <p:sp>
        <p:nvSpPr>
          <p:cNvPr id="87" name="Google Shape;7;p1">
            <a:extLst>
              <a:ext uri="{FF2B5EF4-FFF2-40B4-BE49-F238E27FC236}">
                <a16:creationId xmlns:a16="http://schemas.microsoft.com/office/drawing/2014/main" id="{76C854C5-EB0A-CF80-3027-9F43090ECEB6}"/>
              </a:ext>
            </a:extLst>
          </p:cNvPr>
          <p:cNvSpPr txBox="1">
            <a:spLocks noGrp="1"/>
          </p:cNvSpPr>
          <p:nvPr>
            <p:custDataLst>
              <p:tags r:id="rId20"/>
            </p:custDataLst>
          </p:nvPr>
        </p:nvSpPr>
        <p:spPr bwMode="gray">
          <a:xfrm>
            <a:off x="8027988" y="11477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349B10F-4A50-4FA3-8CA0-CDFF86D12BA0}" type="datetime'''''''''2''4''''''''''''1''''''.''''''''9'''''''">
              <a:rPr lang="en-US" altLang="en-US" sz="1200" kern="1200" smtClean="0">
                <a:solidFill>
                  <a:schemeClr val="tx1"/>
                </a:solidFill>
                <a:latin typeface="+mn-lt"/>
                <a:ea typeface="+mn-ea"/>
                <a:cs typeface="+mn-cs"/>
              </a:rPr>
              <a:pPr/>
              <a:t>241.9</a:t>
            </a:fld>
            <a:endParaRPr lang="en-US" sz="1200" kern="1200" dirty="0">
              <a:solidFill>
                <a:schemeClr val="tx1"/>
              </a:solidFill>
              <a:latin typeface="+mn-lt"/>
              <a:ea typeface="+mn-ea"/>
              <a:cs typeface="+mn-cs"/>
            </a:endParaRPr>
          </a:p>
        </p:txBody>
      </p:sp>
      <p:sp>
        <p:nvSpPr>
          <p:cNvPr id="19" name="Text Placeholder 2">
            <a:extLst>
              <a:ext uri="{FF2B5EF4-FFF2-40B4-BE49-F238E27FC236}">
                <a16:creationId xmlns:a16="http://schemas.microsoft.com/office/drawing/2014/main" id="{52B2089C-6CDA-8304-DF9C-B8721F92EC3E}"/>
              </a:ext>
            </a:extLst>
          </p:cNvPr>
          <p:cNvSpPr>
            <a:spLocks noGrp="1"/>
          </p:cNvSpPr>
          <p:nvPr>
            <p:custDataLst>
              <p:tags r:id="rId21"/>
            </p:custDataLst>
          </p:nvPr>
        </p:nvSpPr>
        <p:spPr bwMode="auto">
          <a:xfrm>
            <a:off x="6318250" y="823912"/>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437ED02-4ABF-47C4-9D7A-C8535D8EB94F}" type="datetime'-''''''''''''''''''6''''''''''''''%'''''">
              <a:rPr lang="en-US" altLang="en-US" sz="1200" smtClean="0">
                <a:solidFill>
                  <a:srgbClr val="FF0000"/>
                </a:solidFill>
                <a:effectLst/>
              </a:rPr>
              <a:pPr/>
              <a:t>-6%</a:t>
            </a:fld>
            <a:endParaRPr lang="en-US" sz="1200" dirty="0">
              <a:solidFill>
                <a:srgbClr val="FF0000"/>
              </a:solidFill>
            </a:endParaRPr>
          </a:p>
        </p:txBody>
      </p:sp>
      <p:sp>
        <p:nvSpPr>
          <p:cNvPr id="20" name="Text Placeholder 2">
            <a:extLst>
              <a:ext uri="{FF2B5EF4-FFF2-40B4-BE49-F238E27FC236}">
                <a16:creationId xmlns:a16="http://schemas.microsoft.com/office/drawing/2014/main" id="{7D3C33DB-A703-38E7-0BD7-E4617E50BD8E}"/>
              </a:ext>
            </a:extLst>
          </p:cNvPr>
          <p:cNvSpPr>
            <a:spLocks noGrp="1"/>
          </p:cNvSpPr>
          <p:nvPr>
            <p:custDataLst>
              <p:tags r:id="rId22"/>
            </p:custDataLst>
          </p:nvPr>
        </p:nvSpPr>
        <p:spPr bwMode="auto">
          <a:xfrm>
            <a:off x="6994525" y="817562"/>
            <a:ext cx="436563"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7135821-8F25-4FB2-955F-FF6C48467AFF}" type="datetime'+''''7''''''''''''''''''''''%'''''''''''''''''''">
              <a:rPr lang="en-US" altLang="en-US" sz="1200" smtClean="0">
                <a:solidFill>
                  <a:srgbClr val="00B050"/>
                </a:solidFill>
                <a:effectLst/>
              </a:rPr>
              <a:pPr/>
              <a:t>+7%</a:t>
            </a:fld>
            <a:endParaRPr lang="en-US" sz="1200" dirty="0">
              <a:solidFill>
                <a:srgbClr val="00B050"/>
              </a:solidFill>
            </a:endParaRPr>
          </a:p>
        </p:txBody>
      </p:sp>
      <p:sp>
        <p:nvSpPr>
          <p:cNvPr id="21" name="Text Placeholder 2">
            <a:extLst>
              <a:ext uri="{FF2B5EF4-FFF2-40B4-BE49-F238E27FC236}">
                <a16:creationId xmlns:a16="http://schemas.microsoft.com/office/drawing/2014/main" id="{B9FD83A0-8F86-9DDB-B347-163FA258325B}"/>
              </a:ext>
            </a:extLst>
          </p:cNvPr>
          <p:cNvSpPr>
            <a:spLocks noGrp="1"/>
          </p:cNvSpPr>
          <p:nvPr>
            <p:custDataLst>
              <p:tags r:id="rId23"/>
            </p:custDataLst>
          </p:nvPr>
        </p:nvSpPr>
        <p:spPr bwMode="auto">
          <a:xfrm>
            <a:off x="6931025" y="481013"/>
            <a:ext cx="561975"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6CD1403-0FA7-46CB-8D75-33C1948B1315}" type="datetime'''''''''''''-''''''0''''''.''''''''''''''''4%'''''''">
              <a:rPr lang="en-US" altLang="en-US" sz="1200" smtClean="0">
                <a:solidFill>
                  <a:schemeClr val="accent3"/>
                </a:solidFill>
                <a:effectLst/>
              </a:rPr>
              <a:pPr/>
              <a:t>-0.4%</a:t>
            </a:fld>
            <a:endParaRPr lang="en-US" sz="1200" dirty="0">
              <a:solidFill>
                <a:schemeClr val="accent3"/>
              </a:solidFill>
            </a:endParaRPr>
          </a:p>
        </p:txBody>
      </p:sp>
      <p:sp>
        <p:nvSpPr>
          <p:cNvPr id="22" name="Text Placeholder 2">
            <a:extLst>
              <a:ext uri="{FF2B5EF4-FFF2-40B4-BE49-F238E27FC236}">
                <a16:creationId xmlns:a16="http://schemas.microsoft.com/office/drawing/2014/main" id="{9CCBB78E-CF60-9347-1377-3A91728ED445}"/>
              </a:ext>
            </a:extLst>
          </p:cNvPr>
          <p:cNvSpPr>
            <a:spLocks noGrp="1"/>
          </p:cNvSpPr>
          <p:nvPr>
            <p:custDataLst>
              <p:tags r:id="rId24"/>
            </p:custDataLst>
          </p:nvPr>
        </p:nvSpPr>
        <p:spPr bwMode="auto">
          <a:xfrm>
            <a:off x="7724775" y="817562"/>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DA13815-7A94-46EA-902C-01904982A8C3}" type="datetime'''''''''''''''''''-2%'''''''''''''''''''''''''''''''''">
              <a:rPr lang="en-US" altLang="en-US" sz="1200" smtClean="0">
                <a:solidFill>
                  <a:srgbClr val="FF0000"/>
                </a:solidFill>
                <a:effectLst/>
              </a:rPr>
              <a:pPr/>
              <a:t>-2%</a:t>
            </a:fld>
            <a:endParaRPr lang="en-US" sz="1200" dirty="0">
              <a:solidFill>
                <a:srgbClr val="FF0000"/>
              </a:solidFill>
            </a:endParaRPr>
          </a:p>
        </p:txBody>
      </p:sp>
      <p:sp>
        <p:nvSpPr>
          <p:cNvPr id="29" name="Content Placeholder 2">
            <a:extLst>
              <a:ext uri="{FF2B5EF4-FFF2-40B4-BE49-F238E27FC236}">
                <a16:creationId xmlns:a16="http://schemas.microsoft.com/office/drawing/2014/main" id="{A099D5DA-4FB4-712C-BA95-764C607B982D}"/>
              </a:ext>
            </a:extLst>
          </p:cNvPr>
          <p:cNvSpPr txBox="1">
            <a:spLocks/>
          </p:cNvSpPr>
          <p:nvPr/>
        </p:nvSpPr>
        <p:spPr>
          <a:xfrm>
            <a:off x="51834" y="174942"/>
            <a:ext cx="1752600" cy="447675"/>
          </a:xfrm>
          <a:prstGeom prst="rect">
            <a:avLst/>
          </a:prstGeom>
        </p:spPr>
        <p:txBody>
          <a:bodyPr vert="horz" lIns="45720" tIns="45720" rIns="4572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Sales Trend</a:t>
            </a:r>
          </a:p>
          <a:p>
            <a:pPr marL="0" indent="0">
              <a:buFont typeface="Tw Cen MT" panose="020B0602020104020603" pitchFamily="34" charset="0"/>
              <a:buNone/>
            </a:pPr>
            <a:endParaRPr lang="en-US" sz="1800" kern="100" dirty="0">
              <a:solidFill>
                <a:srgbClr val="000000"/>
              </a:solidFill>
              <a:latin typeface="Calibri" panose="020F0502020204030204" pitchFamily="34" charset="0"/>
              <a:cs typeface="Arial" panose="020B0604020202020204" pitchFamily="34" charset="0"/>
            </a:endParaRPr>
          </a:p>
        </p:txBody>
      </p:sp>
      <p:sp>
        <p:nvSpPr>
          <p:cNvPr id="30" name="Content Placeholder 2">
            <a:extLst>
              <a:ext uri="{FF2B5EF4-FFF2-40B4-BE49-F238E27FC236}">
                <a16:creationId xmlns:a16="http://schemas.microsoft.com/office/drawing/2014/main" id="{2C651B88-957B-059E-852F-DEF58A1F428A}"/>
              </a:ext>
            </a:extLst>
          </p:cNvPr>
          <p:cNvSpPr txBox="1">
            <a:spLocks/>
          </p:cNvSpPr>
          <p:nvPr/>
        </p:nvSpPr>
        <p:spPr>
          <a:xfrm>
            <a:off x="1666321" y="88900"/>
            <a:ext cx="2636838" cy="4492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Overview</a:t>
            </a:r>
          </a:p>
          <a:p>
            <a:pPr marL="0" indent="0">
              <a:buFont typeface="Tw Cen MT" panose="020B0602020104020603" pitchFamily="34" charset="0"/>
              <a:buNone/>
            </a:pPr>
            <a:endParaRPr lang="en-US" sz="1800" dirty="0"/>
          </a:p>
        </p:txBody>
      </p:sp>
      <p:sp>
        <p:nvSpPr>
          <p:cNvPr id="18" name="TextBox 17">
            <a:extLst>
              <a:ext uri="{FF2B5EF4-FFF2-40B4-BE49-F238E27FC236}">
                <a16:creationId xmlns:a16="http://schemas.microsoft.com/office/drawing/2014/main" id="{E0AEB16E-393D-93A9-0C3A-F1304D488CB7}"/>
              </a:ext>
            </a:extLst>
          </p:cNvPr>
          <p:cNvSpPr txBox="1"/>
          <p:nvPr/>
        </p:nvSpPr>
        <p:spPr>
          <a:xfrm>
            <a:off x="111006" y="1717336"/>
            <a:ext cx="5324594" cy="692497"/>
          </a:xfrm>
          <a:prstGeom prst="rect">
            <a:avLst/>
          </a:prstGeom>
          <a:noFill/>
        </p:spPr>
        <p:txBody>
          <a:bodyPr wrap="square">
            <a:spAutoFit/>
          </a:bodyPr>
          <a:lstStyle/>
          <a:p>
            <a:r>
              <a:rPr lang="en-US" sz="1300" kern="100" dirty="0">
                <a:effectLst/>
                <a:latin typeface="Calibri" panose="020F0502020204030204" pitchFamily="34" charset="0"/>
                <a:ea typeface="Calibri" panose="020F0502020204030204" pitchFamily="34" charset="0"/>
                <a:cs typeface="Arial" panose="020B0604020202020204" pitchFamily="34" charset="0"/>
              </a:rPr>
              <a:t> These fluctuations in sales indicate variability in market conditions or consumer demand, suggesting that seasonal trends or external factors such as holidays or promotions could be driving this volatility.</a:t>
            </a:r>
            <a:endParaRPr lang="en-US" sz="1300" dirty="0"/>
          </a:p>
        </p:txBody>
      </p:sp>
      <p:sp>
        <p:nvSpPr>
          <p:cNvPr id="23" name="TextBox 22">
            <a:extLst>
              <a:ext uri="{FF2B5EF4-FFF2-40B4-BE49-F238E27FC236}">
                <a16:creationId xmlns:a16="http://schemas.microsoft.com/office/drawing/2014/main" id="{22C94717-0D27-4A16-E091-DBB2FD4B9350}"/>
              </a:ext>
            </a:extLst>
          </p:cNvPr>
          <p:cNvSpPr txBox="1"/>
          <p:nvPr/>
        </p:nvSpPr>
        <p:spPr>
          <a:xfrm>
            <a:off x="87950" y="899539"/>
            <a:ext cx="5501637" cy="768993"/>
          </a:xfrm>
          <a:prstGeom prst="rect">
            <a:avLst/>
          </a:prstGeom>
          <a:noFill/>
        </p:spPr>
        <p:txBody>
          <a:bodyPr wrap="square">
            <a:spAutoFit/>
          </a:bodyPr>
          <a:lstStyle/>
          <a:p>
            <a:pPr marR="0" lvl="0">
              <a:lnSpc>
                <a:spcPct val="115000"/>
              </a:lnSpc>
              <a:spcBef>
                <a:spcPts val="0"/>
              </a:spcBef>
              <a:spcAft>
                <a:spcPts val="0"/>
              </a:spcAft>
            </a:pPr>
            <a:r>
              <a:rPr lang="en-US" sz="1300" b="1" kern="100" dirty="0">
                <a:effectLst/>
                <a:latin typeface="Calibri" panose="020F0502020204030204" pitchFamily="34" charset="0"/>
                <a:ea typeface="Calibri" panose="020F0502020204030204" pitchFamily="34" charset="0"/>
                <a:cs typeface="Arial" panose="020B0604020202020204" pitchFamily="34" charset="0"/>
              </a:rPr>
              <a:t>Sales Trends: </a:t>
            </a:r>
            <a:r>
              <a:rPr lang="en-US" sz="1300" kern="100" dirty="0">
                <a:effectLst/>
                <a:latin typeface="Calibri" panose="020F0502020204030204" pitchFamily="34" charset="0"/>
                <a:ea typeface="Calibri" panose="020F0502020204030204" pitchFamily="34" charset="0"/>
                <a:cs typeface="Arial" panose="020B0604020202020204" pitchFamily="34" charset="0"/>
              </a:rPr>
              <a:t>February saw an 6% drop in Sales compared to January, but there was a recovery in March with a 7% increase, followed by a slight reduction in April by 2%.</a:t>
            </a:r>
          </a:p>
        </p:txBody>
      </p:sp>
      <p:sp>
        <p:nvSpPr>
          <p:cNvPr id="171" name="TextBox 170">
            <a:extLst>
              <a:ext uri="{FF2B5EF4-FFF2-40B4-BE49-F238E27FC236}">
                <a16:creationId xmlns:a16="http://schemas.microsoft.com/office/drawing/2014/main" id="{023F8085-2EEA-B00D-B141-159131A71205}"/>
              </a:ext>
            </a:extLst>
          </p:cNvPr>
          <p:cNvSpPr txBox="1"/>
          <p:nvPr/>
        </p:nvSpPr>
        <p:spPr>
          <a:xfrm>
            <a:off x="3373" y="3382594"/>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graphicFrame>
        <p:nvGraphicFramePr>
          <p:cNvPr id="32" name="Chart 31">
            <a:extLst>
              <a:ext uri="{FF2B5EF4-FFF2-40B4-BE49-F238E27FC236}">
                <a16:creationId xmlns:a16="http://schemas.microsoft.com/office/drawing/2014/main" id="{4F6130DB-CD9F-B8EE-D58B-1A2E10279C2D}"/>
              </a:ext>
            </a:extLst>
          </p:cNvPr>
          <p:cNvGraphicFramePr/>
          <p:nvPr>
            <p:custDataLst>
              <p:tags r:id="rId25"/>
            </p:custDataLst>
            <p:extLst>
              <p:ext uri="{D42A27DB-BD31-4B8C-83A1-F6EECF244321}">
                <p14:modId xmlns:p14="http://schemas.microsoft.com/office/powerpoint/2010/main" val="3998005297"/>
              </p:ext>
            </p:extLst>
          </p:nvPr>
        </p:nvGraphicFramePr>
        <p:xfrm>
          <a:off x="365125" y="3814763"/>
          <a:ext cx="8054975" cy="823912"/>
        </p:xfrm>
        <a:graphic>
          <a:graphicData uri="http://schemas.openxmlformats.org/drawingml/2006/chart">
            <c:chart xmlns:c="http://schemas.openxmlformats.org/drawingml/2006/chart" xmlns:r="http://schemas.openxmlformats.org/officeDocument/2006/relationships" r:id="rId54"/>
          </a:graphicData>
        </a:graphic>
      </p:graphicFrame>
      <p:cxnSp>
        <p:nvCxnSpPr>
          <p:cNvPr id="258" name="Straight Connector 257">
            <a:extLst>
              <a:ext uri="{FF2B5EF4-FFF2-40B4-BE49-F238E27FC236}">
                <a16:creationId xmlns:a16="http://schemas.microsoft.com/office/drawing/2014/main" id="{78BD58DB-CE29-3DF1-BB54-C5DC7CC2AB94}"/>
              </a:ext>
            </a:extLst>
          </p:cNvPr>
          <p:cNvCxnSpPr/>
          <p:nvPr>
            <p:custDataLst>
              <p:tags r:id="rId26"/>
            </p:custDataLst>
          </p:nvPr>
        </p:nvCxnSpPr>
        <p:spPr bwMode="auto">
          <a:xfrm flipV="1">
            <a:off x="841375" y="3594100"/>
            <a:ext cx="0" cy="103188"/>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3F5CDDB7-D9E8-886F-FE4D-48D2E585AAC7}"/>
              </a:ext>
            </a:extLst>
          </p:cNvPr>
          <p:cNvCxnSpPr/>
          <p:nvPr>
            <p:custDataLst>
              <p:tags r:id="rId27"/>
            </p:custDataLst>
          </p:nvPr>
        </p:nvCxnSpPr>
        <p:spPr bwMode="auto">
          <a:xfrm>
            <a:off x="841375" y="3594100"/>
            <a:ext cx="7100888"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0E615096-C487-D854-123F-C0891E8A569A}"/>
              </a:ext>
            </a:extLst>
          </p:cNvPr>
          <p:cNvCxnSpPr/>
          <p:nvPr>
            <p:custDataLst>
              <p:tags r:id="rId28"/>
            </p:custDataLst>
          </p:nvPr>
        </p:nvCxnSpPr>
        <p:spPr bwMode="auto">
          <a:xfrm>
            <a:off x="7942263" y="3594100"/>
            <a:ext cx="0" cy="152400"/>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17" name="Text Placeholder 2">
            <a:extLst>
              <a:ext uri="{FF2B5EF4-FFF2-40B4-BE49-F238E27FC236}">
                <a16:creationId xmlns:a16="http://schemas.microsoft.com/office/drawing/2014/main" id="{EE303A12-943D-F915-00E4-06AC80F18B41}"/>
              </a:ext>
            </a:extLst>
          </p:cNvPr>
          <p:cNvSpPr>
            <a:spLocks noGrp="1"/>
          </p:cNvSpPr>
          <p:nvPr>
            <p:custDataLst>
              <p:tags r:id="rId29"/>
            </p:custDataLst>
          </p:nvPr>
        </p:nvSpPr>
        <p:spPr bwMode="auto">
          <a:xfrm>
            <a:off x="563563" y="4589463"/>
            <a:ext cx="557213" cy="2190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B4C8060-D95E-4296-B2D8-183439558896}" type="datetime'''Cond''''''im''e''''''''n''ts'' a''nd ''Sauce''''''''''''s'">
              <a:rPr lang="en-US" altLang="en-US" sz="800" smtClean="0"/>
              <a:pPr/>
              <a:t>Condiments and Sauces</a:t>
            </a:fld>
            <a:endParaRPr lang="en-US" sz="800" dirty="0"/>
          </a:p>
        </p:txBody>
      </p:sp>
      <p:sp>
        <p:nvSpPr>
          <p:cNvPr id="210" name="Text Placeholder 2">
            <a:extLst>
              <a:ext uri="{FF2B5EF4-FFF2-40B4-BE49-F238E27FC236}">
                <a16:creationId xmlns:a16="http://schemas.microsoft.com/office/drawing/2014/main" id="{6AE52E44-A147-AC37-25CF-A51C208EF70D}"/>
              </a:ext>
            </a:extLst>
          </p:cNvPr>
          <p:cNvSpPr>
            <a:spLocks noGrp="1"/>
          </p:cNvSpPr>
          <p:nvPr>
            <p:custDataLst>
              <p:tags r:id="rId30"/>
            </p:custDataLst>
          </p:nvPr>
        </p:nvSpPr>
        <p:spPr bwMode="auto">
          <a:xfrm>
            <a:off x="1279525" y="4589463"/>
            <a:ext cx="701675" cy="2190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22FB30D-8BCD-455C-A428-25C6E7D385E6}" type="datetime'H''''ou''''''s''ehold and'' P''e''rson''''a''''''''l Ca''''re'">
              <a:rPr lang="en-US" altLang="en-US" sz="800" smtClean="0"/>
              <a:pPr/>
              <a:t>Household and Personal Care</a:t>
            </a:fld>
            <a:endParaRPr lang="en-US" sz="800" dirty="0"/>
          </a:p>
        </p:txBody>
      </p:sp>
      <p:sp>
        <p:nvSpPr>
          <p:cNvPr id="216" name="Text Placeholder 2">
            <a:extLst>
              <a:ext uri="{FF2B5EF4-FFF2-40B4-BE49-F238E27FC236}">
                <a16:creationId xmlns:a16="http://schemas.microsoft.com/office/drawing/2014/main" id="{DC7F4B6D-673A-63C0-08E6-F885F75772A9}"/>
              </a:ext>
            </a:extLst>
          </p:cNvPr>
          <p:cNvSpPr>
            <a:spLocks noGrp="1"/>
          </p:cNvSpPr>
          <p:nvPr>
            <p:custDataLst>
              <p:tags r:id="rId31"/>
            </p:custDataLst>
          </p:nvPr>
        </p:nvSpPr>
        <p:spPr bwMode="auto">
          <a:xfrm>
            <a:off x="2246313" y="4589463"/>
            <a:ext cx="347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382E81F-8C0C-4BB7-AABB-FD07383BF33C}" type="datetime'''''''S''''''n''''''''''''''''''ac''''''k''''''''s'''''">
              <a:rPr lang="en-US" altLang="en-US" sz="800" smtClean="0"/>
              <a:pPr/>
              <a:t>Snacks</a:t>
            </a:fld>
            <a:endParaRPr lang="en-US" sz="800" dirty="0"/>
          </a:p>
        </p:txBody>
      </p:sp>
      <p:sp>
        <p:nvSpPr>
          <p:cNvPr id="208" name="Text Placeholder 2">
            <a:extLst>
              <a:ext uri="{FF2B5EF4-FFF2-40B4-BE49-F238E27FC236}">
                <a16:creationId xmlns:a16="http://schemas.microsoft.com/office/drawing/2014/main" id="{B97F3D59-CBA3-A59F-C8A5-99C7A491D676}"/>
              </a:ext>
            </a:extLst>
          </p:cNvPr>
          <p:cNvSpPr>
            <a:spLocks noGrp="1"/>
          </p:cNvSpPr>
          <p:nvPr>
            <p:custDataLst>
              <p:tags r:id="rId32"/>
            </p:custDataLst>
          </p:nvPr>
        </p:nvSpPr>
        <p:spPr bwMode="auto">
          <a:xfrm>
            <a:off x="3043238" y="4589463"/>
            <a:ext cx="33020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40F1233-2F1E-4AF8-9737-B443FE51F9BD}" type="datetime'''''B''''''''''''''''''''''''''''''''''a''''ke''''''''ry'">
              <a:rPr lang="en-US" altLang="en-US" sz="800" smtClean="0"/>
              <a:pPr/>
              <a:t>Bakery</a:t>
            </a:fld>
            <a:endParaRPr lang="en-US" sz="800" dirty="0"/>
          </a:p>
        </p:txBody>
      </p:sp>
      <p:sp>
        <p:nvSpPr>
          <p:cNvPr id="209" name="Text Placeholder 2">
            <a:extLst>
              <a:ext uri="{FF2B5EF4-FFF2-40B4-BE49-F238E27FC236}">
                <a16:creationId xmlns:a16="http://schemas.microsoft.com/office/drawing/2014/main" id="{3DBE4DD4-7AED-10B6-1CB8-6B5DDEAA2852}"/>
              </a:ext>
            </a:extLst>
          </p:cNvPr>
          <p:cNvSpPr>
            <a:spLocks noGrp="1"/>
          </p:cNvSpPr>
          <p:nvPr>
            <p:custDataLst>
              <p:tags r:id="rId33"/>
            </p:custDataLst>
          </p:nvPr>
        </p:nvSpPr>
        <p:spPr bwMode="auto">
          <a:xfrm>
            <a:off x="3778250" y="4589463"/>
            <a:ext cx="439738" cy="2190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FFD95A8-3C24-4D53-AB95-E40F622165F5}" type="datetime'Meat an''''''''d'''''''''' Se''af''''''''''''''o''''''o''''d'">
              <a:rPr lang="en-US" altLang="en-US" sz="800" smtClean="0"/>
              <a:pPr/>
              <a:t>Meat and Seafood</a:t>
            </a:fld>
            <a:endParaRPr lang="en-US" sz="800" dirty="0"/>
          </a:p>
        </p:txBody>
      </p:sp>
      <p:sp>
        <p:nvSpPr>
          <p:cNvPr id="212" name="Text Placeholder 2">
            <a:extLst>
              <a:ext uri="{FF2B5EF4-FFF2-40B4-BE49-F238E27FC236}">
                <a16:creationId xmlns:a16="http://schemas.microsoft.com/office/drawing/2014/main" id="{756213FD-1531-C8C8-5E49-01CD67580651}"/>
              </a:ext>
            </a:extLst>
          </p:cNvPr>
          <p:cNvSpPr>
            <a:spLocks noGrp="1"/>
          </p:cNvSpPr>
          <p:nvPr>
            <p:custDataLst>
              <p:tags r:id="rId34"/>
            </p:custDataLst>
          </p:nvPr>
        </p:nvSpPr>
        <p:spPr bwMode="auto">
          <a:xfrm>
            <a:off x="4535488" y="4589463"/>
            <a:ext cx="50165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B32816F-9C95-42D7-9BD9-8F96BB1FD6FD}" type="datetime'''''''''''B''''ev''e''''r''''a''''''ge''s'''''''''">
              <a:rPr lang="en-US" altLang="en-US" sz="800" smtClean="0"/>
              <a:pPr/>
              <a:t>Beverages</a:t>
            </a:fld>
            <a:endParaRPr lang="en-US" sz="800" dirty="0"/>
          </a:p>
        </p:txBody>
      </p:sp>
      <p:sp>
        <p:nvSpPr>
          <p:cNvPr id="215" name="Text Placeholder 2">
            <a:extLst>
              <a:ext uri="{FF2B5EF4-FFF2-40B4-BE49-F238E27FC236}">
                <a16:creationId xmlns:a16="http://schemas.microsoft.com/office/drawing/2014/main" id="{07CDD637-22B9-3C44-EA7D-9A0E7E5B55EC}"/>
              </a:ext>
            </a:extLst>
          </p:cNvPr>
          <p:cNvSpPr>
            <a:spLocks noGrp="1"/>
          </p:cNvSpPr>
          <p:nvPr>
            <p:custDataLst>
              <p:tags r:id="rId35"/>
            </p:custDataLst>
          </p:nvPr>
        </p:nvSpPr>
        <p:spPr bwMode="auto">
          <a:xfrm>
            <a:off x="5254625" y="4589463"/>
            <a:ext cx="6429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08B454B-C437-46A5-A74B-6E1640F9EE9E}" type="datetime'''F''''roz''''''''''e''n'''''' ''F''''o''''''''''o''d''s'''">
              <a:rPr lang="en-US" altLang="en-US" sz="800" smtClean="0"/>
              <a:pPr/>
              <a:t>Frozen Foods</a:t>
            </a:fld>
            <a:endParaRPr lang="en-US" sz="800" dirty="0"/>
          </a:p>
        </p:txBody>
      </p:sp>
      <p:sp>
        <p:nvSpPr>
          <p:cNvPr id="211" name="Text Placeholder 2">
            <a:extLst>
              <a:ext uri="{FF2B5EF4-FFF2-40B4-BE49-F238E27FC236}">
                <a16:creationId xmlns:a16="http://schemas.microsoft.com/office/drawing/2014/main" id="{C3F055C9-9828-CB20-547A-D714B94B9A7B}"/>
              </a:ext>
            </a:extLst>
          </p:cNvPr>
          <p:cNvSpPr>
            <a:spLocks noGrp="1"/>
          </p:cNvSpPr>
          <p:nvPr>
            <p:custDataLst>
              <p:tags r:id="rId36"/>
            </p:custDataLst>
          </p:nvPr>
        </p:nvSpPr>
        <p:spPr bwMode="auto">
          <a:xfrm>
            <a:off x="6008688" y="4589463"/>
            <a:ext cx="71120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DC6B219-4FE3-4899-B345-1B99F1AD452B}" type="datetime'''''D''a''''''''i''''r''y'''' ''''and'' ''''''''Eg''''g''s'''">
              <a:rPr lang="en-US" altLang="en-US" sz="800" smtClean="0"/>
              <a:pPr/>
              <a:t>Dairy and Eggs</a:t>
            </a:fld>
            <a:endParaRPr lang="en-US" sz="800" dirty="0"/>
          </a:p>
        </p:txBody>
      </p:sp>
      <p:sp>
        <p:nvSpPr>
          <p:cNvPr id="213" name="Text Placeholder 2">
            <a:extLst>
              <a:ext uri="{FF2B5EF4-FFF2-40B4-BE49-F238E27FC236}">
                <a16:creationId xmlns:a16="http://schemas.microsoft.com/office/drawing/2014/main" id="{C5E38E47-0AC6-A71F-2F3C-A9B1139AC84A}"/>
              </a:ext>
            </a:extLst>
          </p:cNvPr>
          <p:cNvSpPr>
            <a:spLocks noGrp="1"/>
          </p:cNvSpPr>
          <p:nvPr>
            <p:custDataLst>
              <p:tags r:id="rId37"/>
            </p:custDataLst>
          </p:nvPr>
        </p:nvSpPr>
        <p:spPr bwMode="auto">
          <a:xfrm>
            <a:off x="7016750" y="4589463"/>
            <a:ext cx="27305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D9B685E-B3CA-4001-8677-19D571044F35}" type="datetime'''Fr''''''''e''''''''''''''s''''h'''''">
              <a:rPr lang="en-US" altLang="en-US" sz="800" smtClean="0"/>
              <a:pPr/>
              <a:t>Fresh</a:t>
            </a:fld>
            <a:endParaRPr lang="en-US" sz="800" dirty="0"/>
          </a:p>
        </p:txBody>
      </p:sp>
      <p:sp>
        <p:nvSpPr>
          <p:cNvPr id="214" name="Text Placeholder 2">
            <a:extLst>
              <a:ext uri="{FF2B5EF4-FFF2-40B4-BE49-F238E27FC236}">
                <a16:creationId xmlns:a16="http://schemas.microsoft.com/office/drawing/2014/main" id="{CCFE86C4-E811-D279-26B3-3A7AF5AF1FAA}"/>
              </a:ext>
            </a:extLst>
          </p:cNvPr>
          <p:cNvSpPr>
            <a:spLocks noGrp="1"/>
          </p:cNvSpPr>
          <p:nvPr>
            <p:custDataLst>
              <p:tags r:id="rId38"/>
            </p:custDataLst>
          </p:nvPr>
        </p:nvSpPr>
        <p:spPr bwMode="auto">
          <a:xfrm>
            <a:off x="7604125" y="4589463"/>
            <a:ext cx="677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9DEE1A8-8E7E-4CB1-99BC-D3B72D131684}" type="datetime'''''Pan''t''''''''''r''y ''''''''''''St''a''''''''ple''''s'''">
              <a:rPr lang="en-US" altLang="en-US" sz="800" smtClean="0"/>
              <a:pPr/>
              <a:t>Pantry Staples</a:t>
            </a:fld>
            <a:endParaRPr lang="en-US" sz="800" dirty="0"/>
          </a:p>
        </p:txBody>
      </p:sp>
      <p:sp>
        <p:nvSpPr>
          <p:cNvPr id="227" name="Text Placeholder 2">
            <a:extLst>
              <a:ext uri="{FF2B5EF4-FFF2-40B4-BE49-F238E27FC236}">
                <a16:creationId xmlns:a16="http://schemas.microsoft.com/office/drawing/2014/main" id="{3FC7A538-B5AA-2840-7DB1-82969C65483C}"/>
              </a:ext>
            </a:extLst>
          </p:cNvPr>
          <p:cNvSpPr>
            <a:spLocks noGrp="1"/>
          </p:cNvSpPr>
          <p:nvPr>
            <p:custDataLst>
              <p:tags r:id="rId39"/>
            </p:custDataLst>
          </p:nvPr>
        </p:nvSpPr>
        <p:spPr bwMode="gray">
          <a:xfrm>
            <a:off x="666750" y="3735388"/>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8E6562D-9B72-48F5-B152-25DF9E9D1128}" type="datetime'''''''''''''''''''''''1''''''00''''''''''.''6'''''">
              <a:rPr lang="en-US" altLang="en-US" sz="1000" smtClean="0"/>
              <a:pPr/>
              <a:t>100.6</a:t>
            </a:fld>
            <a:endParaRPr lang="en-US" sz="1000" dirty="0"/>
          </a:p>
        </p:txBody>
      </p:sp>
      <p:sp>
        <p:nvSpPr>
          <p:cNvPr id="220" name="Text Placeholder 2">
            <a:extLst>
              <a:ext uri="{FF2B5EF4-FFF2-40B4-BE49-F238E27FC236}">
                <a16:creationId xmlns:a16="http://schemas.microsoft.com/office/drawing/2014/main" id="{1F9A6DEF-6EFC-91BA-D25F-04D1C8C2B7FF}"/>
              </a:ext>
            </a:extLst>
          </p:cNvPr>
          <p:cNvSpPr>
            <a:spLocks noGrp="1"/>
          </p:cNvSpPr>
          <p:nvPr>
            <p:custDataLst>
              <p:tags r:id="rId40"/>
            </p:custDataLst>
          </p:nvPr>
        </p:nvSpPr>
        <p:spPr bwMode="gray">
          <a:xfrm>
            <a:off x="1455738" y="3736975"/>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6577152-3B49-469D-BF9F-9A59B5F46E7F}" type="datetime'''1''''''''''''''0''''''''''''''0''''''.''''''''''''''2'">
              <a:rPr lang="en-US" altLang="en-US" sz="1000" smtClean="0"/>
              <a:pPr/>
              <a:t>100.2</a:t>
            </a:fld>
            <a:endParaRPr lang="en-US" sz="1000" dirty="0"/>
          </a:p>
        </p:txBody>
      </p:sp>
      <p:sp>
        <p:nvSpPr>
          <p:cNvPr id="226" name="Text Placeholder 2">
            <a:extLst>
              <a:ext uri="{FF2B5EF4-FFF2-40B4-BE49-F238E27FC236}">
                <a16:creationId xmlns:a16="http://schemas.microsoft.com/office/drawing/2014/main" id="{02A78443-BF48-203F-A24A-E615DB4833CA}"/>
              </a:ext>
            </a:extLst>
          </p:cNvPr>
          <p:cNvSpPr>
            <a:spLocks noGrp="1"/>
          </p:cNvSpPr>
          <p:nvPr>
            <p:custDataLst>
              <p:tags r:id="rId41"/>
            </p:custDataLst>
          </p:nvPr>
        </p:nvSpPr>
        <p:spPr bwMode="gray">
          <a:xfrm>
            <a:off x="2279650" y="3759200"/>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DC5AF44-6A9E-449A-B91F-1DA216EDAFEB}" type="datetime'''''''''''''''''''''''''''''96''''''''''''''''''.9'''''''''">
              <a:rPr lang="en-US" altLang="en-US" sz="1000" smtClean="0"/>
              <a:pPr/>
              <a:t>96.9</a:t>
            </a:fld>
            <a:endParaRPr lang="en-US" sz="1000" dirty="0"/>
          </a:p>
        </p:txBody>
      </p:sp>
      <p:sp>
        <p:nvSpPr>
          <p:cNvPr id="218" name="Text Placeholder 2">
            <a:extLst>
              <a:ext uri="{FF2B5EF4-FFF2-40B4-BE49-F238E27FC236}">
                <a16:creationId xmlns:a16="http://schemas.microsoft.com/office/drawing/2014/main" id="{2A431C87-4EF8-67A0-CA57-B804759653B2}"/>
              </a:ext>
            </a:extLst>
          </p:cNvPr>
          <p:cNvSpPr>
            <a:spLocks noGrp="1"/>
          </p:cNvSpPr>
          <p:nvPr>
            <p:custDataLst>
              <p:tags r:id="rId42"/>
            </p:custDataLst>
          </p:nvPr>
        </p:nvSpPr>
        <p:spPr bwMode="gray">
          <a:xfrm>
            <a:off x="3068638" y="3760788"/>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3190462-7E4B-4F95-A59E-91EE2971580F}" type="datetime'''''''''''''''''9''6.''''''''''''''''''6'''''''">
              <a:rPr lang="en-US" altLang="en-US" sz="1000" smtClean="0"/>
              <a:pPr/>
              <a:t>96.6</a:t>
            </a:fld>
            <a:endParaRPr lang="en-US" sz="1000" dirty="0"/>
          </a:p>
        </p:txBody>
      </p:sp>
      <p:sp>
        <p:nvSpPr>
          <p:cNvPr id="219" name="Text Placeholder 2">
            <a:extLst>
              <a:ext uri="{FF2B5EF4-FFF2-40B4-BE49-F238E27FC236}">
                <a16:creationId xmlns:a16="http://schemas.microsoft.com/office/drawing/2014/main" id="{CAF59FB3-73B8-A5B8-365E-319774D6C05B}"/>
              </a:ext>
            </a:extLst>
          </p:cNvPr>
          <p:cNvSpPr>
            <a:spLocks noGrp="1"/>
          </p:cNvSpPr>
          <p:nvPr>
            <p:custDataLst>
              <p:tags r:id="rId43"/>
            </p:custDataLst>
          </p:nvPr>
        </p:nvSpPr>
        <p:spPr bwMode="gray">
          <a:xfrm>
            <a:off x="3857625" y="3765550"/>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2E6E1D0A-E040-4999-A0DA-A70C0F23AC78}" type="datetime'''''''9''''5''''''''''''''''''''''''''''''''''''''''''.9'''''">
              <a:rPr lang="en-US" altLang="en-US" sz="1000" smtClean="0"/>
              <a:pPr/>
              <a:t>95.9</a:t>
            </a:fld>
            <a:endParaRPr lang="en-US" sz="1000" dirty="0"/>
          </a:p>
        </p:txBody>
      </p:sp>
      <p:sp>
        <p:nvSpPr>
          <p:cNvPr id="222" name="Text Placeholder 2">
            <a:extLst>
              <a:ext uri="{FF2B5EF4-FFF2-40B4-BE49-F238E27FC236}">
                <a16:creationId xmlns:a16="http://schemas.microsoft.com/office/drawing/2014/main" id="{C8DE2788-BFAE-8E6F-58B3-8BC6DFC1BB1E}"/>
              </a:ext>
            </a:extLst>
          </p:cNvPr>
          <p:cNvSpPr>
            <a:spLocks noGrp="1"/>
          </p:cNvSpPr>
          <p:nvPr>
            <p:custDataLst>
              <p:tags r:id="rId44"/>
            </p:custDataLst>
          </p:nvPr>
        </p:nvSpPr>
        <p:spPr bwMode="gray">
          <a:xfrm>
            <a:off x="4646613" y="3767138"/>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FDAC338-5339-432F-9465-2BD9E4E55497}" type="datetime'''''''''''''''''''9''''''''5.''''''6'''''''''''''''">
              <a:rPr lang="en-US" altLang="en-US" sz="1000" smtClean="0"/>
              <a:pPr/>
              <a:t>95.6</a:t>
            </a:fld>
            <a:endParaRPr lang="en-US" sz="1000" dirty="0"/>
          </a:p>
        </p:txBody>
      </p:sp>
      <p:sp>
        <p:nvSpPr>
          <p:cNvPr id="225" name="Text Placeholder 2">
            <a:extLst>
              <a:ext uri="{FF2B5EF4-FFF2-40B4-BE49-F238E27FC236}">
                <a16:creationId xmlns:a16="http://schemas.microsoft.com/office/drawing/2014/main" id="{FE3018B9-E8B2-2995-E3EF-5892853E611B}"/>
              </a:ext>
            </a:extLst>
          </p:cNvPr>
          <p:cNvSpPr>
            <a:spLocks noGrp="1"/>
          </p:cNvSpPr>
          <p:nvPr>
            <p:custDataLst>
              <p:tags r:id="rId45"/>
            </p:custDataLst>
          </p:nvPr>
        </p:nvSpPr>
        <p:spPr bwMode="gray">
          <a:xfrm>
            <a:off x="5435600" y="376872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49FCAAE-E2BB-454E-A061-B75D5DF94181}" type="datetime'''9''''''''''''''5''''''''''''.''6'''''''''''''''''''''''''">
              <a:rPr lang="en-US" altLang="en-US" sz="1000" smtClean="0"/>
              <a:pPr/>
              <a:t>95.6</a:t>
            </a:fld>
            <a:endParaRPr lang="en-US" sz="1000" dirty="0"/>
          </a:p>
        </p:txBody>
      </p:sp>
      <p:sp>
        <p:nvSpPr>
          <p:cNvPr id="221" name="Text Placeholder 2">
            <a:extLst>
              <a:ext uri="{FF2B5EF4-FFF2-40B4-BE49-F238E27FC236}">
                <a16:creationId xmlns:a16="http://schemas.microsoft.com/office/drawing/2014/main" id="{184D23EE-9CB0-7729-5141-FACB3562F69F}"/>
              </a:ext>
            </a:extLst>
          </p:cNvPr>
          <p:cNvSpPr>
            <a:spLocks noGrp="1"/>
          </p:cNvSpPr>
          <p:nvPr>
            <p:custDataLst>
              <p:tags r:id="rId46"/>
            </p:custDataLst>
          </p:nvPr>
        </p:nvSpPr>
        <p:spPr bwMode="gray">
          <a:xfrm>
            <a:off x="6224588" y="3776663"/>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9EE4983-EF44-4706-9673-1C3BD4B89F00}" type="datetime'''''''''''''''''9''''''''''''''''''4''''''''''''''''''.3'''">
              <a:rPr lang="en-US" altLang="en-US" sz="1000" smtClean="0"/>
              <a:pPr/>
              <a:t>94.3</a:t>
            </a:fld>
            <a:endParaRPr lang="en-US" sz="1000" dirty="0"/>
          </a:p>
        </p:txBody>
      </p:sp>
      <p:sp>
        <p:nvSpPr>
          <p:cNvPr id="223" name="Text Placeholder 2">
            <a:extLst>
              <a:ext uri="{FF2B5EF4-FFF2-40B4-BE49-F238E27FC236}">
                <a16:creationId xmlns:a16="http://schemas.microsoft.com/office/drawing/2014/main" id="{99A81BFD-16A6-2869-2580-6DB1A2603E98}"/>
              </a:ext>
            </a:extLst>
          </p:cNvPr>
          <p:cNvSpPr>
            <a:spLocks noGrp="1"/>
          </p:cNvSpPr>
          <p:nvPr>
            <p:custDataLst>
              <p:tags r:id="rId47"/>
            </p:custDataLst>
          </p:nvPr>
        </p:nvSpPr>
        <p:spPr bwMode="gray">
          <a:xfrm>
            <a:off x="7013575" y="3776663"/>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1BA6788-7BAE-4307-AE23-F36EB2D8D03D}" type="datetime'''9''''4''''''.''''2'">
              <a:rPr lang="en-US" altLang="en-US" sz="1000" smtClean="0"/>
              <a:pPr/>
              <a:t>94.2</a:t>
            </a:fld>
            <a:endParaRPr lang="en-US" sz="1000" dirty="0"/>
          </a:p>
        </p:txBody>
      </p:sp>
      <p:sp>
        <p:nvSpPr>
          <p:cNvPr id="224" name="Text Placeholder 2">
            <a:extLst>
              <a:ext uri="{FF2B5EF4-FFF2-40B4-BE49-F238E27FC236}">
                <a16:creationId xmlns:a16="http://schemas.microsoft.com/office/drawing/2014/main" id="{96BD8092-EFDB-9D27-A9F3-23D5D00C8B3E}"/>
              </a:ext>
            </a:extLst>
          </p:cNvPr>
          <p:cNvSpPr>
            <a:spLocks noGrp="1"/>
          </p:cNvSpPr>
          <p:nvPr>
            <p:custDataLst>
              <p:tags r:id="rId48"/>
            </p:custDataLst>
          </p:nvPr>
        </p:nvSpPr>
        <p:spPr bwMode="gray">
          <a:xfrm>
            <a:off x="7802563" y="3784600"/>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E64EFC6-9BB6-41C9-B876-C8FB0E280CAA}" type="datetime'''''''9''''''''''3''.''''''''''''''2'''">
              <a:rPr lang="en-US" altLang="en-US" sz="1000" smtClean="0"/>
              <a:pPr/>
              <a:t>93.2</a:t>
            </a:fld>
            <a:endParaRPr lang="en-US" sz="1000" dirty="0"/>
          </a:p>
        </p:txBody>
      </p:sp>
      <p:sp>
        <p:nvSpPr>
          <p:cNvPr id="256" name="Google Shape;7;p1">
            <a:extLst>
              <a:ext uri="{FF2B5EF4-FFF2-40B4-BE49-F238E27FC236}">
                <a16:creationId xmlns:a16="http://schemas.microsoft.com/office/drawing/2014/main" id="{4F271403-8FC5-636D-B95D-772F54527279}"/>
              </a:ext>
            </a:extLst>
          </p:cNvPr>
          <p:cNvSpPr txBox="1">
            <a:spLocks noGrp="1"/>
          </p:cNvSpPr>
          <p:nvPr>
            <p:custDataLst>
              <p:tags r:id="rId49"/>
            </p:custDataLst>
          </p:nvPr>
        </p:nvSpPr>
        <p:spPr bwMode="auto">
          <a:xfrm>
            <a:off x="4200525" y="3465513"/>
            <a:ext cx="382588" cy="258763"/>
          </a:xfrm>
          <a:prstGeom prst="ellipse">
            <a:avLst/>
          </a:prstGeom>
          <a:solidFill>
            <a:schemeClr val="bg1"/>
          </a:solidFill>
          <a:ln w="9525" cmpd="sng" algn="ctr">
            <a:solidFill>
              <a:schemeClr val="tx1"/>
            </a:solidFill>
          </a:ln>
          <a:effec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74A559D8-ED73-4DB8-9D80-C891216785BC}" type="datetime'''-7''''''''''''''''''''''''''''''''''''''''''%'''''''">
              <a:rPr lang="en-US" altLang="en-US" sz="1200" b="1" kern="1200" smtClean="0">
                <a:solidFill>
                  <a:schemeClr val="accent3"/>
                </a:solidFill>
                <a:effectLst/>
                <a:latin typeface="+mn-lt"/>
                <a:ea typeface="+mn-ea"/>
                <a:cs typeface="+mn-cs"/>
              </a:rPr>
              <a:pPr/>
              <a:t>-7%</a:t>
            </a:fld>
            <a:endParaRPr lang="en-US" sz="1200" b="1" kern="1200" dirty="0">
              <a:solidFill>
                <a:schemeClr val="accent3"/>
              </a:solidFill>
              <a:latin typeface="+mn-lt"/>
              <a:ea typeface="+mn-ea"/>
              <a:cs typeface="+mn-cs"/>
            </a:endParaRPr>
          </a:p>
        </p:txBody>
      </p:sp>
      <p:sp>
        <p:nvSpPr>
          <p:cNvPr id="246" name="TextBox 245">
            <a:extLst>
              <a:ext uri="{FF2B5EF4-FFF2-40B4-BE49-F238E27FC236}">
                <a16:creationId xmlns:a16="http://schemas.microsoft.com/office/drawing/2014/main" id="{9988FF8A-8DB8-1E49-2F79-CF26D11C8C62}"/>
              </a:ext>
            </a:extLst>
          </p:cNvPr>
          <p:cNvSpPr txBox="1"/>
          <p:nvPr/>
        </p:nvSpPr>
        <p:spPr>
          <a:xfrm>
            <a:off x="224116" y="2920562"/>
            <a:ext cx="8132480" cy="461665"/>
          </a:xfrm>
          <a:prstGeom prst="rect">
            <a:avLst/>
          </a:prstGeom>
          <a:noFill/>
        </p:spPr>
        <p:txBody>
          <a:bodyPr wrap="square">
            <a:spAutoFit/>
          </a:bodyPr>
          <a:lstStyle/>
          <a:p>
            <a:r>
              <a:rPr lang="en-US" sz="1200" b="1" dirty="0"/>
              <a:t>Condiments and Sauces </a:t>
            </a:r>
            <a:r>
              <a:rPr lang="en-US" sz="1200" dirty="0"/>
              <a:t>has highest sales rate with 100.6K followed by Household with 100.2 K while the lowest is pantry Staples .variance between Highest &amp; lowest country is -7%</a:t>
            </a:r>
          </a:p>
        </p:txBody>
      </p:sp>
      <p:sp>
        <p:nvSpPr>
          <p:cNvPr id="269" name="Content Placeholder 2">
            <a:extLst>
              <a:ext uri="{FF2B5EF4-FFF2-40B4-BE49-F238E27FC236}">
                <a16:creationId xmlns:a16="http://schemas.microsoft.com/office/drawing/2014/main" id="{B4C3ED6D-156A-31BF-34AF-D1610DED2B19}"/>
              </a:ext>
            </a:extLst>
          </p:cNvPr>
          <p:cNvSpPr txBox="1">
            <a:spLocks/>
          </p:cNvSpPr>
          <p:nvPr/>
        </p:nvSpPr>
        <p:spPr>
          <a:xfrm>
            <a:off x="137319" y="2685407"/>
            <a:ext cx="2636838" cy="266251"/>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400" b="1" dirty="0">
                <a:solidFill>
                  <a:schemeClr val="accent1">
                    <a:lumMod val="75000"/>
                  </a:schemeClr>
                </a:solidFill>
              </a:rPr>
              <a:t>Sales By Category</a:t>
            </a:r>
          </a:p>
          <a:p>
            <a:pPr marL="0" indent="0">
              <a:buFont typeface="Tw Cen MT" panose="020B0602020104020603" pitchFamily="34" charset="0"/>
              <a:buNone/>
            </a:pPr>
            <a:endParaRPr lang="en-US" sz="1800" dirty="0"/>
          </a:p>
        </p:txBody>
      </p:sp>
      <p:sp>
        <p:nvSpPr>
          <p:cNvPr id="273" name="Content Placeholder 2">
            <a:extLst>
              <a:ext uri="{FF2B5EF4-FFF2-40B4-BE49-F238E27FC236}">
                <a16:creationId xmlns:a16="http://schemas.microsoft.com/office/drawing/2014/main" id="{6E44C0E7-08C3-E5F7-16A8-434A151C3520}"/>
              </a:ext>
            </a:extLst>
          </p:cNvPr>
          <p:cNvSpPr txBox="1">
            <a:spLocks/>
          </p:cNvSpPr>
          <p:nvPr/>
        </p:nvSpPr>
        <p:spPr>
          <a:xfrm>
            <a:off x="111006" y="566457"/>
            <a:ext cx="2636838" cy="3280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400" b="1" dirty="0">
                <a:solidFill>
                  <a:schemeClr val="accent1">
                    <a:lumMod val="75000"/>
                  </a:schemeClr>
                </a:solidFill>
              </a:rPr>
              <a:t>Sales Over time</a:t>
            </a:r>
          </a:p>
          <a:p>
            <a:pPr marL="0" indent="0">
              <a:buFont typeface="Tw Cen MT" panose="020B0602020104020603" pitchFamily="34" charset="0"/>
              <a:buNone/>
            </a:pPr>
            <a:endParaRPr lang="en-US" sz="1800" dirty="0"/>
          </a:p>
        </p:txBody>
      </p:sp>
      <p:sp>
        <p:nvSpPr>
          <p:cNvPr id="277" name="Title 1">
            <a:extLst>
              <a:ext uri="{FF2B5EF4-FFF2-40B4-BE49-F238E27FC236}">
                <a16:creationId xmlns:a16="http://schemas.microsoft.com/office/drawing/2014/main" id="{8DF18525-AE80-0BE8-CDA0-41DF8964B4D8}"/>
              </a:ext>
            </a:extLst>
          </p:cNvPr>
          <p:cNvSpPr>
            <a:spLocks noGrp="1"/>
          </p:cNvSpPr>
          <p:nvPr>
            <p:ph type="title"/>
          </p:nvPr>
        </p:nvSpPr>
        <p:spPr>
          <a:xfrm>
            <a:off x="7472165" y="3611"/>
            <a:ext cx="1302544" cy="420253"/>
          </a:xfrm>
        </p:spPr>
        <p:txBody>
          <a:bodyPr vert="horz"/>
          <a:lstStyle/>
          <a:p>
            <a:r>
              <a:rPr lang="en-US" sz="2000" u="sng" dirty="0">
                <a:latin typeface="Times New Roman" panose="02020603050405020304" pitchFamily="18" charset="0"/>
                <a:cs typeface="Times New Roman" panose="02020603050405020304" pitchFamily="18" charset="0"/>
              </a:rPr>
              <a:t>Insights </a:t>
            </a:r>
          </a:p>
        </p:txBody>
      </p:sp>
      <p:sp>
        <p:nvSpPr>
          <p:cNvPr id="2" name="TextBox 1">
            <a:extLst>
              <a:ext uri="{FF2B5EF4-FFF2-40B4-BE49-F238E27FC236}">
                <a16:creationId xmlns:a16="http://schemas.microsoft.com/office/drawing/2014/main" id="{791514CB-F816-9B1A-8E27-91EE712802CD}"/>
              </a:ext>
            </a:extLst>
          </p:cNvPr>
          <p:cNvSpPr txBox="1"/>
          <p:nvPr/>
        </p:nvSpPr>
        <p:spPr>
          <a:xfrm>
            <a:off x="7493000" y="339339"/>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spTree>
    <p:extLst>
      <p:ext uri="{BB962C8B-B14F-4D97-AF65-F5344CB8AC3E}">
        <p14:creationId xmlns:p14="http://schemas.microsoft.com/office/powerpoint/2010/main" val="146931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BDD1492-7A30-F3DC-41F8-E2108939F4A8}"/>
              </a:ext>
            </a:extLst>
          </p:cNvPr>
          <p:cNvGraphicFramePr>
            <a:graphicFrameLocks noChangeAspect="1"/>
          </p:cNvGraphicFramePr>
          <p:nvPr>
            <p:custDataLst>
              <p:tags r:id="rId1"/>
            </p:custDataLst>
            <p:extLst>
              <p:ext uri="{D42A27DB-BD31-4B8C-83A1-F6EECF244321}">
                <p14:modId xmlns:p14="http://schemas.microsoft.com/office/powerpoint/2010/main" val="3633935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94" name="Google Shape;2194;p53"/>
          <p:cNvSpPr txBox="1"/>
          <p:nvPr/>
        </p:nvSpPr>
        <p:spPr>
          <a:xfrm flipH="1">
            <a:off x="6551150" y="1680934"/>
            <a:ext cx="1158931" cy="45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dk1"/>
                </a:solidFill>
                <a:latin typeface="Barlow Semi Condensed"/>
                <a:ea typeface="Barlow Semi Condensed"/>
                <a:cs typeface="Barlow Semi Condensed"/>
                <a:sym typeface="Barlow Semi Condensed"/>
              </a:rPr>
              <a:t>39.9%</a:t>
            </a:r>
            <a:endParaRPr sz="2400" b="1" dirty="0">
              <a:solidFill>
                <a:schemeClr val="dk1"/>
              </a:solidFill>
              <a:latin typeface="Barlow Semi Condensed"/>
              <a:ea typeface="Barlow Semi Condensed"/>
              <a:cs typeface="Barlow Semi Condensed"/>
              <a:sym typeface="Barlow Semi Condensed"/>
            </a:endParaRPr>
          </a:p>
        </p:txBody>
      </p:sp>
      <p:sp>
        <p:nvSpPr>
          <p:cNvPr id="2195" name="Google Shape;2195;p53"/>
          <p:cNvSpPr txBox="1"/>
          <p:nvPr/>
        </p:nvSpPr>
        <p:spPr>
          <a:xfrm flipH="1">
            <a:off x="6524611" y="2608971"/>
            <a:ext cx="1872900" cy="45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dk1"/>
                </a:solidFill>
                <a:latin typeface="Barlow Semi Condensed"/>
                <a:ea typeface="Barlow Semi Condensed"/>
                <a:cs typeface="Barlow Semi Condensed"/>
                <a:sym typeface="Barlow Semi Condensed"/>
              </a:rPr>
              <a:t>19.8%</a:t>
            </a:r>
            <a:endParaRPr sz="2400" b="1" dirty="0">
              <a:solidFill>
                <a:schemeClr val="dk1"/>
              </a:solidFill>
              <a:latin typeface="Barlow Semi Condensed"/>
              <a:ea typeface="Barlow Semi Condensed"/>
              <a:cs typeface="Barlow Semi Condensed"/>
              <a:sym typeface="Barlow Semi Condensed"/>
            </a:endParaRPr>
          </a:p>
        </p:txBody>
      </p:sp>
      <p:sp>
        <p:nvSpPr>
          <p:cNvPr id="2196" name="Google Shape;2196;p53"/>
          <p:cNvSpPr txBox="1"/>
          <p:nvPr/>
        </p:nvSpPr>
        <p:spPr>
          <a:xfrm flipH="1">
            <a:off x="6518746" y="2145475"/>
            <a:ext cx="982331" cy="45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dk1"/>
                </a:solidFill>
                <a:latin typeface="Barlow Semi Condensed"/>
                <a:ea typeface="Barlow Semi Condensed"/>
                <a:cs typeface="Barlow Semi Condensed"/>
                <a:sym typeface="Barlow Semi Condensed"/>
              </a:rPr>
              <a:t>19.8%</a:t>
            </a:r>
            <a:endParaRPr sz="2400" b="1" dirty="0">
              <a:solidFill>
                <a:schemeClr val="dk1"/>
              </a:solidFill>
              <a:latin typeface="Barlow Semi Condensed"/>
              <a:ea typeface="Barlow Semi Condensed"/>
              <a:cs typeface="Barlow Semi Condensed"/>
              <a:sym typeface="Barlow Semi Condensed"/>
            </a:endParaRPr>
          </a:p>
        </p:txBody>
      </p:sp>
      <p:sp>
        <p:nvSpPr>
          <p:cNvPr id="2197" name="Google Shape;2197;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Sales by </a:t>
            </a:r>
            <a:r>
              <a:rPr lang="en-US" dirty="0"/>
              <a:t>Continent</a:t>
            </a:r>
            <a:endParaRPr dirty="0"/>
          </a:p>
        </p:txBody>
      </p:sp>
      <p:sp>
        <p:nvSpPr>
          <p:cNvPr id="2198" name="Google Shape;2198;p53"/>
          <p:cNvSpPr txBox="1"/>
          <p:nvPr/>
        </p:nvSpPr>
        <p:spPr>
          <a:xfrm flipH="1">
            <a:off x="7469332" y="1646038"/>
            <a:ext cx="982331"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dk1"/>
                </a:solidFill>
                <a:latin typeface="Titillium Web"/>
                <a:ea typeface="Titillium Web"/>
                <a:cs typeface="Titillium Web"/>
                <a:sym typeface="Titillium Web"/>
              </a:rPr>
              <a:t>Europe</a:t>
            </a:r>
            <a:endParaRPr sz="1800" b="1" dirty="0">
              <a:solidFill>
                <a:schemeClr val="dk1"/>
              </a:solidFill>
              <a:latin typeface="Titillium Web"/>
              <a:ea typeface="Titillium Web"/>
              <a:cs typeface="Titillium Web"/>
              <a:sym typeface="Titillium Web"/>
            </a:endParaRPr>
          </a:p>
        </p:txBody>
      </p:sp>
      <p:grpSp>
        <p:nvGrpSpPr>
          <p:cNvPr id="2201" name="Google Shape;2201;p53"/>
          <p:cNvGrpSpPr/>
          <p:nvPr/>
        </p:nvGrpSpPr>
        <p:grpSpPr>
          <a:xfrm>
            <a:off x="386983" y="1550013"/>
            <a:ext cx="5326567" cy="2837276"/>
            <a:chOff x="233350" y="949250"/>
            <a:chExt cx="7137300" cy="3802300"/>
          </a:xfrm>
        </p:grpSpPr>
        <p:sp>
          <p:nvSpPr>
            <p:cNvPr id="2202" name="Google Shape;2202;p5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204;p5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5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53"/>
          <p:cNvSpPr/>
          <p:nvPr/>
        </p:nvSpPr>
        <p:spPr>
          <a:xfrm>
            <a:off x="6163195" y="1708934"/>
            <a:ext cx="355551" cy="35539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3"/>
          <p:cNvSpPr/>
          <p:nvPr/>
        </p:nvSpPr>
        <p:spPr>
          <a:xfrm>
            <a:off x="6156645" y="2157092"/>
            <a:ext cx="355551" cy="35539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6159267" y="2655036"/>
            <a:ext cx="355551" cy="35539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flipH="1">
            <a:off x="3109616" y="1948423"/>
            <a:ext cx="303626" cy="294292"/>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flipH="1">
            <a:off x="4362137" y="1954119"/>
            <a:ext cx="317331" cy="294836"/>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flipH="1">
            <a:off x="5063189" y="3682672"/>
            <a:ext cx="247383" cy="24730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5">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flipH="1">
            <a:off x="1014462" y="2065224"/>
            <a:ext cx="378514" cy="36437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3"/>
          <p:cNvSpPr/>
          <p:nvPr/>
        </p:nvSpPr>
        <p:spPr>
          <a:xfrm flipH="1">
            <a:off x="2961308" y="2876980"/>
            <a:ext cx="314202" cy="32138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98;p53">
            <a:extLst>
              <a:ext uri="{FF2B5EF4-FFF2-40B4-BE49-F238E27FC236}">
                <a16:creationId xmlns:a16="http://schemas.microsoft.com/office/drawing/2014/main" id="{6BB1A067-572B-B990-CD6B-E01C4A98DF74}"/>
              </a:ext>
            </a:extLst>
          </p:cNvPr>
          <p:cNvSpPr txBox="1"/>
          <p:nvPr/>
        </p:nvSpPr>
        <p:spPr>
          <a:xfrm flipH="1">
            <a:off x="7473507" y="2144625"/>
            <a:ext cx="982331"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dk1"/>
                </a:solidFill>
                <a:latin typeface="Titillium Web"/>
                <a:ea typeface="Titillium Web"/>
                <a:cs typeface="Titillium Web"/>
                <a:sym typeface="Titillium Web"/>
              </a:rPr>
              <a:t>Asia</a:t>
            </a:r>
            <a:endParaRPr sz="1800" b="1" dirty="0">
              <a:solidFill>
                <a:schemeClr val="dk1"/>
              </a:solidFill>
              <a:latin typeface="Titillium Web"/>
              <a:ea typeface="Titillium Web"/>
              <a:cs typeface="Titillium Web"/>
              <a:sym typeface="Titillium Web"/>
            </a:endParaRPr>
          </a:p>
        </p:txBody>
      </p:sp>
      <p:sp>
        <p:nvSpPr>
          <p:cNvPr id="7" name="Google Shape;2198;p53">
            <a:extLst>
              <a:ext uri="{FF2B5EF4-FFF2-40B4-BE49-F238E27FC236}">
                <a16:creationId xmlns:a16="http://schemas.microsoft.com/office/drawing/2014/main" id="{409C4151-309D-9507-3212-AA03EB0F3D16}"/>
              </a:ext>
            </a:extLst>
          </p:cNvPr>
          <p:cNvSpPr txBox="1"/>
          <p:nvPr/>
        </p:nvSpPr>
        <p:spPr>
          <a:xfrm flipH="1">
            <a:off x="7470526" y="2626568"/>
            <a:ext cx="1673474"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dk1"/>
                </a:solidFill>
                <a:latin typeface="Titillium Web"/>
                <a:ea typeface="Titillium Web"/>
                <a:cs typeface="Titillium Web"/>
                <a:sym typeface="Titillium Web"/>
              </a:rPr>
              <a:t>North America</a:t>
            </a:r>
            <a:endParaRPr sz="1800" b="1" dirty="0">
              <a:solidFill>
                <a:schemeClr val="dk1"/>
              </a:solidFill>
              <a:latin typeface="Titillium Web"/>
              <a:ea typeface="Titillium Web"/>
              <a:cs typeface="Titillium Web"/>
              <a:sym typeface="Titillium Web"/>
            </a:endParaRPr>
          </a:p>
        </p:txBody>
      </p:sp>
      <p:sp>
        <p:nvSpPr>
          <p:cNvPr id="8" name="Google Shape;2195;p53">
            <a:extLst>
              <a:ext uri="{FF2B5EF4-FFF2-40B4-BE49-F238E27FC236}">
                <a16:creationId xmlns:a16="http://schemas.microsoft.com/office/drawing/2014/main" id="{7964A174-BFF3-22FE-A0AC-4D086F33CF4B}"/>
              </a:ext>
            </a:extLst>
          </p:cNvPr>
          <p:cNvSpPr txBox="1"/>
          <p:nvPr/>
        </p:nvSpPr>
        <p:spPr>
          <a:xfrm flipH="1">
            <a:off x="6528532" y="3052149"/>
            <a:ext cx="1872900" cy="45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dk1"/>
                </a:solidFill>
                <a:latin typeface="Barlow Semi Condensed"/>
                <a:ea typeface="Barlow Semi Condensed"/>
                <a:cs typeface="Barlow Semi Condensed"/>
                <a:sym typeface="Barlow Semi Condensed"/>
              </a:rPr>
              <a:t>10.5%</a:t>
            </a:r>
            <a:endParaRPr sz="2400" b="1" dirty="0">
              <a:solidFill>
                <a:schemeClr val="dk1"/>
              </a:solidFill>
              <a:latin typeface="Barlow Semi Condensed"/>
              <a:ea typeface="Barlow Semi Condensed"/>
              <a:cs typeface="Barlow Semi Condensed"/>
              <a:sym typeface="Barlow Semi Condensed"/>
            </a:endParaRPr>
          </a:p>
        </p:txBody>
      </p:sp>
      <p:sp>
        <p:nvSpPr>
          <p:cNvPr id="9" name="Google Shape;2255;p53">
            <a:extLst>
              <a:ext uri="{FF2B5EF4-FFF2-40B4-BE49-F238E27FC236}">
                <a16:creationId xmlns:a16="http://schemas.microsoft.com/office/drawing/2014/main" id="{EAF44B65-C372-E5E8-9BE2-F397A2C441E1}"/>
              </a:ext>
            </a:extLst>
          </p:cNvPr>
          <p:cNvSpPr/>
          <p:nvPr/>
        </p:nvSpPr>
        <p:spPr>
          <a:xfrm>
            <a:off x="6170477" y="3113159"/>
            <a:ext cx="355551" cy="35539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98;p53">
            <a:extLst>
              <a:ext uri="{FF2B5EF4-FFF2-40B4-BE49-F238E27FC236}">
                <a16:creationId xmlns:a16="http://schemas.microsoft.com/office/drawing/2014/main" id="{803115D3-0887-95EF-3BAA-EE90AE2EDAC2}"/>
              </a:ext>
            </a:extLst>
          </p:cNvPr>
          <p:cNvSpPr txBox="1"/>
          <p:nvPr/>
        </p:nvSpPr>
        <p:spPr>
          <a:xfrm flipH="1">
            <a:off x="7468021" y="3069746"/>
            <a:ext cx="1213551"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dk1"/>
                </a:solidFill>
                <a:latin typeface="Titillium Web"/>
                <a:ea typeface="Titillium Web"/>
                <a:cs typeface="Titillium Web"/>
                <a:sym typeface="Titillium Web"/>
              </a:rPr>
              <a:t>Australia</a:t>
            </a:r>
            <a:endParaRPr sz="1800" b="1" dirty="0">
              <a:solidFill>
                <a:schemeClr val="dk1"/>
              </a:solidFill>
              <a:latin typeface="Titillium Web"/>
              <a:ea typeface="Titillium Web"/>
              <a:cs typeface="Titillium Web"/>
              <a:sym typeface="Titillium Web"/>
            </a:endParaRPr>
          </a:p>
        </p:txBody>
      </p:sp>
      <p:sp>
        <p:nvSpPr>
          <p:cNvPr id="11" name="Google Shape;2195;p53">
            <a:extLst>
              <a:ext uri="{FF2B5EF4-FFF2-40B4-BE49-F238E27FC236}">
                <a16:creationId xmlns:a16="http://schemas.microsoft.com/office/drawing/2014/main" id="{C34ADE90-62FD-1527-818C-EB9752863397}"/>
              </a:ext>
            </a:extLst>
          </p:cNvPr>
          <p:cNvSpPr txBox="1"/>
          <p:nvPr/>
        </p:nvSpPr>
        <p:spPr>
          <a:xfrm flipH="1">
            <a:off x="6528532" y="3523739"/>
            <a:ext cx="1872900" cy="45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dk1"/>
                </a:solidFill>
                <a:latin typeface="Barlow Semi Condensed"/>
                <a:ea typeface="Barlow Semi Condensed"/>
                <a:cs typeface="Barlow Semi Condensed"/>
                <a:sym typeface="Barlow Semi Condensed"/>
              </a:rPr>
              <a:t>10.1%</a:t>
            </a:r>
            <a:endParaRPr sz="2400" b="1" dirty="0">
              <a:solidFill>
                <a:schemeClr val="dk1"/>
              </a:solidFill>
              <a:latin typeface="Barlow Semi Condensed"/>
              <a:ea typeface="Barlow Semi Condensed"/>
              <a:cs typeface="Barlow Semi Condensed"/>
              <a:sym typeface="Barlow Semi Condensed"/>
            </a:endParaRPr>
          </a:p>
        </p:txBody>
      </p:sp>
      <p:sp>
        <p:nvSpPr>
          <p:cNvPr id="12" name="Google Shape;2255;p53">
            <a:extLst>
              <a:ext uri="{FF2B5EF4-FFF2-40B4-BE49-F238E27FC236}">
                <a16:creationId xmlns:a16="http://schemas.microsoft.com/office/drawing/2014/main" id="{8131E587-F42E-77F3-3365-492246C7104C}"/>
              </a:ext>
            </a:extLst>
          </p:cNvPr>
          <p:cNvSpPr/>
          <p:nvPr/>
        </p:nvSpPr>
        <p:spPr>
          <a:xfrm>
            <a:off x="6170476" y="3574969"/>
            <a:ext cx="355551" cy="35539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8;p53">
            <a:extLst>
              <a:ext uri="{FF2B5EF4-FFF2-40B4-BE49-F238E27FC236}">
                <a16:creationId xmlns:a16="http://schemas.microsoft.com/office/drawing/2014/main" id="{6DE6FF42-5281-1A5D-3D88-4B351ADE6FB8}"/>
              </a:ext>
            </a:extLst>
          </p:cNvPr>
          <p:cNvSpPr txBox="1"/>
          <p:nvPr/>
        </p:nvSpPr>
        <p:spPr>
          <a:xfrm flipH="1">
            <a:off x="7510203" y="3541620"/>
            <a:ext cx="982331"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dk1"/>
                </a:solidFill>
                <a:latin typeface="Titillium Web"/>
                <a:ea typeface="Titillium Web"/>
                <a:cs typeface="Titillium Web"/>
                <a:sym typeface="Titillium Web"/>
              </a:rPr>
              <a:t>Africa</a:t>
            </a:r>
            <a:endParaRPr sz="1800" b="1" dirty="0">
              <a:solidFill>
                <a:schemeClr val="dk1"/>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 name="think-cell data - do not delete" hidden="1">
            <a:extLst>
              <a:ext uri="{FF2B5EF4-FFF2-40B4-BE49-F238E27FC236}">
                <a16:creationId xmlns:a16="http://schemas.microsoft.com/office/drawing/2014/main" id="{3820A77D-03A7-4B58-682B-E1AA50E035E5}"/>
              </a:ext>
            </a:extLst>
          </p:cNvPr>
          <p:cNvGraphicFramePr>
            <a:graphicFrameLocks noChangeAspect="1"/>
          </p:cNvGraphicFramePr>
          <p:nvPr>
            <p:custDataLst>
              <p:tags r:id="rId1"/>
            </p:custDataLst>
            <p:extLst>
              <p:ext uri="{D42A27DB-BD31-4B8C-83A1-F6EECF244321}">
                <p14:modId xmlns:p14="http://schemas.microsoft.com/office/powerpoint/2010/main" val="2032706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4" imgW="425" imgH="426" progId="TCLayout.ActiveDocument.1">
                  <p:embed/>
                </p:oleObj>
              </mc:Choice>
              <mc:Fallback>
                <p:oleObj name="think-cell Slide" r:id="rId104" imgW="425" imgH="426" progId="TCLayout.ActiveDocument.1">
                  <p:embed/>
                  <p:pic>
                    <p:nvPicPr>
                      <p:cNvPr id="0" name=""/>
                      <p:cNvPicPr/>
                      <p:nvPr/>
                    </p:nvPicPr>
                    <p:blipFill>
                      <a:blip r:embed="rId105"/>
                      <a:stretch>
                        <a:fillRect/>
                      </a:stretch>
                    </p:blipFill>
                    <p:spPr>
                      <a:xfrm>
                        <a:off x="1588" y="1588"/>
                        <a:ext cx="1588" cy="1588"/>
                      </a:xfrm>
                      <a:prstGeom prst="rect">
                        <a:avLst/>
                      </a:prstGeom>
                    </p:spPr>
                  </p:pic>
                </p:oleObj>
              </mc:Fallback>
            </mc:AlternateContent>
          </a:graphicData>
        </a:graphic>
      </p:graphicFrame>
      <p:graphicFrame>
        <p:nvGraphicFramePr>
          <p:cNvPr id="82" name="Chart 81">
            <a:extLst>
              <a:ext uri="{FF2B5EF4-FFF2-40B4-BE49-F238E27FC236}">
                <a16:creationId xmlns:a16="http://schemas.microsoft.com/office/drawing/2014/main" id="{EEB50306-2B14-994E-D0F7-8C17B847C4F9}"/>
              </a:ext>
            </a:extLst>
          </p:cNvPr>
          <p:cNvGraphicFramePr/>
          <p:nvPr>
            <p:custDataLst>
              <p:tags r:id="rId2"/>
            </p:custDataLst>
            <p:extLst>
              <p:ext uri="{D42A27DB-BD31-4B8C-83A1-F6EECF244321}">
                <p14:modId xmlns:p14="http://schemas.microsoft.com/office/powerpoint/2010/main" val="1347153900"/>
              </p:ext>
            </p:extLst>
          </p:nvPr>
        </p:nvGraphicFramePr>
        <p:xfrm>
          <a:off x="3763963" y="3294063"/>
          <a:ext cx="5173662" cy="1516062"/>
        </p:xfrm>
        <a:graphic>
          <a:graphicData uri="http://schemas.openxmlformats.org/drawingml/2006/chart">
            <c:chart xmlns:c="http://schemas.openxmlformats.org/drawingml/2006/chart" xmlns:r="http://schemas.openxmlformats.org/officeDocument/2006/relationships" r:id="rId106"/>
          </a:graphicData>
        </a:graphic>
      </p:graphicFrame>
      <p:sp>
        <p:nvSpPr>
          <p:cNvPr id="4" name="Text Placeholder 2">
            <a:extLst>
              <a:ext uri="{FF2B5EF4-FFF2-40B4-BE49-F238E27FC236}">
                <a16:creationId xmlns:a16="http://schemas.microsoft.com/office/drawing/2014/main" id="{B10FC235-C2C1-B428-F950-436743EBA60D}"/>
              </a:ext>
            </a:extLst>
          </p:cNvPr>
          <p:cNvSpPr>
            <a:spLocks noGrp="1"/>
          </p:cNvSpPr>
          <p:nvPr>
            <p:custDataLst>
              <p:tags r:id="rId3"/>
            </p:custDataLst>
          </p:nvPr>
        </p:nvSpPr>
        <p:spPr bwMode="gray">
          <a:xfrm>
            <a:off x="3981450" y="3844925"/>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FD2D22D-F5B8-4234-BC98-3B8D7A84EA38}" type="datetime'2''''''5''''''''''''''%'''''''''''''''''''">
              <a:rPr lang="en-US" altLang="en-US" sz="800" smtClean="0">
                <a:solidFill>
                  <a:schemeClr val="bg1"/>
                </a:solidFill>
              </a:rPr>
              <a:pPr/>
              <a:t>25%</a:t>
            </a:fld>
            <a:endParaRPr lang="en-US" sz="800" dirty="0">
              <a:solidFill>
                <a:schemeClr val="bg1"/>
              </a:solidFill>
            </a:endParaRPr>
          </a:p>
        </p:txBody>
      </p:sp>
      <p:sp>
        <p:nvSpPr>
          <p:cNvPr id="5" name="Text Placeholder 2">
            <a:extLst>
              <a:ext uri="{FF2B5EF4-FFF2-40B4-BE49-F238E27FC236}">
                <a16:creationId xmlns:a16="http://schemas.microsoft.com/office/drawing/2014/main" id="{6BE097A3-3842-D157-5F47-710861DE3FED}"/>
              </a:ext>
            </a:extLst>
          </p:cNvPr>
          <p:cNvSpPr>
            <a:spLocks noGrp="1"/>
          </p:cNvSpPr>
          <p:nvPr>
            <p:custDataLst>
              <p:tags r:id="rId4"/>
            </p:custDataLst>
          </p:nvPr>
        </p:nvSpPr>
        <p:spPr bwMode="gray">
          <a:xfrm>
            <a:off x="3981450" y="4186238"/>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CD9C29C-0E84-4293-AFC5-C50586FF1052}" type="datetime'''''''''''25''''''''''%'''''''''''''">
              <a:rPr lang="en-US" altLang="en-US" sz="800" smtClean="0"/>
              <a:pPr/>
              <a:t>25%</a:t>
            </a:fld>
            <a:endParaRPr lang="en-US" sz="800" dirty="0"/>
          </a:p>
        </p:txBody>
      </p:sp>
      <p:sp>
        <p:nvSpPr>
          <p:cNvPr id="6" name="Text Placeholder 2">
            <a:extLst>
              <a:ext uri="{FF2B5EF4-FFF2-40B4-BE49-F238E27FC236}">
                <a16:creationId xmlns:a16="http://schemas.microsoft.com/office/drawing/2014/main" id="{E01D9590-B218-CF27-5F38-86B5F0DC0A0E}"/>
              </a:ext>
            </a:extLst>
          </p:cNvPr>
          <p:cNvSpPr>
            <a:spLocks noGrp="1"/>
          </p:cNvSpPr>
          <p:nvPr>
            <p:custDataLst>
              <p:tags r:id="rId5"/>
            </p:custDataLst>
          </p:nvPr>
        </p:nvSpPr>
        <p:spPr bwMode="gray">
          <a:xfrm>
            <a:off x="3981450" y="4514850"/>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1DBE9E0-624A-4921-AF67-5E7B2CB38471}" type="datetime'''''''''''''''''''''''2''''''3''''''''''''%'''''''''''''''''''">
              <a:rPr lang="en-US" altLang="en-US" sz="800" smtClean="0">
                <a:solidFill>
                  <a:schemeClr val="bg1"/>
                </a:solidFill>
              </a:rPr>
              <a:pPr/>
              <a:t>23%</a:t>
            </a:fld>
            <a:endParaRPr lang="en-US" sz="800" dirty="0">
              <a:solidFill>
                <a:schemeClr val="bg1"/>
              </a:solidFill>
            </a:endParaRPr>
          </a:p>
        </p:txBody>
      </p:sp>
      <p:sp>
        <p:nvSpPr>
          <p:cNvPr id="7" name="Text Placeholder 2">
            <a:extLst>
              <a:ext uri="{FF2B5EF4-FFF2-40B4-BE49-F238E27FC236}">
                <a16:creationId xmlns:a16="http://schemas.microsoft.com/office/drawing/2014/main" id="{D5EBFBE6-EA0F-8778-28BE-6937BBDBF076}"/>
              </a:ext>
            </a:extLst>
          </p:cNvPr>
          <p:cNvSpPr>
            <a:spLocks noGrp="1"/>
          </p:cNvSpPr>
          <p:nvPr>
            <p:custDataLst>
              <p:tags r:id="rId6"/>
            </p:custDataLst>
          </p:nvPr>
        </p:nvSpPr>
        <p:spPr bwMode="auto">
          <a:xfrm>
            <a:off x="3844925" y="4770439"/>
            <a:ext cx="5048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03C6CDE-7944-411E-A839-75E463751083}" type="datetime'''Au''st''r''''''''a''''''''''''''''''li''''''a'''''''''''''">
              <a:rPr lang="en-US" altLang="en-US" sz="1000" smtClean="0"/>
              <a:pPr/>
              <a:t>Australia</a:t>
            </a:fld>
            <a:endParaRPr lang="en-US" sz="1000" dirty="0"/>
          </a:p>
        </p:txBody>
      </p:sp>
      <p:sp>
        <p:nvSpPr>
          <p:cNvPr id="8" name="Text Placeholder 2">
            <a:extLst>
              <a:ext uri="{FF2B5EF4-FFF2-40B4-BE49-F238E27FC236}">
                <a16:creationId xmlns:a16="http://schemas.microsoft.com/office/drawing/2014/main" id="{AB2192FA-50C5-4A31-5911-B5E600BE9B1E}"/>
              </a:ext>
            </a:extLst>
          </p:cNvPr>
          <p:cNvSpPr>
            <a:spLocks noGrp="1"/>
          </p:cNvSpPr>
          <p:nvPr>
            <p:custDataLst>
              <p:tags r:id="rId7"/>
            </p:custDataLst>
          </p:nvPr>
        </p:nvSpPr>
        <p:spPr bwMode="gray">
          <a:xfrm>
            <a:off x="4481513" y="3517900"/>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14F7CB5-9446-4AA8-BED6-159B199DE2E6}" type="datetime'''''''''''''''''''''''''''2''''5''''%'''''''">
              <a:rPr lang="en-US" altLang="en-US" sz="800" smtClean="0">
                <a:solidFill>
                  <a:schemeClr val="bg1"/>
                </a:solidFill>
              </a:rPr>
              <a:pPr/>
              <a:t>25%</a:t>
            </a:fld>
            <a:endParaRPr lang="en-US" sz="800" dirty="0">
              <a:solidFill>
                <a:schemeClr val="bg1"/>
              </a:solidFill>
            </a:endParaRPr>
          </a:p>
        </p:txBody>
      </p:sp>
      <p:sp>
        <p:nvSpPr>
          <p:cNvPr id="9" name="Text Placeholder 2">
            <a:extLst>
              <a:ext uri="{FF2B5EF4-FFF2-40B4-BE49-F238E27FC236}">
                <a16:creationId xmlns:a16="http://schemas.microsoft.com/office/drawing/2014/main" id="{28A786D6-CE45-65EB-5B49-ADD9F88A72D7}"/>
              </a:ext>
            </a:extLst>
          </p:cNvPr>
          <p:cNvSpPr>
            <a:spLocks noGrp="1"/>
          </p:cNvSpPr>
          <p:nvPr>
            <p:custDataLst>
              <p:tags r:id="rId8"/>
            </p:custDataLst>
          </p:nvPr>
        </p:nvSpPr>
        <p:spPr bwMode="gray">
          <a:xfrm>
            <a:off x="4481513" y="3832225"/>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A8D7BCD-5396-4051-8362-B3CDEEBE3B12}" type="datetime'''''''2''''3%'''''''''''''''''">
              <a:rPr lang="en-US" altLang="en-US" sz="800" smtClean="0">
                <a:solidFill>
                  <a:schemeClr val="bg1"/>
                </a:solidFill>
              </a:rPr>
              <a:pPr/>
              <a:t>23%</a:t>
            </a:fld>
            <a:endParaRPr lang="en-US" sz="800" dirty="0">
              <a:solidFill>
                <a:schemeClr val="bg1"/>
              </a:solidFill>
            </a:endParaRPr>
          </a:p>
        </p:txBody>
      </p:sp>
      <p:sp>
        <p:nvSpPr>
          <p:cNvPr id="10" name="Text Placeholder 2">
            <a:extLst>
              <a:ext uri="{FF2B5EF4-FFF2-40B4-BE49-F238E27FC236}">
                <a16:creationId xmlns:a16="http://schemas.microsoft.com/office/drawing/2014/main" id="{597DF815-8AFA-A6F2-37E1-9ADE55A57271}"/>
              </a:ext>
            </a:extLst>
          </p:cNvPr>
          <p:cNvSpPr>
            <a:spLocks noGrp="1"/>
          </p:cNvSpPr>
          <p:nvPr>
            <p:custDataLst>
              <p:tags r:id="rId9"/>
            </p:custDataLst>
          </p:nvPr>
        </p:nvSpPr>
        <p:spPr bwMode="gray">
          <a:xfrm>
            <a:off x="4481513" y="4170363"/>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59F20CC-9A47-4987-8E44-640024C2FC92}" type="datetime'''''''''''''''''''2''''''''''''''''''''''''''8''''''''%'''''''">
              <a:rPr lang="en-US" altLang="en-US" sz="800" smtClean="0"/>
              <a:pPr/>
              <a:t>28%</a:t>
            </a:fld>
            <a:endParaRPr lang="en-US" sz="800" dirty="0"/>
          </a:p>
        </p:txBody>
      </p:sp>
      <p:sp>
        <p:nvSpPr>
          <p:cNvPr id="11" name="Text Placeholder 2">
            <a:extLst>
              <a:ext uri="{FF2B5EF4-FFF2-40B4-BE49-F238E27FC236}">
                <a16:creationId xmlns:a16="http://schemas.microsoft.com/office/drawing/2014/main" id="{54B3C54B-E583-699F-B399-E2811F416B7C}"/>
              </a:ext>
            </a:extLst>
          </p:cNvPr>
          <p:cNvSpPr>
            <a:spLocks noGrp="1"/>
          </p:cNvSpPr>
          <p:nvPr>
            <p:custDataLst>
              <p:tags r:id="rId10"/>
            </p:custDataLst>
          </p:nvPr>
        </p:nvSpPr>
        <p:spPr bwMode="gray">
          <a:xfrm>
            <a:off x="4481513" y="4514850"/>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55BE09C-52AA-47F3-9015-7C670229D6BC}" type="datetime'''''''2''''''''''''''''''''''''''''4''''''''%'''''">
              <a:rPr lang="en-US" altLang="en-US" sz="800" smtClean="0">
                <a:solidFill>
                  <a:schemeClr val="bg1"/>
                </a:solidFill>
              </a:rPr>
              <a:pPr/>
              <a:t>24%</a:t>
            </a:fld>
            <a:endParaRPr lang="en-US" sz="800" dirty="0">
              <a:solidFill>
                <a:schemeClr val="bg1"/>
              </a:solidFill>
            </a:endParaRPr>
          </a:p>
        </p:txBody>
      </p:sp>
      <p:sp>
        <p:nvSpPr>
          <p:cNvPr id="12" name="Text Placeholder 2">
            <a:extLst>
              <a:ext uri="{FF2B5EF4-FFF2-40B4-BE49-F238E27FC236}">
                <a16:creationId xmlns:a16="http://schemas.microsoft.com/office/drawing/2014/main" id="{58F3DC5F-6D55-3F53-FA8B-14EE16DA44E2}"/>
              </a:ext>
            </a:extLst>
          </p:cNvPr>
          <p:cNvSpPr>
            <a:spLocks noGrp="1"/>
          </p:cNvSpPr>
          <p:nvPr>
            <p:custDataLst>
              <p:tags r:id="rId11"/>
            </p:custDataLst>
          </p:nvPr>
        </p:nvSpPr>
        <p:spPr bwMode="auto">
          <a:xfrm>
            <a:off x="4460875" y="4770439"/>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684A791-64BD-400E-81C2-F93CCA629DE6}" type="datetime'U''''''''''A''''''''''''''''E'''''''''''''''''''''''''''''">
              <a:rPr lang="en-US" altLang="en-US" sz="1000" smtClean="0"/>
              <a:pPr/>
              <a:t>UAE</a:t>
            </a:fld>
            <a:endParaRPr lang="en-US" sz="1000" dirty="0"/>
          </a:p>
        </p:txBody>
      </p:sp>
      <p:sp>
        <p:nvSpPr>
          <p:cNvPr id="13" name="Text Placeholder 2">
            <a:extLst>
              <a:ext uri="{FF2B5EF4-FFF2-40B4-BE49-F238E27FC236}">
                <a16:creationId xmlns:a16="http://schemas.microsoft.com/office/drawing/2014/main" id="{8E936D3A-B828-4D6B-1FF9-78DA36ACAE58}"/>
              </a:ext>
            </a:extLst>
          </p:cNvPr>
          <p:cNvSpPr>
            <a:spLocks noGrp="1"/>
          </p:cNvSpPr>
          <p:nvPr>
            <p:custDataLst>
              <p:tags r:id="rId12"/>
            </p:custDataLst>
          </p:nvPr>
        </p:nvSpPr>
        <p:spPr bwMode="gray">
          <a:xfrm>
            <a:off x="4983163" y="3552825"/>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3C76355-958A-4265-8351-936826CADF40}" type="datetime'2''''''''9''''''''''''''''''''''''%'''''''''''">
              <a:rPr lang="en-US" altLang="en-US" sz="800" smtClean="0">
                <a:solidFill>
                  <a:schemeClr val="bg1"/>
                </a:solidFill>
              </a:rPr>
              <a:pPr/>
              <a:t>29%</a:t>
            </a:fld>
            <a:endParaRPr lang="en-US" sz="800" dirty="0">
              <a:solidFill>
                <a:schemeClr val="bg1"/>
              </a:solidFill>
            </a:endParaRPr>
          </a:p>
        </p:txBody>
      </p:sp>
      <p:sp>
        <p:nvSpPr>
          <p:cNvPr id="14" name="Text Placeholder 2">
            <a:extLst>
              <a:ext uri="{FF2B5EF4-FFF2-40B4-BE49-F238E27FC236}">
                <a16:creationId xmlns:a16="http://schemas.microsoft.com/office/drawing/2014/main" id="{096B90F2-50CD-0AB6-B757-E0E09B8AB0F4}"/>
              </a:ext>
            </a:extLst>
          </p:cNvPr>
          <p:cNvSpPr>
            <a:spLocks noGrp="1"/>
          </p:cNvSpPr>
          <p:nvPr>
            <p:custDataLst>
              <p:tags r:id="rId13"/>
            </p:custDataLst>
          </p:nvPr>
        </p:nvSpPr>
        <p:spPr bwMode="gray">
          <a:xfrm>
            <a:off x="4983163" y="3910013"/>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BB7648C-1B2C-4A1E-B2E7-38F85E92AF97}" type="datetime'''''''''25''%'''''''''''''''''''''''''''''''''">
              <a:rPr lang="en-US" altLang="en-US" sz="800" smtClean="0">
                <a:solidFill>
                  <a:schemeClr val="bg1"/>
                </a:solidFill>
              </a:rPr>
              <a:pPr/>
              <a:t>25%</a:t>
            </a:fld>
            <a:endParaRPr lang="en-US" sz="800" dirty="0">
              <a:solidFill>
                <a:schemeClr val="bg1"/>
              </a:solidFill>
            </a:endParaRPr>
          </a:p>
        </p:txBody>
      </p:sp>
      <p:sp>
        <p:nvSpPr>
          <p:cNvPr id="15" name="Text Placeholder 2">
            <a:extLst>
              <a:ext uri="{FF2B5EF4-FFF2-40B4-BE49-F238E27FC236}">
                <a16:creationId xmlns:a16="http://schemas.microsoft.com/office/drawing/2014/main" id="{61F3BA1B-2BF5-5C85-6CC7-80943271AC77}"/>
              </a:ext>
            </a:extLst>
          </p:cNvPr>
          <p:cNvSpPr>
            <a:spLocks noGrp="1"/>
          </p:cNvSpPr>
          <p:nvPr>
            <p:custDataLst>
              <p:tags r:id="rId14"/>
            </p:custDataLst>
          </p:nvPr>
        </p:nvSpPr>
        <p:spPr bwMode="gray">
          <a:xfrm>
            <a:off x="4983163" y="4217988"/>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8A60F69-4FD1-4C8B-90AC-F57D30618F78}" type="datetime'''2''''1''''''''''''''''''''''%'''''''''''''''''''''">
              <a:rPr lang="en-US" altLang="en-US" sz="800" smtClean="0"/>
              <a:pPr/>
              <a:t>21%</a:t>
            </a:fld>
            <a:endParaRPr lang="en-US" sz="800" dirty="0"/>
          </a:p>
        </p:txBody>
      </p:sp>
      <p:sp>
        <p:nvSpPr>
          <p:cNvPr id="16" name="Text Placeholder 2">
            <a:extLst>
              <a:ext uri="{FF2B5EF4-FFF2-40B4-BE49-F238E27FC236}">
                <a16:creationId xmlns:a16="http://schemas.microsoft.com/office/drawing/2014/main" id="{B042332E-32C6-6B67-248F-DF029FF85FAC}"/>
              </a:ext>
            </a:extLst>
          </p:cNvPr>
          <p:cNvSpPr>
            <a:spLocks noGrp="1"/>
          </p:cNvSpPr>
          <p:nvPr>
            <p:custDataLst>
              <p:tags r:id="rId15"/>
            </p:custDataLst>
          </p:nvPr>
        </p:nvSpPr>
        <p:spPr bwMode="gray">
          <a:xfrm>
            <a:off x="4983163" y="4516438"/>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C534162-C8FB-4ED8-9D77-EFFD29678814}" type="datetime'''''''''''2''4''''''''''''%'''''''''''''''''''''''''''''''''">
              <a:rPr lang="en-US" altLang="en-US" sz="800" smtClean="0">
                <a:solidFill>
                  <a:schemeClr val="bg1"/>
                </a:solidFill>
              </a:rPr>
              <a:pPr/>
              <a:t>24%</a:t>
            </a:fld>
            <a:endParaRPr lang="en-US" sz="800" dirty="0">
              <a:solidFill>
                <a:schemeClr val="bg1"/>
              </a:solidFill>
            </a:endParaRPr>
          </a:p>
        </p:txBody>
      </p:sp>
      <p:sp>
        <p:nvSpPr>
          <p:cNvPr id="17" name="Text Placeholder 2">
            <a:extLst>
              <a:ext uri="{FF2B5EF4-FFF2-40B4-BE49-F238E27FC236}">
                <a16:creationId xmlns:a16="http://schemas.microsoft.com/office/drawing/2014/main" id="{4FDBE42C-A702-D96F-2B9B-53BD5402246D}"/>
              </a:ext>
            </a:extLst>
          </p:cNvPr>
          <p:cNvSpPr>
            <a:spLocks noGrp="1"/>
          </p:cNvSpPr>
          <p:nvPr>
            <p:custDataLst>
              <p:tags r:id="rId16"/>
            </p:custDataLst>
          </p:nvPr>
        </p:nvSpPr>
        <p:spPr bwMode="auto">
          <a:xfrm>
            <a:off x="4932363" y="4770439"/>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20E749C-D4D7-4760-AFCF-E3AA7E1E5E6E}" type="datetime'S''p''''''''''''''''a''''''''''''''''''''in'''''''">
              <a:rPr lang="en-US" altLang="en-US" sz="1000" smtClean="0"/>
              <a:pPr/>
              <a:t>Spain</a:t>
            </a:fld>
            <a:endParaRPr lang="en-US" sz="1000" dirty="0"/>
          </a:p>
        </p:txBody>
      </p:sp>
      <p:sp>
        <p:nvSpPr>
          <p:cNvPr id="18" name="Text Placeholder 2">
            <a:extLst>
              <a:ext uri="{FF2B5EF4-FFF2-40B4-BE49-F238E27FC236}">
                <a16:creationId xmlns:a16="http://schemas.microsoft.com/office/drawing/2014/main" id="{F9D345C1-4F1F-E09A-BC8C-F0880452094E}"/>
              </a:ext>
            </a:extLst>
          </p:cNvPr>
          <p:cNvSpPr>
            <a:spLocks noGrp="1"/>
          </p:cNvSpPr>
          <p:nvPr>
            <p:custDataLst>
              <p:tags r:id="rId17"/>
            </p:custDataLst>
          </p:nvPr>
        </p:nvSpPr>
        <p:spPr bwMode="gray">
          <a:xfrm>
            <a:off x="5483225" y="3536950"/>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9604515-E132-403D-9778-429721F41E0B}" type="datetime'''''2''''''''6''''%'''''''''''''''''''''''''''">
              <a:rPr lang="en-US" altLang="en-US" sz="800" smtClean="0">
                <a:solidFill>
                  <a:schemeClr val="bg1"/>
                </a:solidFill>
              </a:rPr>
              <a:pPr/>
              <a:t>26%</a:t>
            </a:fld>
            <a:endParaRPr lang="en-US" sz="800" dirty="0">
              <a:solidFill>
                <a:schemeClr val="bg1"/>
              </a:solidFill>
            </a:endParaRPr>
          </a:p>
        </p:txBody>
      </p:sp>
      <p:sp>
        <p:nvSpPr>
          <p:cNvPr id="19" name="Text Placeholder 2">
            <a:extLst>
              <a:ext uri="{FF2B5EF4-FFF2-40B4-BE49-F238E27FC236}">
                <a16:creationId xmlns:a16="http://schemas.microsoft.com/office/drawing/2014/main" id="{1683F1EA-0004-BE53-10C4-B82CAEC85BD4}"/>
              </a:ext>
            </a:extLst>
          </p:cNvPr>
          <p:cNvSpPr>
            <a:spLocks noGrp="1"/>
          </p:cNvSpPr>
          <p:nvPr>
            <p:custDataLst>
              <p:tags r:id="rId18"/>
            </p:custDataLst>
          </p:nvPr>
        </p:nvSpPr>
        <p:spPr bwMode="gray">
          <a:xfrm>
            <a:off x="5483225" y="3867150"/>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92C7601-BB79-4125-B16E-5C8A0E91D2BE}" type="datetime'''''''''''''''''''''''''2''''''5''''''''''''''''''''''%'''''''">
              <a:rPr lang="en-US" altLang="en-US" sz="800" smtClean="0">
                <a:solidFill>
                  <a:schemeClr val="bg1"/>
                </a:solidFill>
              </a:rPr>
              <a:pPr/>
              <a:t>25%</a:t>
            </a:fld>
            <a:endParaRPr lang="en-US" sz="800" dirty="0">
              <a:solidFill>
                <a:schemeClr val="bg1"/>
              </a:solidFill>
            </a:endParaRPr>
          </a:p>
        </p:txBody>
      </p:sp>
      <p:sp>
        <p:nvSpPr>
          <p:cNvPr id="20" name="Text Placeholder 2">
            <a:extLst>
              <a:ext uri="{FF2B5EF4-FFF2-40B4-BE49-F238E27FC236}">
                <a16:creationId xmlns:a16="http://schemas.microsoft.com/office/drawing/2014/main" id="{C206F927-0A13-171B-A36F-11B31994B67B}"/>
              </a:ext>
            </a:extLst>
          </p:cNvPr>
          <p:cNvSpPr>
            <a:spLocks noGrp="1"/>
          </p:cNvSpPr>
          <p:nvPr>
            <p:custDataLst>
              <p:tags r:id="rId19"/>
            </p:custDataLst>
          </p:nvPr>
        </p:nvSpPr>
        <p:spPr bwMode="gray">
          <a:xfrm>
            <a:off x="5483225" y="4183063"/>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ECCBA6D-1033-4ABB-A922-819EAEBCF83E}" type="datetime'''''''''2''''''''''4''''''%'''''''''''''''''''''''">
              <a:rPr lang="en-US" altLang="en-US" sz="800" smtClean="0"/>
              <a:pPr/>
              <a:t>24%</a:t>
            </a:fld>
            <a:endParaRPr lang="en-US" sz="800" dirty="0"/>
          </a:p>
        </p:txBody>
      </p:sp>
      <p:sp>
        <p:nvSpPr>
          <p:cNvPr id="21" name="Text Placeholder 2">
            <a:extLst>
              <a:ext uri="{FF2B5EF4-FFF2-40B4-BE49-F238E27FC236}">
                <a16:creationId xmlns:a16="http://schemas.microsoft.com/office/drawing/2014/main" id="{67641EC2-0052-3B18-6D40-F39DC8A3AB0E}"/>
              </a:ext>
            </a:extLst>
          </p:cNvPr>
          <p:cNvSpPr>
            <a:spLocks noGrp="1"/>
          </p:cNvSpPr>
          <p:nvPr>
            <p:custDataLst>
              <p:tags r:id="rId20"/>
            </p:custDataLst>
          </p:nvPr>
        </p:nvSpPr>
        <p:spPr bwMode="gray">
          <a:xfrm>
            <a:off x="5483225" y="4505325"/>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CD548D2-7FFB-4B8B-841A-DB6BB2070721}" type="datetime'2''''''''''''''''''''6''%'''''''''''''''''''''''''''''''''''''">
              <a:rPr lang="en-US" altLang="en-US" sz="800" smtClean="0">
                <a:solidFill>
                  <a:schemeClr val="bg1"/>
                </a:solidFill>
              </a:rPr>
              <a:pPr/>
              <a:t>26%</a:t>
            </a:fld>
            <a:endParaRPr lang="en-US" sz="800" dirty="0">
              <a:solidFill>
                <a:schemeClr val="bg1"/>
              </a:solidFill>
            </a:endParaRPr>
          </a:p>
        </p:txBody>
      </p:sp>
      <p:sp>
        <p:nvSpPr>
          <p:cNvPr id="22" name="Text Placeholder 2">
            <a:extLst>
              <a:ext uri="{FF2B5EF4-FFF2-40B4-BE49-F238E27FC236}">
                <a16:creationId xmlns:a16="http://schemas.microsoft.com/office/drawing/2014/main" id="{D447BAA7-E52E-1F0A-A996-D32A7262EF26}"/>
              </a:ext>
            </a:extLst>
          </p:cNvPr>
          <p:cNvSpPr>
            <a:spLocks noGrp="1"/>
          </p:cNvSpPr>
          <p:nvPr>
            <p:custDataLst>
              <p:tags r:id="rId21"/>
            </p:custDataLst>
          </p:nvPr>
        </p:nvSpPr>
        <p:spPr bwMode="auto">
          <a:xfrm>
            <a:off x="5432425" y="4770439"/>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80095F4-7682-4A83-A9D4-52BDF757C493}" type="datetime'''''''E''''''''g''''y''''''''pt'''''''''''''''''''''''''''''''">
              <a:rPr lang="en-US" altLang="en-US" sz="1000" smtClean="0"/>
              <a:pPr/>
              <a:t>Egypt</a:t>
            </a:fld>
            <a:endParaRPr lang="en-US" sz="1000" dirty="0"/>
          </a:p>
        </p:txBody>
      </p:sp>
      <p:sp>
        <p:nvSpPr>
          <p:cNvPr id="23" name="Text Placeholder 2">
            <a:extLst>
              <a:ext uri="{FF2B5EF4-FFF2-40B4-BE49-F238E27FC236}">
                <a16:creationId xmlns:a16="http://schemas.microsoft.com/office/drawing/2014/main" id="{4DBF4EFD-05E7-D4AF-3CE2-00B3E492027A}"/>
              </a:ext>
            </a:extLst>
          </p:cNvPr>
          <p:cNvSpPr>
            <a:spLocks noGrp="1"/>
          </p:cNvSpPr>
          <p:nvPr>
            <p:custDataLst>
              <p:tags r:id="rId22"/>
            </p:custDataLst>
          </p:nvPr>
        </p:nvSpPr>
        <p:spPr bwMode="gray">
          <a:xfrm>
            <a:off x="5984875" y="3535363"/>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398AA82-DAF7-41B6-ACC8-8A4EBD45CBC4}" type="datetime'''2''''''''''''''''''''''''''''''''''''5''%'''''''">
              <a:rPr lang="en-US" altLang="en-US" sz="800" smtClean="0">
                <a:solidFill>
                  <a:schemeClr val="bg1"/>
                </a:solidFill>
              </a:rPr>
              <a:pPr/>
              <a:t>25%</a:t>
            </a:fld>
            <a:endParaRPr lang="en-US" sz="800" dirty="0">
              <a:solidFill>
                <a:schemeClr val="bg1"/>
              </a:solidFill>
            </a:endParaRPr>
          </a:p>
        </p:txBody>
      </p:sp>
      <p:sp>
        <p:nvSpPr>
          <p:cNvPr id="24" name="Text Placeholder 2">
            <a:extLst>
              <a:ext uri="{FF2B5EF4-FFF2-40B4-BE49-F238E27FC236}">
                <a16:creationId xmlns:a16="http://schemas.microsoft.com/office/drawing/2014/main" id="{26455107-214E-934C-5D32-92F456B70F85}"/>
              </a:ext>
            </a:extLst>
          </p:cNvPr>
          <p:cNvSpPr>
            <a:spLocks noGrp="1"/>
          </p:cNvSpPr>
          <p:nvPr>
            <p:custDataLst>
              <p:tags r:id="rId23"/>
            </p:custDataLst>
          </p:nvPr>
        </p:nvSpPr>
        <p:spPr bwMode="gray">
          <a:xfrm>
            <a:off x="5984875" y="3859213"/>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21CB3FA-A77B-4984-8750-2F508F0C31FE}" type="datetime'''''''''''''''''''''2''4%'''''''''''">
              <a:rPr lang="en-US" altLang="en-US" sz="800" smtClean="0">
                <a:solidFill>
                  <a:schemeClr val="bg1"/>
                </a:solidFill>
              </a:rPr>
              <a:pPr/>
              <a:t>24%</a:t>
            </a:fld>
            <a:endParaRPr lang="en-US" sz="800" dirty="0">
              <a:solidFill>
                <a:schemeClr val="bg1"/>
              </a:solidFill>
            </a:endParaRPr>
          </a:p>
        </p:txBody>
      </p:sp>
      <p:sp>
        <p:nvSpPr>
          <p:cNvPr id="25" name="Text Placeholder 2">
            <a:extLst>
              <a:ext uri="{FF2B5EF4-FFF2-40B4-BE49-F238E27FC236}">
                <a16:creationId xmlns:a16="http://schemas.microsoft.com/office/drawing/2014/main" id="{C6B006E9-B9D6-0F27-CDBE-20698A448AEE}"/>
              </a:ext>
            </a:extLst>
          </p:cNvPr>
          <p:cNvSpPr>
            <a:spLocks noGrp="1"/>
          </p:cNvSpPr>
          <p:nvPr>
            <p:custDataLst>
              <p:tags r:id="rId24"/>
            </p:custDataLst>
          </p:nvPr>
        </p:nvSpPr>
        <p:spPr bwMode="gray">
          <a:xfrm>
            <a:off x="5984875" y="4175125"/>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49C63F6-04D9-40AC-88DD-9527D55D2090}" type="datetime'2''''''''''4''''''''''''''''''''''''''%'''''''''''''''''">
              <a:rPr lang="en-US" altLang="en-US" sz="800" smtClean="0"/>
              <a:pPr/>
              <a:t>24%</a:t>
            </a:fld>
            <a:endParaRPr lang="en-US" sz="800" dirty="0"/>
          </a:p>
        </p:txBody>
      </p:sp>
      <p:sp>
        <p:nvSpPr>
          <p:cNvPr id="26" name="Text Placeholder 2">
            <a:extLst>
              <a:ext uri="{FF2B5EF4-FFF2-40B4-BE49-F238E27FC236}">
                <a16:creationId xmlns:a16="http://schemas.microsoft.com/office/drawing/2014/main" id="{832B4A3C-E5B1-A85E-009A-8D39224B24DF}"/>
              </a:ext>
            </a:extLst>
          </p:cNvPr>
          <p:cNvSpPr>
            <a:spLocks noGrp="1"/>
          </p:cNvSpPr>
          <p:nvPr>
            <p:custDataLst>
              <p:tags r:id="rId25"/>
            </p:custDataLst>
          </p:nvPr>
        </p:nvSpPr>
        <p:spPr bwMode="gray">
          <a:xfrm>
            <a:off x="5984875" y="4502150"/>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C0C1778-A622-4BFE-B63F-A7BCA3CE9863}" type="datetime'''''''''''''2''''''''''''''''''''''''''''6''''''''''''''%'''''">
              <a:rPr lang="en-US" altLang="en-US" sz="800" smtClean="0">
                <a:solidFill>
                  <a:schemeClr val="bg1"/>
                </a:solidFill>
              </a:rPr>
              <a:pPr/>
              <a:t>26%</a:t>
            </a:fld>
            <a:endParaRPr lang="en-US" sz="800" dirty="0">
              <a:solidFill>
                <a:schemeClr val="bg1"/>
              </a:solidFill>
            </a:endParaRPr>
          </a:p>
        </p:txBody>
      </p:sp>
      <p:sp>
        <p:nvSpPr>
          <p:cNvPr id="27" name="Text Placeholder 2">
            <a:extLst>
              <a:ext uri="{FF2B5EF4-FFF2-40B4-BE49-F238E27FC236}">
                <a16:creationId xmlns:a16="http://schemas.microsoft.com/office/drawing/2014/main" id="{3A7653FF-6089-760E-E61A-593FAA95DCFD}"/>
              </a:ext>
            </a:extLst>
          </p:cNvPr>
          <p:cNvSpPr>
            <a:spLocks noGrp="1"/>
          </p:cNvSpPr>
          <p:nvPr>
            <p:custDataLst>
              <p:tags r:id="rId26"/>
            </p:custDataLst>
          </p:nvPr>
        </p:nvSpPr>
        <p:spPr bwMode="auto">
          <a:xfrm>
            <a:off x="5873750" y="4770439"/>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A5BA8D6-618C-4541-848E-CA533AD050BA}" type="datetime'''C''''a''''''''''''''''''n''''ada'''''''''''''''''''">
              <a:rPr lang="en-US" altLang="en-US" sz="1000" smtClean="0"/>
              <a:pPr/>
              <a:t>Canada</a:t>
            </a:fld>
            <a:endParaRPr lang="en-US" sz="1000" dirty="0"/>
          </a:p>
        </p:txBody>
      </p:sp>
      <p:sp>
        <p:nvSpPr>
          <p:cNvPr id="28" name="Text Placeholder 2">
            <a:extLst>
              <a:ext uri="{FF2B5EF4-FFF2-40B4-BE49-F238E27FC236}">
                <a16:creationId xmlns:a16="http://schemas.microsoft.com/office/drawing/2014/main" id="{12EA5BF7-813A-4EED-45B8-D1707A699EC4}"/>
              </a:ext>
            </a:extLst>
          </p:cNvPr>
          <p:cNvSpPr>
            <a:spLocks noGrp="1"/>
          </p:cNvSpPr>
          <p:nvPr>
            <p:custDataLst>
              <p:tags r:id="rId27"/>
            </p:custDataLst>
          </p:nvPr>
        </p:nvSpPr>
        <p:spPr bwMode="gray">
          <a:xfrm>
            <a:off x="6484938" y="3535363"/>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D5A4440-8262-4455-8A1B-186D5ADEE8B2}" type="datetime'''''''24''''''''''''''''''%'''''''''''''''">
              <a:rPr lang="en-US" altLang="en-US" sz="800" smtClean="0">
                <a:solidFill>
                  <a:schemeClr val="bg1"/>
                </a:solidFill>
              </a:rPr>
              <a:pPr/>
              <a:t>24%</a:t>
            </a:fld>
            <a:endParaRPr lang="en-US" sz="800" dirty="0">
              <a:solidFill>
                <a:schemeClr val="bg1"/>
              </a:solidFill>
            </a:endParaRPr>
          </a:p>
        </p:txBody>
      </p:sp>
      <p:sp>
        <p:nvSpPr>
          <p:cNvPr id="29" name="Text Placeholder 2">
            <a:extLst>
              <a:ext uri="{FF2B5EF4-FFF2-40B4-BE49-F238E27FC236}">
                <a16:creationId xmlns:a16="http://schemas.microsoft.com/office/drawing/2014/main" id="{74ADF260-E9F4-99A4-B0AC-413CFF074B88}"/>
              </a:ext>
            </a:extLst>
          </p:cNvPr>
          <p:cNvSpPr>
            <a:spLocks noGrp="1"/>
          </p:cNvSpPr>
          <p:nvPr>
            <p:custDataLst>
              <p:tags r:id="rId28"/>
            </p:custDataLst>
          </p:nvPr>
        </p:nvSpPr>
        <p:spPr bwMode="gray">
          <a:xfrm>
            <a:off x="6484938" y="3849688"/>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9915F89-62BB-491E-89DE-8A82FDEA9798}" type="datetime'''''''''''''''''''''''''''''''''''''24%'''''''''''''''''''">
              <a:rPr lang="en-US" altLang="en-US" sz="800" smtClean="0">
                <a:solidFill>
                  <a:schemeClr val="bg1"/>
                </a:solidFill>
              </a:rPr>
              <a:pPr/>
              <a:t>24%</a:t>
            </a:fld>
            <a:endParaRPr lang="en-US" sz="800" dirty="0">
              <a:solidFill>
                <a:schemeClr val="bg1"/>
              </a:solidFill>
            </a:endParaRPr>
          </a:p>
        </p:txBody>
      </p:sp>
      <p:sp>
        <p:nvSpPr>
          <p:cNvPr id="30" name="Text Placeholder 2">
            <a:extLst>
              <a:ext uri="{FF2B5EF4-FFF2-40B4-BE49-F238E27FC236}">
                <a16:creationId xmlns:a16="http://schemas.microsoft.com/office/drawing/2014/main" id="{116DD09D-EA34-E019-C8E1-1BC214EBC79A}"/>
              </a:ext>
            </a:extLst>
          </p:cNvPr>
          <p:cNvSpPr>
            <a:spLocks noGrp="1"/>
          </p:cNvSpPr>
          <p:nvPr>
            <p:custDataLst>
              <p:tags r:id="rId29"/>
            </p:custDataLst>
          </p:nvPr>
        </p:nvSpPr>
        <p:spPr bwMode="gray">
          <a:xfrm>
            <a:off x="6484938" y="4173538"/>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5D3C302-7967-434D-98F8-98A159E7B406}" type="datetime'2''6''''''''''%'''''''''''''''''''''''''''''''''''''''''''">
              <a:rPr lang="en-US" altLang="en-US" sz="800" smtClean="0"/>
              <a:pPr/>
              <a:t>26%</a:t>
            </a:fld>
            <a:endParaRPr lang="en-US" sz="800" dirty="0"/>
          </a:p>
        </p:txBody>
      </p:sp>
      <p:sp>
        <p:nvSpPr>
          <p:cNvPr id="31" name="Text Placeholder 2">
            <a:extLst>
              <a:ext uri="{FF2B5EF4-FFF2-40B4-BE49-F238E27FC236}">
                <a16:creationId xmlns:a16="http://schemas.microsoft.com/office/drawing/2014/main" id="{A8C27B37-956D-AC94-6708-D26FCDCB3AB7}"/>
              </a:ext>
            </a:extLst>
          </p:cNvPr>
          <p:cNvSpPr>
            <a:spLocks noGrp="1"/>
          </p:cNvSpPr>
          <p:nvPr>
            <p:custDataLst>
              <p:tags r:id="rId30"/>
            </p:custDataLst>
          </p:nvPr>
        </p:nvSpPr>
        <p:spPr bwMode="gray">
          <a:xfrm>
            <a:off x="6484938" y="4505325"/>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B6EA907-2E98-49B9-AF6D-3A6499F274E1}" type="datetime'''''''''''''''''''''''2''''''''''6''''''''''%'">
              <a:rPr lang="en-US" altLang="en-US" sz="800" smtClean="0">
                <a:solidFill>
                  <a:schemeClr val="bg1"/>
                </a:solidFill>
              </a:rPr>
              <a:pPr/>
              <a:t>26%</a:t>
            </a:fld>
            <a:endParaRPr lang="en-US" sz="800" dirty="0">
              <a:solidFill>
                <a:schemeClr val="bg1"/>
              </a:solidFill>
            </a:endParaRPr>
          </a:p>
        </p:txBody>
      </p:sp>
      <p:sp>
        <p:nvSpPr>
          <p:cNvPr id="32" name="Text Placeholder 2">
            <a:extLst>
              <a:ext uri="{FF2B5EF4-FFF2-40B4-BE49-F238E27FC236}">
                <a16:creationId xmlns:a16="http://schemas.microsoft.com/office/drawing/2014/main" id="{58DB91B1-24D1-DF2C-4EEA-65BD766D931A}"/>
              </a:ext>
            </a:extLst>
          </p:cNvPr>
          <p:cNvSpPr>
            <a:spLocks noGrp="1"/>
          </p:cNvSpPr>
          <p:nvPr>
            <p:custDataLst>
              <p:tags r:id="rId31"/>
            </p:custDataLst>
          </p:nvPr>
        </p:nvSpPr>
        <p:spPr bwMode="auto">
          <a:xfrm>
            <a:off x="6397625" y="4770439"/>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00A9789-D085-4C2A-9ADA-9FEBF05052F5}" type="datetime'F''''''''''r''''''a''n''''''''''''''c''''''''''e'''''''''">
              <a:rPr lang="en-US" altLang="en-US" sz="1000" smtClean="0"/>
              <a:pPr/>
              <a:t>France</a:t>
            </a:fld>
            <a:endParaRPr lang="en-US" sz="1000" dirty="0"/>
          </a:p>
        </p:txBody>
      </p:sp>
      <p:sp>
        <p:nvSpPr>
          <p:cNvPr id="33" name="Text Placeholder 2">
            <a:extLst>
              <a:ext uri="{FF2B5EF4-FFF2-40B4-BE49-F238E27FC236}">
                <a16:creationId xmlns:a16="http://schemas.microsoft.com/office/drawing/2014/main" id="{5893087A-26C5-7EA1-295C-A29DCAC36ACD}"/>
              </a:ext>
            </a:extLst>
          </p:cNvPr>
          <p:cNvSpPr>
            <a:spLocks noGrp="1"/>
          </p:cNvSpPr>
          <p:nvPr>
            <p:custDataLst>
              <p:tags r:id="rId32"/>
            </p:custDataLst>
          </p:nvPr>
        </p:nvSpPr>
        <p:spPr bwMode="gray">
          <a:xfrm>
            <a:off x="6986588" y="3543300"/>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2674AB7-EEA6-49E3-90DC-B8691E0E603E}" type="datetime'''''''''''2''''''''''''''''''''''''''''''4''''''''%'''''">
              <a:rPr lang="en-US" altLang="en-US" sz="800" smtClean="0">
                <a:solidFill>
                  <a:schemeClr val="bg1"/>
                </a:solidFill>
              </a:rPr>
              <a:pPr/>
              <a:t>24%</a:t>
            </a:fld>
            <a:endParaRPr lang="en-US" sz="800" dirty="0">
              <a:solidFill>
                <a:schemeClr val="bg1"/>
              </a:solidFill>
            </a:endParaRPr>
          </a:p>
        </p:txBody>
      </p:sp>
      <p:sp>
        <p:nvSpPr>
          <p:cNvPr id="34" name="Text Placeholder 2">
            <a:extLst>
              <a:ext uri="{FF2B5EF4-FFF2-40B4-BE49-F238E27FC236}">
                <a16:creationId xmlns:a16="http://schemas.microsoft.com/office/drawing/2014/main" id="{E795D763-855D-C63A-1168-A842F55A1644}"/>
              </a:ext>
            </a:extLst>
          </p:cNvPr>
          <p:cNvSpPr>
            <a:spLocks noGrp="1"/>
          </p:cNvSpPr>
          <p:nvPr>
            <p:custDataLst>
              <p:tags r:id="rId33"/>
            </p:custDataLst>
          </p:nvPr>
        </p:nvSpPr>
        <p:spPr bwMode="gray">
          <a:xfrm>
            <a:off x="6986588" y="3840163"/>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D06F4D8-F745-44A8-AEAC-6CB8D6895D94}" type="datetime'''''2''''''''''''''''''''''''''''3''''''''''''''''%'''">
              <a:rPr lang="en-US" altLang="en-US" sz="800" smtClean="0">
                <a:solidFill>
                  <a:schemeClr val="bg1"/>
                </a:solidFill>
              </a:rPr>
              <a:pPr/>
              <a:t>23%</a:t>
            </a:fld>
            <a:endParaRPr lang="en-US" sz="800" dirty="0">
              <a:solidFill>
                <a:schemeClr val="bg1"/>
              </a:solidFill>
            </a:endParaRPr>
          </a:p>
        </p:txBody>
      </p:sp>
      <p:sp>
        <p:nvSpPr>
          <p:cNvPr id="35" name="Text Placeholder 2">
            <a:extLst>
              <a:ext uri="{FF2B5EF4-FFF2-40B4-BE49-F238E27FC236}">
                <a16:creationId xmlns:a16="http://schemas.microsoft.com/office/drawing/2014/main" id="{7790D933-535F-7E20-E929-5F03C6673A13}"/>
              </a:ext>
            </a:extLst>
          </p:cNvPr>
          <p:cNvSpPr>
            <a:spLocks noGrp="1"/>
          </p:cNvSpPr>
          <p:nvPr>
            <p:custDataLst>
              <p:tags r:id="rId34"/>
            </p:custDataLst>
          </p:nvPr>
        </p:nvSpPr>
        <p:spPr bwMode="gray">
          <a:xfrm>
            <a:off x="6986588" y="4162425"/>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EA040F3-58D3-47C9-ADF8-152EB790C60D}" type="datetime'''''''''''''2''''8''''''''''''''''''''''''''%'''''''''''">
              <a:rPr lang="en-US" altLang="en-US" sz="800" smtClean="0"/>
              <a:pPr/>
              <a:t>28%</a:t>
            </a:fld>
            <a:endParaRPr lang="en-US" sz="800" dirty="0"/>
          </a:p>
        </p:txBody>
      </p:sp>
      <p:sp>
        <p:nvSpPr>
          <p:cNvPr id="36" name="Text Placeholder 2">
            <a:extLst>
              <a:ext uri="{FF2B5EF4-FFF2-40B4-BE49-F238E27FC236}">
                <a16:creationId xmlns:a16="http://schemas.microsoft.com/office/drawing/2014/main" id="{D2BAFC0B-24D7-8F45-36A4-231C0CA77FB8}"/>
              </a:ext>
            </a:extLst>
          </p:cNvPr>
          <p:cNvSpPr>
            <a:spLocks noGrp="1"/>
          </p:cNvSpPr>
          <p:nvPr>
            <p:custDataLst>
              <p:tags r:id="rId35"/>
            </p:custDataLst>
          </p:nvPr>
        </p:nvSpPr>
        <p:spPr bwMode="gray">
          <a:xfrm>
            <a:off x="6986588" y="4506913"/>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726543A-E799-4943-8D13-DF1EA527A92B}" type="datetime'''''2''6''''''''''''''''''%'''''''''''''''''''''''''''''''''''">
              <a:rPr lang="en-US" altLang="en-US" sz="800" smtClean="0">
                <a:solidFill>
                  <a:schemeClr val="bg1"/>
                </a:solidFill>
              </a:rPr>
              <a:pPr/>
              <a:t>26%</a:t>
            </a:fld>
            <a:endParaRPr lang="en-US" sz="800" dirty="0">
              <a:solidFill>
                <a:schemeClr val="bg1"/>
              </a:solidFill>
            </a:endParaRPr>
          </a:p>
        </p:txBody>
      </p:sp>
      <p:sp>
        <p:nvSpPr>
          <p:cNvPr id="37" name="Text Placeholder 2">
            <a:extLst>
              <a:ext uri="{FF2B5EF4-FFF2-40B4-BE49-F238E27FC236}">
                <a16:creationId xmlns:a16="http://schemas.microsoft.com/office/drawing/2014/main" id="{313CC4FD-9286-8FF5-0256-A3BBEC242A82}"/>
              </a:ext>
            </a:extLst>
          </p:cNvPr>
          <p:cNvSpPr>
            <a:spLocks noGrp="1"/>
          </p:cNvSpPr>
          <p:nvPr>
            <p:custDataLst>
              <p:tags r:id="rId36"/>
            </p:custDataLst>
          </p:nvPr>
        </p:nvSpPr>
        <p:spPr bwMode="auto">
          <a:xfrm>
            <a:off x="7008813" y="4770439"/>
            <a:ext cx="188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CE97C8A-F71A-4DFF-ABFD-D24097EE8198}" type="datetime'''''''U''''''''''''K'''''''''''''''''''''''''''''''''''''">
              <a:rPr lang="en-US" altLang="en-US" sz="1000" smtClean="0"/>
              <a:pPr/>
              <a:t>UK</a:t>
            </a:fld>
            <a:endParaRPr lang="en-US" sz="1000" dirty="0"/>
          </a:p>
        </p:txBody>
      </p:sp>
      <p:sp>
        <p:nvSpPr>
          <p:cNvPr id="38" name="Text Placeholder 2">
            <a:extLst>
              <a:ext uri="{FF2B5EF4-FFF2-40B4-BE49-F238E27FC236}">
                <a16:creationId xmlns:a16="http://schemas.microsoft.com/office/drawing/2014/main" id="{CF075ECB-8324-43FD-E557-5104C037B696}"/>
              </a:ext>
            </a:extLst>
          </p:cNvPr>
          <p:cNvSpPr>
            <a:spLocks noGrp="1"/>
          </p:cNvSpPr>
          <p:nvPr>
            <p:custDataLst>
              <p:tags r:id="rId37"/>
            </p:custDataLst>
          </p:nvPr>
        </p:nvSpPr>
        <p:spPr bwMode="gray">
          <a:xfrm>
            <a:off x="7486650" y="3573463"/>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2EC352A-C388-4834-9DF6-51CD1891AAD8}" type="datetime'''''''''''''''''''''2''6%'''''''''''''''''''''''''''''''''''">
              <a:rPr lang="en-US" altLang="en-US" sz="800" smtClean="0">
                <a:solidFill>
                  <a:schemeClr val="bg1"/>
                </a:solidFill>
              </a:rPr>
              <a:pPr/>
              <a:t>26%</a:t>
            </a:fld>
            <a:endParaRPr lang="en-US" sz="800" dirty="0">
              <a:solidFill>
                <a:schemeClr val="bg1"/>
              </a:solidFill>
            </a:endParaRPr>
          </a:p>
        </p:txBody>
      </p:sp>
      <p:sp>
        <p:nvSpPr>
          <p:cNvPr id="39" name="Text Placeholder 2">
            <a:extLst>
              <a:ext uri="{FF2B5EF4-FFF2-40B4-BE49-F238E27FC236}">
                <a16:creationId xmlns:a16="http://schemas.microsoft.com/office/drawing/2014/main" id="{72A3EF51-D294-51BD-5E2F-E1E7E1B42315}"/>
              </a:ext>
            </a:extLst>
          </p:cNvPr>
          <p:cNvSpPr>
            <a:spLocks noGrp="1"/>
          </p:cNvSpPr>
          <p:nvPr>
            <p:custDataLst>
              <p:tags r:id="rId38"/>
            </p:custDataLst>
          </p:nvPr>
        </p:nvSpPr>
        <p:spPr bwMode="gray">
          <a:xfrm>
            <a:off x="7486650" y="3892550"/>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FFE9399-98C2-4EE4-A392-098DF66E5DE7}" type="datetime'''''24%'''''''''''''''''''''''''''''''''">
              <a:rPr lang="en-US" altLang="en-US" sz="800" smtClean="0">
                <a:solidFill>
                  <a:schemeClr val="bg1"/>
                </a:solidFill>
              </a:rPr>
              <a:pPr/>
              <a:t>24%</a:t>
            </a:fld>
            <a:endParaRPr lang="en-US" sz="800" dirty="0">
              <a:solidFill>
                <a:schemeClr val="bg1"/>
              </a:solidFill>
            </a:endParaRPr>
          </a:p>
        </p:txBody>
      </p:sp>
      <p:sp>
        <p:nvSpPr>
          <p:cNvPr id="40" name="Text Placeholder 2">
            <a:extLst>
              <a:ext uri="{FF2B5EF4-FFF2-40B4-BE49-F238E27FC236}">
                <a16:creationId xmlns:a16="http://schemas.microsoft.com/office/drawing/2014/main" id="{37ED9715-D896-1237-2C3C-B95FF385DE5A}"/>
              </a:ext>
            </a:extLst>
          </p:cNvPr>
          <p:cNvSpPr>
            <a:spLocks noGrp="1"/>
          </p:cNvSpPr>
          <p:nvPr>
            <p:custDataLst>
              <p:tags r:id="rId39"/>
            </p:custDataLst>
          </p:nvPr>
        </p:nvSpPr>
        <p:spPr bwMode="gray">
          <a:xfrm>
            <a:off x="7486650" y="4202113"/>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87AFD5C-5604-4F81-829C-97E72728F359}" type="datetime'''''2''5''''''''''''''''''''''%'''''''''''">
              <a:rPr lang="en-US" altLang="en-US" sz="800" smtClean="0"/>
              <a:pPr/>
              <a:t>25%</a:t>
            </a:fld>
            <a:endParaRPr lang="en-US" sz="800" dirty="0"/>
          </a:p>
        </p:txBody>
      </p:sp>
      <p:sp>
        <p:nvSpPr>
          <p:cNvPr id="41" name="Text Placeholder 2">
            <a:extLst>
              <a:ext uri="{FF2B5EF4-FFF2-40B4-BE49-F238E27FC236}">
                <a16:creationId xmlns:a16="http://schemas.microsoft.com/office/drawing/2014/main" id="{485597FF-AC79-0091-8306-9DBCA7A7CC52}"/>
              </a:ext>
            </a:extLst>
          </p:cNvPr>
          <p:cNvSpPr>
            <a:spLocks noGrp="1"/>
          </p:cNvSpPr>
          <p:nvPr>
            <p:custDataLst>
              <p:tags r:id="rId40"/>
            </p:custDataLst>
          </p:nvPr>
        </p:nvSpPr>
        <p:spPr bwMode="gray">
          <a:xfrm>
            <a:off x="7486650" y="4516438"/>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2E26D4F-901E-4603-8A5D-28731F68D6B0}" type="datetime'''2''''''''''''''5''''''''''''''''''''''''%'''''''''">
              <a:rPr lang="en-US" altLang="en-US" sz="800" smtClean="0">
                <a:solidFill>
                  <a:schemeClr val="bg1"/>
                </a:solidFill>
              </a:rPr>
              <a:pPr/>
              <a:t>25%</a:t>
            </a:fld>
            <a:endParaRPr lang="en-US" sz="800" dirty="0">
              <a:solidFill>
                <a:schemeClr val="bg1"/>
              </a:solidFill>
            </a:endParaRPr>
          </a:p>
        </p:txBody>
      </p:sp>
      <p:sp>
        <p:nvSpPr>
          <p:cNvPr id="42" name="Text Placeholder 2">
            <a:extLst>
              <a:ext uri="{FF2B5EF4-FFF2-40B4-BE49-F238E27FC236}">
                <a16:creationId xmlns:a16="http://schemas.microsoft.com/office/drawing/2014/main" id="{F7124B43-5289-AE7E-2092-E0136878DC91}"/>
              </a:ext>
            </a:extLst>
          </p:cNvPr>
          <p:cNvSpPr>
            <a:spLocks noGrp="1"/>
          </p:cNvSpPr>
          <p:nvPr>
            <p:custDataLst>
              <p:tags r:id="rId41"/>
            </p:custDataLst>
          </p:nvPr>
        </p:nvSpPr>
        <p:spPr bwMode="auto">
          <a:xfrm>
            <a:off x="7335838" y="4770439"/>
            <a:ext cx="533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5E0341A-215E-4FC5-9D9D-62DD9E884257}" type="datetime'''''''''''''''''''Ger''''''''''''m''''''a''''''''n''y'">
              <a:rPr lang="en-US" altLang="en-US" sz="1000" smtClean="0"/>
              <a:pPr/>
              <a:t>Germany</a:t>
            </a:fld>
            <a:endParaRPr lang="en-US" sz="1000" dirty="0"/>
          </a:p>
        </p:txBody>
      </p:sp>
      <p:sp>
        <p:nvSpPr>
          <p:cNvPr id="43" name="Text Placeholder 2">
            <a:extLst>
              <a:ext uri="{FF2B5EF4-FFF2-40B4-BE49-F238E27FC236}">
                <a16:creationId xmlns:a16="http://schemas.microsoft.com/office/drawing/2014/main" id="{DDADBEBA-423C-88A7-2B08-2AA70053463B}"/>
              </a:ext>
            </a:extLst>
          </p:cNvPr>
          <p:cNvSpPr>
            <a:spLocks noGrp="1"/>
          </p:cNvSpPr>
          <p:nvPr>
            <p:custDataLst>
              <p:tags r:id="rId42"/>
            </p:custDataLst>
          </p:nvPr>
        </p:nvSpPr>
        <p:spPr bwMode="gray">
          <a:xfrm>
            <a:off x="7988300" y="3565525"/>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C52E22F-4935-424E-9AF4-FA63D67EF5E3}" type="datetime'''''''''''''''''''''''''''''''23''%'''''''''''''''''''''''''">
              <a:rPr lang="en-US" altLang="en-US" sz="800" smtClean="0">
                <a:solidFill>
                  <a:schemeClr val="bg1"/>
                </a:solidFill>
              </a:rPr>
              <a:pPr/>
              <a:t>23%</a:t>
            </a:fld>
            <a:endParaRPr lang="en-US" sz="800" dirty="0">
              <a:solidFill>
                <a:schemeClr val="bg1"/>
              </a:solidFill>
            </a:endParaRPr>
          </a:p>
        </p:txBody>
      </p:sp>
      <p:sp>
        <p:nvSpPr>
          <p:cNvPr id="44" name="Text Placeholder 2">
            <a:extLst>
              <a:ext uri="{FF2B5EF4-FFF2-40B4-BE49-F238E27FC236}">
                <a16:creationId xmlns:a16="http://schemas.microsoft.com/office/drawing/2014/main" id="{C8ECA0CF-850D-6AF6-8DA1-86F6809784F3}"/>
              </a:ext>
            </a:extLst>
          </p:cNvPr>
          <p:cNvSpPr>
            <a:spLocks noGrp="1"/>
          </p:cNvSpPr>
          <p:nvPr>
            <p:custDataLst>
              <p:tags r:id="rId43"/>
            </p:custDataLst>
          </p:nvPr>
        </p:nvSpPr>
        <p:spPr bwMode="gray">
          <a:xfrm>
            <a:off x="7988300" y="3840163"/>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1403F6A-9D7A-4335-A3DB-F0E1B50AD12D}" type="datetime'''''''''''''2''''''1%'''''''">
              <a:rPr lang="en-US" altLang="en-US" sz="800" smtClean="0">
                <a:solidFill>
                  <a:schemeClr val="bg1"/>
                </a:solidFill>
              </a:rPr>
              <a:pPr/>
              <a:t>21%</a:t>
            </a:fld>
            <a:endParaRPr lang="en-US" sz="800" dirty="0">
              <a:solidFill>
                <a:schemeClr val="bg1"/>
              </a:solidFill>
            </a:endParaRPr>
          </a:p>
        </p:txBody>
      </p:sp>
      <p:sp>
        <p:nvSpPr>
          <p:cNvPr id="45" name="Text Placeholder 2">
            <a:extLst>
              <a:ext uri="{FF2B5EF4-FFF2-40B4-BE49-F238E27FC236}">
                <a16:creationId xmlns:a16="http://schemas.microsoft.com/office/drawing/2014/main" id="{8204B590-B778-F43F-F3DC-346128B1B7DA}"/>
              </a:ext>
            </a:extLst>
          </p:cNvPr>
          <p:cNvSpPr>
            <a:spLocks noGrp="1"/>
          </p:cNvSpPr>
          <p:nvPr>
            <p:custDataLst>
              <p:tags r:id="rId44"/>
            </p:custDataLst>
          </p:nvPr>
        </p:nvSpPr>
        <p:spPr bwMode="gray">
          <a:xfrm>
            <a:off x="7988300" y="4159250"/>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C497B45-1043-47A0-B670-0214AD7A323B}" type="datetime'3''''''''''''''''''''0''%'''''''">
              <a:rPr lang="en-US" altLang="en-US" sz="800" smtClean="0"/>
              <a:pPr/>
              <a:t>30%</a:t>
            </a:fld>
            <a:endParaRPr lang="en-US" sz="800" dirty="0"/>
          </a:p>
        </p:txBody>
      </p:sp>
      <p:sp>
        <p:nvSpPr>
          <p:cNvPr id="46" name="Text Placeholder 2">
            <a:extLst>
              <a:ext uri="{FF2B5EF4-FFF2-40B4-BE49-F238E27FC236}">
                <a16:creationId xmlns:a16="http://schemas.microsoft.com/office/drawing/2014/main" id="{F06663C3-B747-135F-36EC-692EC7614828}"/>
              </a:ext>
            </a:extLst>
          </p:cNvPr>
          <p:cNvSpPr>
            <a:spLocks noGrp="1"/>
          </p:cNvSpPr>
          <p:nvPr>
            <p:custDataLst>
              <p:tags r:id="rId45"/>
            </p:custDataLst>
          </p:nvPr>
        </p:nvSpPr>
        <p:spPr bwMode="gray">
          <a:xfrm>
            <a:off x="7988300" y="4510088"/>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FAB682D-E4D1-472E-A338-D2424BDDD5CE}" type="datetime'2''''''6''''''%'">
              <a:rPr lang="en-US" altLang="en-US" sz="800" smtClean="0">
                <a:solidFill>
                  <a:schemeClr val="bg1"/>
                </a:solidFill>
              </a:rPr>
              <a:pPr/>
              <a:t>26%</a:t>
            </a:fld>
            <a:endParaRPr lang="en-US" sz="800" dirty="0">
              <a:solidFill>
                <a:schemeClr val="bg1"/>
              </a:solidFill>
            </a:endParaRPr>
          </a:p>
        </p:txBody>
      </p:sp>
      <p:sp>
        <p:nvSpPr>
          <p:cNvPr id="47" name="Text Placeholder 2">
            <a:extLst>
              <a:ext uri="{FF2B5EF4-FFF2-40B4-BE49-F238E27FC236}">
                <a16:creationId xmlns:a16="http://schemas.microsoft.com/office/drawing/2014/main" id="{193684FE-FF2C-A32A-CDFC-9F11A2EDA187}"/>
              </a:ext>
            </a:extLst>
          </p:cNvPr>
          <p:cNvSpPr>
            <a:spLocks noGrp="1"/>
          </p:cNvSpPr>
          <p:nvPr>
            <p:custDataLst>
              <p:tags r:id="rId46"/>
            </p:custDataLst>
          </p:nvPr>
        </p:nvSpPr>
        <p:spPr bwMode="auto">
          <a:xfrm>
            <a:off x="7967663" y="4770439"/>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31422AA-21D5-495A-BCEC-1C8ED8DFF03A}" type="datetime'''''''''''''U''''''''''''''''''''''''S''''''''A'''">
              <a:rPr lang="en-US" altLang="en-US" sz="1000" smtClean="0"/>
              <a:pPr/>
              <a:t>USA</a:t>
            </a:fld>
            <a:endParaRPr lang="en-US" sz="1000" dirty="0"/>
          </a:p>
        </p:txBody>
      </p:sp>
      <p:sp>
        <p:nvSpPr>
          <p:cNvPr id="48" name="Text Placeholder 2">
            <a:extLst>
              <a:ext uri="{FF2B5EF4-FFF2-40B4-BE49-F238E27FC236}">
                <a16:creationId xmlns:a16="http://schemas.microsoft.com/office/drawing/2014/main" id="{F71D358D-246E-0C19-B5F0-43E50A26D56F}"/>
              </a:ext>
            </a:extLst>
          </p:cNvPr>
          <p:cNvSpPr>
            <a:spLocks noGrp="1"/>
          </p:cNvSpPr>
          <p:nvPr>
            <p:custDataLst>
              <p:tags r:id="rId47"/>
            </p:custDataLst>
          </p:nvPr>
        </p:nvSpPr>
        <p:spPr bwMode="gray">
          <a:xfrm>
            <a:off x="8488363" y="3595688"/>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B56271A-4CF5-4FDB-A4F0-DEE915E7ACF5}" type="datetime'''2''''6''''''''''''%'''''">
              <a:rPr lang="en-US" altLang="en-US" sz="800" smtClean="0">
                <a:solidFill>
                  <a:schemeClr val="bg1"/>
                </a:solidFill>
              </a:rPr>
              <a:pPr/>
              <a:t>26%</a:t>
            </a:fld>
            <a:endParaRPr lang="en-US" sz="800" dirty="0">
              <a:solidFill>
                <a:schemeClr val="bg1"/>
              </a:solidFill>
            </a:endParaRPr>
          </a:p>
        </p:txBody>
      </p:sp>
      <p:sp>
        <p:nvSpPr>
          <p:cNvPr id="49" name="Text Placeholder 2">
            <a:extLst>
              <a:ext uri="{FF2B5EF4-FFF2-40B4-BE49-F238E27FC236}">
                <a16:creationId xmlns:a16="http://schemas.microsoft.com/office/drawing/2014/main" id="{C005EF0B-7FF0-78F7-F810-38A931918270}"/>
              </a:ext>
            </a:extLst>
          </p:cNvPr>
          <p:cNvSpPr>
            <a:spLocks noGrp="1"/>
          </p:cNvSpPr>
          <p:nvPr>
            <p:custDataLst>
              <p:tags r:id="rId48"/>
            </p:custDataLst>
          </p:nvPr>
        </p:nvSpPr>
        <p:spPr bwMode="gray">
          <a:xfrm>
            <a:off x="3981450" y="3498850"/>
            <a:ext cx="2333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28F1BF07-1A5A-4366-985E-2FFAAFF2C62C}" type="datetime'''''''''''''2''''''''6''''''''''''%'">
              <a:rPr lang="en-US" altLang="en-US" sz="800" smtClean="0">
                <a:solidFill>
                  <a:schemeClr val="bg1"/>
                </a:solidFill>
              </a:rPr>
              <a:pPr/>
              <a:t>26%</a:t>
            </a:fld>
            <a:endParaRPr lang="en-US" sz="800" dirty="0">
              <a:solidFill>
                <a:schemeClr val="bg1"/>
              </a:solidFill>
            </a:endParaRPr>
          </a:p>
        </p:txBody>
      </p:sp>
      <p:sp>
        <p:nvSpPr>
          <p:cNvPr id="50" name="Text Placeholder 2">
            <a:extLst>
              <a:ext uri="{FF2B5EF4-FFF2-40B4-BE49-F238E27FC236}">
                <a16:creationId xmlns:a16="http://schemas.microsoft.com/office/drawing/2014/main" id="{B580C9FC-2EDF-1943-5ED2-95612E2D7299}"/>
              </a:ext>
            </a:extLst>
          </p:cNvPr>
          <p:cNvSpPr>
            <a:spLocks noGrp="1"/>
          </p:cNvSpPr>
          <p:nvPr>
            <p:custDataLst>
              <p:tags r:id="rId49"/>
            </p:custDataLst>
          </p:nvPr>
        </p:nvSpPr>
        <p:spPr bwMode="gray">
          <a:xfrm>
            <a:off x="8488363" y="4210050"/>
            <a:ext cx="233363" cy="109538"/>
          </a:xfrm>
          <a:prstGeom prst="rect">
            <a:avLst/>
          </a:prstGeom>
          <a:noFill/>
          <a:ln>
            <a:noFill/>
          </a:ln>
          <a:effectLst/>
          <a:extLst>
            <a:ext uri="{909E8E84-426E-40DD-AFC4-6F175D3DCCD1}">
              <a14:hiddenFill xmlns:a14="http://schemas.microsoft.com/office/drawing/2010/main">
                <a:solidFill>
                  <a:schemeClr val="accent3"/>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85D3C04-BF06-4546-A302-CA5824958F8C}" type="datetime'''''''''''''''''''''''''''''''''''''''''''''''''2''''5''%'''''">
              <a:rPr lang="en-US" altLang="en-US" sz="800" smtClean="0"/>
              <a:pPr/>
              <a:t>25%</a:t>
            </a:fld>
            <a:endParaRPr lang="en-US" sz="800" dirty="0"/>
          </a:p>
        </p:txBody>
      </p:sp>
      <p:sp>
        <p:nvSpPr>
          <p:cNvPr id="51" name="Text Placeholder 2">
            <a:extLst>
              <a:ext uri="{FF2B5EF4-FFF2-40B4-BE49-F238E27FC236}">
                <a16:creationId xmlns:a16="http://schemas.microsoft.com/office/drawing/2014/main" id="{ADDA5003-64D5-D2FB-492E-56D32FBD3749}"/>
              </a:ext>
            </a:extLst>
          </p:cNvPr>
          <p:cNvSpPr>
            <a:spLocks noGrp="1"/>
          </p:cNvSpPr>
          <p:nvPr>
            <p:custDataLst>
              <p:tags r:id="rId50"/>
            </p:custDataLst>
          </p:nvPr>
        </p:nvSpPr>
        <p:spPr bwMode="gray">
          <a:xfrm>
            <a:off x="8488363" y="4519613"/>
            <a:ext cx="233363" cy="109538"/>
          </a:xfrm>
          <a:prstGeom prst="rect">
            <a:avLst/>
          </a:prstGeom>
          <a:noFill/>
          <a:ln>
            <a:noFill/>
          </a:ln>
          <a:effectLst/>
          <a:extLst>
            <a:ext uri="{909E8E84-426E-40DD-AFC4-6F175D3DCCD1}">
              <a14:hiddenFill xmlns:a14="http://schemas.microsoft.com/office/drawing/2010/main">
                <a:solidFill>
                  <a:srgbClr val="6F8DB9"/>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DAEB5D8-A03A-46AB-96C8-55A741447867}" type="datetime'''''''''''''''25''''%'''''''''''''''''''''''''''''">
              <a:rPr lang="en-US" altLang="en-US" sz="800" smtClean="0">
                <a:solidFill>
                  <a:schemeClr val="bg1"/>
                </a:solidFill>
              </a:rPr>
              <a:pPr/>
              <a:t>25%</a:t>
            </a:fld>
            <a:endParaRPr lang="en-US" sz="800" dirty="0">
              <a:solidFill>
                <a:schemeClr val="bg1"/>
              </a:solidFill>
            </a:endParaRPr>
          </a:p>
        </p:txBody>
      </p:sp>
      <p:sp>
        <p:nvSpPr>
          <p:cNvPr id="52" name="Text Placeholder 2">
            <a:extLst>
              <a:ext uri="{FF2B5EF4-FFF2-40B4-BE49-F238E27FC236}">
                <a16:creationId xmlns:a16="http://schemas.microsoft.com/office/drawing/2014/main" id="{37488139-7C8F-768D-3F7E-160F0292AC9C}"/>
              </a:ext>
            </a:extLst>
          </p:cNvPr>
          <p:cNvSpPr>
            <a:spLocks noGrp="1"/>
          </p:cNvSpPr>
          <p:nvPr>
            <p:custDataLst>
              <p:tags r:id="rId51"/>
            </p:custDataLst>
          </p:nvPr>
        </p:nvSpPr>
        <p:spPr bwMode="auto">
          <a:xfrm>
            <a:off x="8432800" y="4770439"/>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3FD2467-4371-4324-88D1-ADE90D0E66C3}" type="datetime'''''''''''''''''''''''''''''''''''''''C''h''''''''ina'''">
              <a:rPr lang="en-US" altLang="en-US" sz="1000" smtClean="0"/>
              <a:pPr/>
              <a:t>China</a:t>
            </a:fld>
            <a:endParaRPr lang="en-US" sz="1000" dirty="0"/>
          </a:p>
        </p:txBody>
      </p:sp>
      <p:sp>
        <p:nvSpPr>
          <p:cNvPr id="53" name="Text Placeholder 2">
            <a:extLst>
              <a:ext uri="{FF2B5EF4-FFF2-40B4-BE49-F238E27FC236}">
                <a16:creationId xmlns:a16="http://schemas.microsoft.com/office/drawing/2014/main" id="{0BAB0D60-A39B-AA8C-60E0-5FDDBC7A7656}"/>
              </a:ext>
            </a:extLst>
          </p:cNvPr>
          <p:cNvSpPr>
            <a:spLocks noGrp="1"/>
          </p:cNvSpPr>
          <p:nvPr>
            <p:custDataLst>
              <p:tags r:id="rId52"/>
            </p:custDataLst>
          </p:nvPr>
        </p:nvSpPr>
        <p:spPr bwMode="gray">
          <a:xfrm>
            <a:off x="3922713" y="3214689"/>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6E6829EC-501C-4053-926B-A252EDCD5EDD}" type="datetime'''''''''''''''1''''''''0''''''0''''''''''''''''''''.''''7'">
              <a:rPr lang="en-US" altLang="en-US" sz="1000" smtClean="0"/>
              <a:pPr/>
              <a:t>100.7</a:t>
            </a:fld>
            <a:endParaRPr lang="en-US" sz="1000" dirty="0"/>
          </a:p>
        </p:txBody>
      </p:sp>
      <p:sp>
        <p:nvSpPr>
          <p:cNvPr id="54" name="Text Placeholder 2">
            <a:extLst>
              <a:ext uri="{FF2B5EF4-FFF2-40B4-BE49-F238E27FC236}">
                <a16:creationId xmlns:a16="http://schemas.microsoft.com/office/drawing/2014/main" id="{AF6A47F4-AB5E-7927-A833-ACB2DCD9EB21}"/>
              </a:ext>
            </a:extLst>
          </p:cNvPr>
          <p:cNvSpPr>
            <a:spLocks noGrp="1"/>
          </p:cNvSpPr>
          <p:nvPr>
            <p:custDataLst>
              <p:tags r:id="rId53"/>
            </p:custDataLst>
          </p:nvPr>
        </p:nvSpPr>
        <p:spPr bwMode="gray">
          <a:xfrm>
            <a:off x="4457700" y="3246439"/>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7C8FD6A-2603-4AF6-97E7-B08E76EEAE5D}" type="datetime'9''''''''''''''''''''''''''''''''8''''''''.''''''''3'''''">
              <a:rPr lang="en-US" altLang="en-US" sz="1000" smtClean="0"/>
              <a:pPr/>
              <a:t>98.3</a:t>
            </a:fld>
            <a:endParaRPr lang="en-US" sz="1000" dirty="0"/>
          </a:p>
        </p:txBody>
      </p:sp>
      <p:sp>
        <p:nvSpPr>
          <p:cNvPr id="55" name="Text Placeholder 2">
            <a:extLst>
              <a:ext uri="{FF2B5EF4-FFF2-40B4-BE49-F238E27FC236}">
                <a16:creationId xmlns:a16="http://schemas.microsoft.com/office/drawing/2014/main" id="{9D7BB1CB-868A-715E-D514-8719719810C6}"/>
              </a:ext>
            </a:extLst>
          </p:cNvPr>
          <p:cNvSpPr>
            <a:spLocks noGrp="1"/>
          </p:cNvSpPr>
          <p:nvPr>
            <p:custDataLst>
              <p:tags r:id="rId54"/>
            </p:custDataLst>
          </p:nvPr>
        </p:nvSpPr>
        <p:spPr bwMode="gray">
          <a:xfrm>
            <a:off x="4959350" y="3252789"/>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FE43ECC-BCC8-433A-A7F1-D37362D79561}" type="datetime'9''''''''''''''''''''''''7''''''.''''''''''''''''''''9'''">
              <a:rPr lang="en-US" altLang="en-US" sz="1000" smtClean="0"/>
              <a:pPr/>
              <a:t>97.9</a:t>
            </a:fld>
            <a:endParaRPr lang="en-US" sz="1000" dirty="0"/>
          </a:p>
        </p:txBody>
      </p:sp>
      <p:sp>
        <p:nvSpPr>
          <p:cNvPr id="56" name="Text Placeholder 2">
            <a:extLst>
              <a:ext uri="{FF2B5EF4-FFF2-40B4-BE49-F238E27FC236}">
                <a16:creationId xmlns:a16="http://schemas.microsoft.com/office/drawing/2014/main" id="{20DC4A3E-1BE3-706B-C043-8D0D4C138393}"/>
              </a:ext>
            </a:extLst>
          </p:cNvPr>
          <p:cNvSpPr>
            <a:spLocks noGrp="1"/>
          </p:cNvSpPr>
          <p:nvPr>
            <p:custDataLst>
              <p:tags r:id="rId55"/>
            </p:custDataLst>
          </p:nvPr>
        </p:nvSpPr>
        <p:spPr bwMode="gray">
          <a:xfrm>
            <a:off x="8488363" y="3905250"/>
            <a:ext cx="233363" cy="109538"/>
          </a:xfrm>
          <a:prstGeom prst="rect">
            <a:avLst/>
          </a:prstGeom>
          <a:noFill/>
          <a:ln>
            <a:noFill/>
          </a:ln>
          <a:effectLst/>
          <a:extLst>
            <a:ext uri="{909E8E84-426E-40DD-AFC4-6F175D3DCCD1}">
              <a14:hiddenFill xmlns:a14="http://schemas.microsoft.com/office/drawing/2010/main">
                <a:solidFill>
                  <a:srgbClr val="9DB1CF"/>
                </a:solidFill>
              </a14:hiddenFill>
            </a:ext>
          </a:extLst>
        </p:spPr>
        <p:txBody>
          <a:bodyPr vert="horz" wrap="none" lIns="14288" tIns="0" rIns="14288"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3320FDC-B1A6-4446-A3F6-E711BC011DE8}" type="datetime'''''''''''''''''''24''''''%'''">
              <a:rPr lang="en-US" altLang="en-US" sz="800" smtClean="0">
                <a:solidFill>
                  <a:schemeClr val="bg1"/>
                </a:solidFill>
              </a:rPr>
              <a:pPr/>
              <a:t>24%</a:t>
            </a:fld>
            <a:endParaRPr lang="en-US" sz="800" dirty="0">
              <a:solidFill>
                <a:schemeClr val="bg1"/>
              </a:solidFill>
            </a:endParaRPr>
          </a:p>
        </p:txBody>
      </p:sp>
      <p:sp>
        <p:nvSpPr>
          <p:cNvPr id="57" name="Text Placeholder 2">
            <a:extLst>
              <a:ext uri="{FF2B5EF4-FFF2-40B4-BE49-F238E27FC236}">
                <a16:creationId xmlns:a16="http://schemas.microsoft.com/office/drawing/2014/main" id="{27D7CEB7-DC2C-D0BF-D4EF-4AA98497E3DA}"/>
              </a:ext>
            </a:extLst>
          </p:cNvPr>
          <p:cNvSpPr>
            <a:spLocks noGrp="1"/>
          </p:cNvSpPr>
          <p:nvPr>
            <p:custDataLst>
              <p:tags r:id="rId56"/>
            </p:custDataLst>
          </p:nvPr>
        </p:nvSpPr>
        <p:spPr bwMode="gray">
          <a:xfrm>
            <a:off x="5961063" y="3262314"/>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9D54BD0-4E7B-4351-BC5F-B7D3D7F95CF0}" type="datetime'''97.1'''''''''''''''''''''''''''''''''''''''''''''">
              <a:rPr lang="en-US" altLang="en-US" sz="1000" smtClean="0"/>
              <a:pPr/>
              <a:t>97.1</a:t>
            </a:fld>
            <a:endParaRPr lang="en-US" sz="1000" dirty="0"/>
          </a:p>
        </p:txBody>
      </p:sp>
      <p:sp>
        <p:nvSpPr>
          <p:cNvPr id="58" name="Text Placeholder 2">
            <a:extLst>
              <a:ext uri="{FF2B5EF4-FFF2-40B4-BE49-F238E27FC236}">
                <a16:creationId xmlns:a16="http://schemas.microsoft.com/office/drawing/2014/main" id="{4773A5E5-EE58-5C9B-10DB-D9AC06E9E4C8}"/>
              </a:ext>
            </a:extLst>
          </p:cNvPr>
          <p:cNvSpPr>
            <a:spLocks noGrp="1"/>
          </p:cNvSpPr>
          <p:nvPr>
            <p:custDataLst>
              <p:tags r:id="rId57"/>
            </p:custDataLst>
          </p:nvPr>
        </p:nvSpPr>
        <p:spPr bwMode="gray">
          <a:xfrm>
            <a:off x="6461125" y="3271839"/>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17E26DC-51A6-4F53-8EB6-04121EDAE529}" type="datetime'''''''''''''''''9''''''''''''''6.4'''''''''''''''''">
              <a:rPr lang="en-US" altLang="en-US" sz="1000" smtClean="0"/>
              <a:pPr/>
              <a:t>96.4</a:t>
            </a:fld>
            <a:endParaRPr lang="en-US" sz="1000" dirty="0"/>
          </a:p>
        </p:txBody>
      </p:sp>
      <p:sp>
        <p:nvSpPr>
          <p:cNvPr id="59" name="Text Placeholder 2">
            <a:extLst>
              <a:ext uri="{FF2B5EF4-FFF2-40B4-BE49-F238E27FC236}">
                <a16:creationId xmlns:a16="http://schemas.microsoft.com/office/drawing/2014/main" id="{DC69647C-ED08-2236-087A-6520AFFD0D6C}"/>
              </a:ext>
            </a:extLst>
          </p:cNvPr>
          <p:cNvSpPr>
            <a:spLocks noGrp="1"/>
          </p:cNvSpPr>
          <p:nvPr>
            <p:custDataLst>
              <p:tags r:id="rId58"/>
            </p:custDataLst>
          </p:nvPr>
        </p:nvSpPr>
        <p:spPr bwMode="gray">
          <a:xfrm>
            <a:off x="6962775" y="3282951"/>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3EB089F-9043-490A-B705-D29968FA012C}" type="datetime'''''95''.6'''''''''''''''''''''''''''''''''''''''''''">
              <a:rPr lang="en-US" altLang="en-US" sz="1000" smtClean="0"/>
              <a:pPr/>
              <a:t>95.6</a:t>
            </a:fld>
            <a:endParaRPr lang="en-US" sz="1000" dirty="0"/>
          </a:p>
        </p:txBody>
      </p:sp>
      <p:sp>
        <p:nvSpPr>
          <p:cNvPr id="60" name="Text Placeholder 2">
            <a:extLst>
              <a:ext uri="{FF2B5EF4-FFF2-40B4-BE49-F238E27FC236}">
                <a16:creationId xmlns:a16="http://schemas.microsoft.com/office/drawing/2014/main" id="{35755744-4171-174A-FF78-4D52EFDCD113}"/>
              </a:ext>
            </a:extLst>
          </p:cNvPr>
          <p:cNvSpPr>
            <a:spLocks noGrp="1"/>
          </p:cNvSpPr>
          <p:nvPr>
            <p:custDataLst>
              <p:tags r:id="rId59"/>
            </p:custDataLst>
          </p:nvPr>
        </p:nvSpPr>
        <p:spPr bwMode="gray">
          <a:xfrm>
            <a:off x="7462838" y="3300414"/>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68F56F5-884E-4A67-A307-DACAC2E6246B}" type="datetime'''''''94''''''''''''''.''''''''''''''''''''''''''''3'''''''''">
              <a:rPr lang="en-US" altLang="en-US" sz="1000" smtClean="0"/>
              <a:pPr/>
              <a:t>94.3</a:t>
            </a:fld>
            <a:endParaRPr lang="en-US" sz="1000" dirty="0"/>
          </a:p>
        </p:txBody>
      </p:sp>
      <p:sp>
        <p:nvSpPr>
          <p:cNvPr id="61" name="Text Placeholder 2">
            <a:extLst>
              <a:ext uri="{FF2B5EF4-FFF2-40B4-BE49-F238E27FC236}">
                <a16:creationId xmlns:a16="http://schemas.microsoft.com/office/drawing/2014/main" id="{090E473E-F810-7CD2-8969-7BF0F1464777}"/>
              </a:ext>
            </a:extLst>
          </p:cNvPr>
          <p:cNvSpPr>
            <a:spLocks noGrp="1"/>
          </p:cNvSpPr>
          <p:nvPr>
            <p:custDataLst>
              <p:tags r:id="rId60"/>
            </p:custDataLst>
          </p:nvPr>
        </p:nvSpPr>
        <p:spPr bwMode="gray">
          <a:xfrm>
            <a:off x="7964488" y="3314701"/>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C774814-87B4-4EC0-BF87-EF9B1BB0981F}" type="datetime'''''''''''''''''''''''''''9''''''''''3''.''''''3'''''''''">
              <a:rPr lang="en-US" altLang="en-US" sz="1000" smtClean="0"/>
              <a:pPr/>
              <a:t>93.3</a:t>
            </a:fld>
            <a:endParaRPr lang="en-US" sz="1000" dirty="0"/>
          </a:p>
        </p:txBody>
      </p:sp>
      <p:sp>
        <p:nvSpPr>
          <p:cNvPr id="62" name="Text Placeholder 2">
            <a:extLst>
              <a:ext uri="{FF2B5EF4-FFF2-40B4-BE49-F238E27FC236}">
                <a16:creationId xmlns:a16="http://schemas.microsoft.com/office/drawing/2014/main" id="{B7830F86-6B1C-3986-377F-C4BC39F11DB2}"/>
              </a:ext>
            </a:extLst>
          </p:cNvPr>
          <p:cNvSpPr>
            <a:spLocks noGrp="1"/>
          </p:cNvSpPr>
          <p:nvPr>
            <p:custDataLst>
              <p:tags r:id="rId61"/>
            </p:custDataLst>
          </p:nvPr>
        </p:nvSpPr>
        <p:spPr bwMode="gray">
          <a:xfrm>
            <a:off x="8464550" y="3328989"/>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72299E7-E1AA-4F17-9A0A-9A279FD44188}" type="datetime'''''''''9''''''''''2''''''''''.''''''''1'''''''''">
              <a:rPr lang="en-US" altLang="en-US" sz="1000" smtClean="0"/>
              <a:pPr/>
              <a:t>92.1</a:t>
            </a:fld>
            <a:endParaRPr lang="en-US" sz="1000" dirty="0"/>
          </a:p>
        </p:txBody>
      </p:sp>
      <p:sp>
        <p:nvSpPr>
          <p:cNvPr id="63" name="Text Placeholder 2">
            <a:extLst>
              <a:ext uri="{FF2B5EF4-FFF2-40B4-BE49-F238E27FC236}">
                <a16:creationId xmlns:a16="http://schemas.microsoft.com/office/drawing/2014/main" id="{C1F82F06-EA82-D509-E954-39E7C7870625}"/>
              </a:ext>
            </a:extLst>
          </p:cNvPr>
          <p:cNvSpPr>
            <a:spLocks noGrp="1"/>
          </p:cNvSpPr>
          <p:nvPr>
            <p:custDataLst>
              <p:tags r:id="rId62"/>
            </p:custDataLst>
          </p:nvPr>
        </p:nvSpPr>
        <p:spPr bwMode="gray">
          <a:xfrm>
            <a:off x="5459413" y="3260726"/>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E527A03-C140-4BB7-B5D8-C439BD5293B3}" type="datetime'''''''''''9''''''''''''''''''7.''''''''''''''3'''''">
              <a:rPr lang="en-US" altLang="en-US" sz="1000" smtClean="0"/>
              <a:pPr/>
              <a:t>97.3</a:t>
            </a:fld>
            <a:endParaRPr lang="en-US" sz="1000" dirty="0"/>
          </a:p>
        </p:txBody>
      </p:sp>
      <p:sp>
        <p:nvSpPr>
          <p:cNvPr id="64" name="Rectangle 63">
            <a:extLst>
              <a:ext uri="{FF2B5EF4-FFF2-40B4-BE49-F238E27FC236}">
                <a16:creationId xmlns:a16="http://schemas.microsoft.com/office/drawing/2014/main" id="{A73E483A-33D9-892C-F38E-A02C2E129D40}"/>
              </a:ext>
            </a:extLst>
          </p:cNvPr>
          <p:cNvSpPr/>
          <p:nvPr>
            <p:custDataLst>
              <p:tags r:id="rId63"/>
            </p:custDataLst>
          </p:nvPr>
        </p:nvSpPr>
        <p:spPr bwMode="auto">
          <a:xfrm>
            <a:off x="5211763" y="2867025"/>
            <a:ext cx="179388" cy="133350"/>
          </a:xfrm>
          <a:prstGeom prst="rect">
            <a:avLst/>
          </a:prstGeom>
          <a:solidFill>
            <a:srgbClr val="6F8DB9"/>
          </a:solidFill>
          <a:ln w="15875"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B660524-5DDD-A06F-B162-EE20F0665EB7}"/>
              </a:ext>
            </a:extLst>
          </p:cNvPr>
          <p:cNvSpPr/>
          <p:nvPr>
            <p:custDataLst>
              <p:tags r:id="rId64"/>
            </p:custDataLst>
          </p:nvPr>
        </p:nvSpPr>
        <p:spPr bwMode="auto">
          <a:xfrm>
            <a:off x="5762625" y="2867025"/>
            <a:ext cx="179388" cy="133350"/>
          </a:xfrm>
          <a:prstGeom prst="rect">
            <a:avLst/>
          </a:prstGeom>
          <a:solidFill>
            <a:srgbClr val="D6D7D9"/>
          </a:solidFill>
          <a:ln w="15875"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0C5FB52-CDC3-5DA2-5E0E-F0664CCEC335}"/>
              </a:ext>
            </a:extLst>
          </p:cNvPr>
          <p:cNvSpPr/>
          <p:nvPr>
            <p:custDataLst>
              <p:tags r:id="rId65"/>
            </p:custDataLst>
          </p:nvPr>
        </p:nvSpPr>
        <p:spPr bwMode="auto">
          <a:xfrm>
            <a:off x="6319838" y="2867025"/>
            <a:ext cx="179388" cy="133350"/>
          </a:xfrm>
          <a:prstGeom prst="rect">
            <a:avLst/>
          </a:prstGeom>
          <a:solidFill>
            <a:srgbClr val="808080"/>
          </a:solidFill>
          <a:ln w="15875"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75901CA-B15A-43CE-C5EF-3671272DA384}"/>
              </a:ext>
            </a:extLst>
          </p:cNvPr>
          <p:cNvSpPr/>
          <p:nvPr>
            <p:custDataLst>
              <p:tags r:id="rId66"/>
            </p:custDataLst>
          </p:nvPr>
        </p:nvSpPr>
        <p:spPr bwMode="auto">
          <a:xfrm>
            <a:off x="6869113" y="2867025"/>
            <a:ext cx="179388" cy="133350"/>
          </a:xfrm>
          <a:prstGeom prst="rect">
            <a:avLst/>
          </a:prstGeom>
          <a:solidFill>
            <a:schemeClr val="accent1"/>
          </a:solidFill>
          <a:ln w="15875" cap="flat" cmpd="sng" algn="ctr">
            <a:noFill/>
            <a:prstDash val="solid"/>
            <a:round/>
            <a:headEnd type="none" w="med" len="med"/>
            <a:tailEnd type="none" w="med" len="med"/>
          </a:ln>
          <a:effectLst/>
          <a:extLst>
            <a:ext uri="{91240B29-F687-4F45-9708-019B960494DF}">
              <a14:hiddenLine xmlns:a14="http://schemas.microsoft.com/office/drawing/2010/main" w="15875"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Placeholder 2">
            <a:extLst>
              <a:ext uri="{FF2B5EF4-FFF2-40B4-BE49-F238E27FC236}">
                <a16:creationId xmlns:a16="http://schemas.microsoft.com/office/drawing/2014/main" id="{4A747E34-CCEB-BADE-AA9B-A924AFC918FC}"/>
              </a:ext>
            </a:extLst>
          </p:cNvPr>
          <p:cNvSpPr>
            <a:spLocks noGrp="1"/>
          </p:cNvSpPr>
          <p:nvPr>
            <p:custDataLst>
              <p:tags r:id="rId67"/>
            </p:custDataLst>
          </p:nvPr>
        </p:nvSpPr>
        <p:spPr bwMode="auto">
          <a:xfrm>
            <a:off x="5441950" y="2874963"/>
            <a:ext cx="219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4646ED4C-D133-4D5B-8000-2112344418FD}" type="datetime'''''''''''A''''''''p''''''''r'''''''''''''''''''">
              <a:rPr lang="en-US" altLang="en-US" sz="1000" b="1" smtClean="0"/>
              <a:pPr/>
              <a:t>Apr</a:t>
            </a:fld>
            <a:endParaRPr lang="en-US" sz="1000" b="1" dirty="0"/>
          </a:p>
        </p:txBody>
      </p:sp>
      <p:sp>
        <p:nvSpPr>
          <p:cNvPr id="69" name="Text Placeholder 2">
            <a:extLst>
              <a:ext uri="{FF2B5EF4-FFF2-40B4-BE49-F238E27FC236}">
                <a16:creationId xmlns:a16="http://schemas.microsoft.com/office/drawing/2014/main" id="{BE1CEBB1-32F6-CE91-88A3-E0C94BF18878}"/>
              </a:ext>
            </a:extLst>
          </p:cNvPr>
          <p:cNvSpPr>
            <a:spLocks noGrp="1"/>
          </p:cNvSpPr>
          <p:nvPr>
            <p:custDataLst>
              <p:tags r:id="rId68"/>
            </p:custDataLst>
          </p:nvPr>
        </p:nvSpPr>
        <p:spPr bwMode="auto">
          <a:xfrm>
            <a:off x="5992813" y="2874963"/>
            <a:ext cx="2254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5A1623B3-DF48-4E71-B8A6-8B1913B40070}" type="datetime'''''''''''''M''ar'''''''">
              <a:rPr lang="en-US" altLang="en-US" sz="1000" b="1" smtClean="0"/>
              <a:pPr/>
              <a:t>Mar</a:t>
            </a:fld>
            <a:endParaRPr lang="en-US" sz="1000" b="1" dirty="0"/>
          </a:p>
        </p:txBody>
      </p:sp>
      <p:sp>
        <p:nvSpPr>
          <p:cNvPr id="70" name="Text Placeholder 2">
            <a:extLst>
              <a:ext uri="{FF2B5EF4-FFF2-40B4-BE49-F238E27FC236}">
                <a16:creationId xmlns:a16="http://schemas.microsoft.com/office/drawing/2014/main" id="{EF192375-E7BC-DCE7-A0EC-B34C0A153CCF}"/>
              </a:ext>
            </a:extLst>
          </p:cNvPr>
          <p:cNvSpPr>
            <a:spLocks noGrp="1"/>
          </p:cNvSpPr>
          <p:nvPr>
            <p:custDataLst>
              <p:tags r:id="rId69"/>
            </p:custDataLst>
          </p:nvPr>
        </p:nvSpPr>
        <p:spPr bwMode="auto">
          <a:xfrm>
            <a:off x="6550025" y="2874963"/>
            <a:ext cx="217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4905342F-C282-42E5-94DF-59053E938BDA}" type="datetime'''''''''''''''F''''''''eb'''''''''''''''''''''''''">
              <a:rPr lang="en-US" altLang="en-US" sz="1000" smtClean="0"/>
              <a:pPr/>
              <a:t>Feb</a:t>
            </a:fld>
            <a:endParaRPr lang="en-US" sz="1000" b="1" dirty="0"/>
          </a:p>
        </p:txBody>
      </p:sp>
      <p:sp>
        <p:nvSpPr>
          <p:cNvPr id="71" name="Text Placeholder 2">
            <a:extLst>
              <a:ext uri="{FF2B5EF4-FFF2-40B4-BE49-F238E27FC236}">
                <a16:creationId xmlns:a16="http://schemas.microsoft.com/office/drawing/2014/main" id="{92D26370-0816-6167-A97B-61072C7C87B5}"/>
              </a:ext>
            </a:extLst>
          </p:cNvPr>
          <p:cNvSpPr>
            <a:spLocks noGrp="1"/>
          </p:cNvSpPr>
          <p:nvPr>
            <p:custDataLst>
              <p:tags r:id="rId70"/>
            </p:custDataLst>
          </p:nvPr>
        </p:nvSpPr>
        <p:spPr bwMode="auto">
          <a:xfrm>
            <a:off x="7099300" y="2874963"/>
            <a:ext cx="217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spcBef>
                <a:spcPct val="0"/>
              </a:spcBef>
              <a:spcAft>
                <a:spcPct val="0"/>
              </a:spcAft>
              <a:buNone/>
            </a:pPr>
            <a:fld id="{DDC248EB-3EB1-4456-A6A0-3E2D9981C6C8}" type="datetime'''''J''''''''a''''''''''''n'''">
              <a:rPr lang="en-US" altLang="en-US" sz="1000" b="1" smtClean="0"/>
              <a:pPr/>
              <a:t>Jan</a:t>
            </a:fld>
            <a:endParaRPr lang="en-US" sz="1000" b="1" dirty="0"/>
          </a:p>
        </p:txBody>
      </p:sp>
      <p:sp>
        <p:nvSpPr>
          <p:cNvPr id="72" name="Content Placeholder 2">
            <a:extLst>
              <a:ext uri="{FF2B5EF4-FFF2-40B4-BE49-F238E27FC236}">
                <a16:creationId xmlns:a16="http://schemas.microsoft.com/office/drawing/2014/main" id="{1C1DD7B4-94F5-3EAF-0377-322826B75731}"/>
              </a:ext>
            </a:extLst>
          </p:cNvPr>
          <p:cNvSpPr txBox="1">
            <a:spLocks/>
          </p:cNvSpPr>
          <p:nvPr/>
        </p:nvSpPr>
        <p:spPr>
          <a:xfrm>
            <a:off x="-50751" y="4002090"/>
            <a:ext cx="3942161" cy="785664"/>
          </a:xfrm>
          <a:prstGeom prst="rect">
            <a:avLst/>
          </a:prstGeom>
          <a:noFill/>
        </p:spPr>
        <p:txBody>
          <a:bodyPr wrap="square">
            <a:spAutoFit/>
          </a:bodyPr>
          <a:lstStyle>
            <a:defPPr marR="0" lvl="0" algn="l" rtl="0">
              <a:lnSpc>
                <a:spcPct val="100000"/>
              </a:lnSpc>
              <a:spcBef>
                <a:spcPts val="0"/>
              </a:spcBef>
              <a:spcAft>
                <a:spcPts val="0"/>
              </a:spcAft>
            </a:defPPr>
            <a:lvl1pPr marL="342900" indent="-342900">
              <a:lnSpc>
                <a:spcPct val="115000"/>
              </a:lnSpc>
              <a:buFont typeface="Calibri" panose="020F0502020204030204" pitchFamily="34" charset="0"/>
              <a:buChar char="-"/>
              <a:defRPr kern="100">
                <a:effectLst/>
                <a:latin typeface="Calibri" panose="020F0502020204030204" pitchFamily="34" charset="0"/>
                <a:ea typeface="Calibri" panose="020F05020202040302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Spain began the year strong, with high sales in January. However, sales steadily declined through February and March, before stabilizing in April</a:t>
            </a:r>
            <a:r>
              <a:rPr lang="en-US" dirty="0"/>
              <a:t>.</a:t>
            </a:r>
          </a:p>
        </p:txBody>
      </p:sp>
      <p:sp>
        <p:nvSpPr>
          <p:cNvPr id="73" name="Content Placeholder 2">
            <a:extLst>
              <a:ext uri="{FF2B5EF4-FFF2-40B4-BE49-F238E27FC236}">
                <a16:creationId xmlns:a16="http://schemas.microsoft.com/office/drawing/2014/main" id="{05D664BA-641A-26E5-B319-F594453C4AA6}"/>
              </a:ext>
            </a:extLst>
          </p:cNvPr>
          <p:cNvSpPr txBox="1">
            <a:spLocks/>
          </p:cNvSpPr>
          <p:nvPr/>
        </p:nvSpPr>
        <p:spPr>
          <a:xfrm>
            <a:off x="79671" y="327078"/>
            <a:ext cx="1752600" cy="447675"/>
          </a:xfrm>
          <a:prstGeom prst="rect">
            <a:avLst/>
          </a:prstGeom>
        </p:spPr>
        <p:txBody>
          <a:bodyPr vert="horz" lIns="45720" tIns="45720" rIns="4572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Sales Trend</a:t>
            </a:r>
          </a:p>
          <a:p>
            <a:pPr marL="0" indent="0">
              <a:buFont typeface="Tw Cen MT" panose="020B0602020104020603" pitchFamily="34" charset="0"/>
              <a:buNone/>
            </a:pPr>
            <a:endParaRPr lang="en-US" sz="1800" dirty="0"/>
          </a:p>
        </p:txBody>
      </p:sp>
      <p:sp>
        <p:nvSpPr>
          <p:cNvPr id="74" name="Content Placeholder 2">
            <a:extLst>
              <a:ext uri="{FF2B5EF4-FFF2-40B4-BE49-F238E27FC236}">
                <a16:creationId xmlns:a16="http://schemas.microsoft.com/office/drawing/2014/main" id="{F56CFE64-5B5F-AA29-029B-712A22DBCD48}"/>
              </a:ext>
            </a:extLst>
          </p:cNvPr>
          <p:cNvSpPr txBox="1">
            <a:spLocks/>
          </p:cNvSpPr>
          <p:nvPr/>
        </p:nvSpPr>
        <p:spPr>
          <a:xfrm>
            <a:off x="1643063" y="193729"/>
            <a:ext cx="1535906" cy="320621"/>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Per Country</a:t>
            </a:r>
          </a:p>
          <a:p>
            <a:pPr marL="0" indent="0">
              <a:buFont typeface="Tw Cen MT" panose="020B0602020104020603" pitchFamily="34" charset="0"/>
              <a:buNone/>
            </a:pPr>
            <a:endParaRPr lang="en-US" sz="1800" dirty="0"/>
          </a:p>
        </p:txBody>
      </p:sp>
      <p:sp>
        <p:nvSpPr>
          <p:cNvPr id="78" name="Title 1">
            <a:extLst>
              <a:ext uri="{FF2B5EF4-FFF2-40B4-BE49-F238E27FC236}">
                <a16:creationId xmlns:a16="http://schemas.microsoft.com/office/drawing/2014/main" id="{50146092-1072-AB54-1532-2C923FC7A8DD}"/>
              </a:ext>
            </a:extLst>
          </p:cNvPr>
          <p:cNvSpPr>
            <a:spLocks noGrp="1"/>
          </p:cNvSpPr>
          <p:nvPr>
            <p:ph type="title"/>
          </p:nvPr>
        </p:nvSpPr>
        <p:spPr>
          <a:xfrm>
            <a:off x="7252595" y="-50005"/>
            <a:ext cx="1601687" cy="495300"/>
          </a:xfrm>
        </p:spPr>
        <p:txBody>
          <a:bodyPr vert="horz"/>
          <a:lstStyle/>
          <a:p>
            <a:r>
              <a:rPr lang="en-US" sz="2400" u="sng" dirty="0">
                <a:latin typeface="Times New Roman" panose="02020603050405020304" pitchFamily="18" charset="0"/>
                <a:cs typeface="Times New Roman" panose="02020603050405020304" pitchFamily="18" charset="0"/>
              </a:rPr>
              <a:t>Insights </a:t>
            </a:r>
          </a:p>
        </p:txBody>
      </p:sp>
      <p:sp>
        <p:nvSpPr>
          <p:cNvPr id="263" name="TextBox 262">
            <a:extLst>
              <a:ext uri="{FF2B5EF4-FFF2-40B4-BE49-F238E27FC236}">
                <a16:creationId xmlns:a16="http://schemas.microsoft.com/office/drawing/2014/main" id="{C468E2D4-B34C-8E73-889C-984D524724A5}"/>
              </a:ext>
            </a:extLst>
          </p:cNvPr>
          <p:cNvSpPr txBox="1"/>
          <p:nvPr/>
        </p:nvSpPr>
        <p:spPr>
          <a:xfrm>
            <a:off x="-37184" y="2957876"/>
            <a:ext cx="3959673" cy="1068819"/>
          </a:xfrm>
          <a:prstGeom prst="rect">
            <a:avLst/>
          </a:prstGeom>
          <a:noFill/>
        </p:spPr>
        <p:txBody>
          <a:bodyPr wrap="square">
            <a:spAutoFit/>
          </a:bodyPr>
          <a:lstStyle/>
          <a:p>
            <a:pPr marL="342900" marR="0" lvl="0" indent="-342900" rtl="0">
              <a:lnSpc>
                <a:spcPct val="115000"/>
              </a:lnSpc>
              <a:spcBef>
                <a:spcPts val="0"/>
              </a:spcBef>
              <a:spcAft>
                <a:spcPts val="0"/>
              </a:spcAft>
              <a:buFont typeface="Calibri" panose="020F0502020204030204" pitchFamily="34" charset="0"/>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January witnessed the highest sales across many countries, particularly Spain. However, sales dropped in February and March before recovering slightly in April.</a:t>
            </a:r>
          </a:p>
        </p:txBody>
      </p:sp>
      <p:sp>
        <p:nvSpPr>
          <p:cNvPr id="268" name="TextBox 267">
            <a:extLst>
              <a:ext uri="{FF2B5EF4-FFF2-40B4-BE49-F238E27FC236}">
                <a16:creationId xmlns:a16="http://schemas.microsoft.com/office/drawing/2014/main" id="{10C9A19F-1BC7-8FC5-EDB3-2E2A2EE7164A}"/>
              </a:ext>
            </a:extLst>
          </p:cNvPr>
          <p:cNvSpPr txBox="1"/>
          <p:nvPr/>
        </p:nvSpPr>
        <p:spPr>
          <a:xfrm>
            <a:off x="3931741" y="2918232"/>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graphicFrame>
        <p:nvGraphicFramePr>
          <p:cNvPr id="83" name="Chart 82">
            <a:extLst>
              <a:ext uri="{FF2B5EF4-FFF2-40B4-BE49-F238E27FC236}">
                <a16:creationId xmlns:a16="http://schemas.microsoft.com/office/drawing/2014/main" id="{F56EF36F-2668-E5C0-FF74-6B217F4FD3C7}"/>
              </a:ext>
            </a:extLst>
          </p:cNvPr>
          <p:cNvGraphicFramePr/>
          <p:nvPr>
            <p:custDataLst>
              <p:tags r:id="rId71"/>
            </p:custDataLst>
            <p:extLst>
              <p:ext uri="{D42A27DB-BD31-4B8C-83A1-F6EECF244321}">
                <p14:modId xmlns:p14="http://schemas.microsoft.com/office/powerpoint/2010/main" val="2125750322"/>
              </p:ext>
            </p:extLst>
          </p:nvPr>
        </p:nvGraphicFramePr>
        <p:xfrm>
          <a:off x="3778250" y="1552575"/>
          <a:ext cx="5021263" cy="814388"/>
        </p:xfrm>
        <a:graphic>
          <a:graphicData uri="http://schemas.openxmlformats.org/drawingml/2006/chart">
            <c:chart xmlns:c="http://schemas.openxmlformats.org/drawingml/2006/chart" xmlns:r="http://schemas.openxmlformats.org/officeDocument/2006/relationships" r:id="rId107"/>
          </a:graphicData>
        </a:graphic>
      </p:graphicFrame>
      <p:cxnSp>
        <p:nvCxnSpPr>
          <p:cNvPr id="288" name="Straight Connector 287">
            <a:extLst>
              <a:ext uri="{FF2B5EF4-FFF2-40B4-BE49-F238E27FC236}">
                <a16:creationId xmlns:a16="http://schemas.microsoft.com/office/drawing/2014/main" id="{22811EF9-65C7-C8FB-64BB-29B5E5FF5679}"/>
              </a:ext>
            </a:extLst>
          </p:cNvPr>
          <p:cNvCxnSpPr/>
          <p:nvPr>
            <p:custDataLst>
              <p:tags r:id="rId72"/>
            </p:custDataLst>
          </p:nvPr>
        </p:nvCxnSpPr>
        <p:spPr bwMode="auto">
          <a:xfrm flipV="1">
            <a:off x="4103688" y="1301750"/>
            <a:ext cx="0" cy="13335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9" name="Straight Connector 288">
            <a:extLst>
              <a:ext uri="{FF2B5EF4-FFF2-40B4-BE49-F238E27FC236}">
                <a16:creationId xmlns:a16="http://schemas.microsoft.com/office/drawing/2014/main" id="{27F63800-660B-2AE5-57C4-9DBC15773D7E}"/>
              </a:ext>
            </a:extLst>
          </p:cNvPr>
          <p:cNvCxnSpPr>
            <a:cxnSpLocks/>
          </p:cNvCxnSpPr>
          <p:nvPr>
            <p:custDataLst>
              <p:tags r:id="rId73"/>
            </p:custDataLst>
          </p:nvPr>
        </p:nvCxnSpPr>
        <p:spPr bwMode="auto">
          <a:xfrm>
            <a:off x="4103688" y="1301750"/>
            <a:ext cx="4370388"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0" name="Straight Connector 289">
            <a:extLst>
              <a:ext uri="{FF2B5EF4-FFF2-40B4-BE49-F238E27FC236}">
                <a16:creationId xmlns:a16="http://schemas.microsoft.com/office/drawing/2014/main" id="{971A469C-4601-4454-3F6F-9409B60D6AA4}"/>
              </a:ext>
            </a:extLst>
          </p:cNvPr>
          <p:cNvCxnSpPr/>
          <p:nvPr>
            <p:custDataLst>
              <p:tags r:id="rId74"/>
            </p:custDataLst>
          </p:nvPr>
        </p:nvCxnSpPr>
        <p:spPr bwMode="auto">
          <a:xfrm>
            <a:off x="8474075" y="1301750"/>
            <a:ext cx="0" cy="188913"/>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91" name="Text Placeholder 2">
            <a:extLst>
              <a:ext uri="{FF2B5EF4-FFF2-40B4-BE49-F238E27FC236}">
                <a16:creationId xmlns:a16="http://schemas.microsoft.com/office/drawing/2014/main" id="{F70E63B5-5DF1-352A-DC6C-EF76BE71EC3B}"/>
              </a:ext>
            </a:extLst>
          </p:cNvPr>
          <p:cNvSpPr>
            <a:spLocks noGrp="1"/>
          </p:cNvSpPr>
          <p:nvPr>
            <p:custDataLst>
              <p:tags r:id="rId75"/>
            </p:custDataLst>
          </p:nvPr>
        </p:nvSpPr>
        <p:spPr bwMode="auto">
          <a:xfrm>
            <a:off x="3851275" y="2327275"/>
            <a:ext cx="5048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833D242-9273-4BCD-BAB2-2156CEB6ADDC}" type="datetime'''''''A''us''''''''''''''''''tra''''l''''i''''''''''''a'''''''">
              <a:rPr lang="en-US" altLang="en-US" sz="1000" smtClean="0"/>
              <a:pPr/>
              <a:t>Australia</a:t>
            </a:fld>
            <a:endParaRPr lang="en-US" sz="1000" dirty="0"/>
          </a:p>
        </p:txBody>
      </p:sp>
      <p:sp>
        <p:nvSpPr>
          <p:cNvPr id="292" name="Text Placeholder 2">
            <a:extLst>
              <a:ext uri="{FF2B5EF4-FFF2-40B4-BE49-F238E27FC236}">
                <a16:creationId xmlns:a16="http://schemas.microsoft.com/office/drawing/2014/main" id="{80620A47-74C5-87B3-9A29-6EADB5CFCB7B}"/>
              </a:ext>
            </a:extLst>
          </p:cNvPr>
          <p:cNvSpPr>
            <a:spLocks noGrp="1"/>
          </p:cNvSpPr>
          <p:nvPr>
            <p:custDataLst>
              <p:tags r:id="rId76"/>
            </p:custDataLst>
          </p:nvPr>
        </p:nvSpPr>
        <p:spPr bwMode="auto">
          <a:xfrm>
            <a:off x="4452938" y="2327275"/>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1FEEF4E-F753-4C29-81D3-57563ACD4077}" type="datetime'U''''''''''''''''''''''''''''''''A''''''''''''''E'">
              <a:rPr lang="en-US" altLang="en-US" sz="1000" smtClean="0"/>
              <a:pPr/>
              <a:t>UAE</a:t>
            </a:fld>
            <a:endParaRPr lang="en-US" sz="1000" dirty="0"/>
          </a:p>
        </p:txBody>
      </p:sp>
      <p:sp>
        <p:nvSpPr>
          <p:cNvPr id="293" name="Text Placeholder 2">
            <a:extLst>
              <a:ext uri="{FF2B5EF4-FFF2-40B4-BE49-F238E27FC236}">
                <a16:creationId xmlns:a16="http://schemas.microsoft.com/office/drawing/2014/main" id="{3013D555-6A69-061F-C822-2B984100B7A3}"/>
              </a:ext>
            </a:extLst>
          </p:cNvPr>
          <p:cNvSpPr>
            <a:spLocks noGrp="1"/>
          </p:cNvSpPr>
          <p:nvPr>
            <p:custDataLst>
              <p:tags r:id="rId77"/>
            </p:custDataLst>
          </p:nvPr>
        </p:nvSpPr>
        <p:spPr bwMode="auto">
          <a:xfrm>
            <a:off x="4908550" y="2327275"/>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B405B9E-CBB3-45E7-9CEF-E68A62A3849E}" type="datetime'''''''''''''''''''''''''Sp''''''''''''''a''''in'''''''''''">
              <a:rPr lang="en-US" altLang="en-US" sz="1000" smtClean="0"/>
              <a:pPr/>
              <a:t>Spain</a:t>
            </a:fld>
            <a:endParaRPr lang="en-US" sz="1000" dirty="0"/>
          </a:p>
        </p:txBody>
      </p:sp>
      <p:sp>
        <p:nvSpPr>
          <p:cNvPr id="294" name="Text Placeholder 2">
            <a:extLst>
              <a:ext uri="{FF2B5EF4-FFF2-40B4-BE49-F238E27FC236}">
                <a16:creationId xmlns:a16="http://schemas.microsoft.com/office/drawing/2014/main" id="{7A248A84-5883-14A4-796C-DA6B21428C17}"/>
              </a:ext>
            </a:extLst>
          </p:cNvPr>
          <p:cNvSpPr>
            <a:spLocks noGrp="1"/>
          </p:cNvSpPr>
          <p:nvPr>
            <p:custDataLst>
              <p:tags r:id="rId78"/>
            </p:custDataLst>
          </p:nvPr>
        </p:nvSpPr>
        <p:spPr bwMode="auto">
          <a:xfrm>
            <a:off x="5394325" y="2327275"/>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4977B53-1EFD-4D18-AEEE-435CEF1B1609}" type="datetime'''''''E''g''''''''''''''''''''''y''p''t'''''''''''''''''">
              <a:rPr lang="en-US" altLang="en-US" sz="1000" smtClean="0"/>
              <a:pPr/>
              <a:t>Egypt</a:t>
            </a:fld>
            <a:endParaRPr lang="en-US" sz="1000" dirty="0"/>
          </a:p>
        </p:txBody>
      </p:sp>
      <p:sp>
        <p:nvSpPr>
          <p:cNvPr id="295" name="Text Placeholder 2">
            <a:extLst>
              <a:ext uri="{FF2B5EF4-FFF2-40B4-BE49-F238E27FC236}">
                <a16:creationId xmlns:a16="http://schemas.microsoft.com/office/drawing/2014/main" id="{01401F8D-D62F-8201-F91F-92BEC78DF45D}"/>
              </a:ext>
            </a:extLst>
          </p:cNvPr>
          <p:cNvSpPr>
            <a:spLocks noGrp="1"/>
          </p:cNvSpPr>
          <p:nvPr>
            <p:custDataLst>
              <p:tags r:id="rId79"/>
            </p:custDataLst>
          </p:nvPr>
        </p:nvSpPr>
        <p:spPr bwMode="auto">
          <a:xfrm>
            <a:off x="5819775" y="2327275"/>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BCFE6D1-59C4-4B15-A9A3-E3E9845E9148}" type="datetime'''''''''''''''''C''a''''n''''''''''a''d''''''a'''">
              <a:rPr lang="en-US" altLang="en-US" sz="1000" smtClean="0"/>
              <a:pPr/>
              <a:t>Canada</a:t>
            </a:fld>
            <a:endParaRPr lang="en-US" sz="1000" dirty="0"/>
          </a:p>
        </p:txBody>
      </p:sp>
      <p:sp>
        <p:nvSpPr>
          <p:cNvPr id="296" name="Text Placeholder 2">
            <a:extLst>
              <a:ext uri="{FF2B5EF4-FFF2-40B4-BE49-F238E27FC236}">
                <a16:creationId xmlns:a16="http://schemas.microsoft.com/office/drawing/2014/main" id="{9E029632-B470-28D6-8DA8-E20A05AA87C0}"/>
              </a:ext>
            </a:extLst>
          </p:cNvPr>
          <p:cNvSpPr>
            <a:spLocks noGrp="1"/>
          </p:cNvSpPr>
          <p:nvPr>
            <p:custDataLst>
              <p:tags r:id="rId80"/>
            </p:custDataLst>
          </p:nvPr>
        </p:nvSpPr>
        <p:spPr bwMode="auto">
          <a:xfrm>
            <a:off x="6327775" y="2327275"/>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03AAFEA-CD86-4FBA-805E-B7512A72E8E8}" type="datetime'''''''Fr''''a''''n''c''''''''''''''''''''''''''''''e'''''''">
              <a:rPr lang="en-US" altLang="en-US" sz="1000" smtClean="0"/>
              <a:pPr/>
              <a:t>France</a:t>
            </a:fld>
            <a:endParaRPr lang="en-US" sz="1000" dirty="0"/>
          </a:p>
        </p:txBody>
      </p:sp>
      <p:sp>
        <p:nvSpPr>
          <p:cNvPr id="297" name="Text Placeholder 2">
            <a:extLst>
              <a:ext uri="{FF2B5EF4-FFF2-40B4-BE49-F238E27FC236}">
                <a16:creationId xmlns:a16="http://schemas.microsoft.com/office/drawing/2014/main" id="{404B148B-BE14-7CF8-7E83-05AC2DC54E08}"/>
              </a:ext>
            </a:extLst>
          </p:cNvPr>
          <p:cNvSpPr>
            <a:spLocks noGrp="1"/>
          </p:cNvSpPr>
          <p:nvPr>
            <p:custDataLst>
              <p:tags r:id="rId81"/>
            </p:custDataLst>
          </p:nvPr>
        </p:nvSpPr>
        <p:spPr bwMode="auto">
          <a:xfrm>
            <a:off x="6923088" y="2327275"/>
            <a:ext cx="188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40EEA73-4C5E-4A88-86E3-0F64C67DAAE8}" type="datetime'''''''''''''''U''''''''K'''''''">
              <a:rPr lang="en-US" altLang="en-US" sz="1000" smtClean="0"/>
              <a:pPr/>
              <a:t>UK</a:t>
            </a:fld>
            <a:endParaRPr lang="en-US" sz="1000" dirty="0"/>
          </a:p>
        </p:txBody>
      </p:sp>
      <p:sp>
        <p:nvSpPr>
          <p:cNvPr id="298" name="Text Placeholder 2">
            <a:extLst>
              <a:ext uri="{FF2B5EF4-FFF2-40B4-BE49-F238E27FC236}">
                <a16:creationId xmlns:a16="http://schemas.microsoft.com/office/drawing/2014/main" id="{F7045C48-8DB7-F99D-FDDA-32F31F2CC4A9}"/>
              </a:ext>
            </a:extLst>
          </p:cNvPr>
          <p:cNvSpPr>
            <a:spLocks noGrp="1"/>
          </p:cNvSpPr>
          <p:nvPr>
            <p:custDataLst>
              <p:tags r:id="rId82"/>
            </p:custDataLst>
          </p:nvPr>
        </p:nvSpPr>
        <p:spPr bwMode="auto">
          <a:xfrm>
            <a:off x="7235825" y="2327275"/>
            <a:ext cx="533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51AA373-E287-4F18-9A59-6210B95E2E94}" type="datetime'''''G''e''''''rm''a''''''''''''''''''''''''n''''''y'''">
              <a:rPr lang="en-US" altLang="en-US" sz="1000" smtClean="0"/>
              <a:pPr/>
              <a:t>Germany</a:t>
            </a:fld>
            <a:endParaRPr lang="en-US" sz="1000" dirty="0"/>
          </a:p>
        </p:txBody>
      </p:sp>
      <p:sp>
        <p:nvSpPr>
          <p:cNvPr id="299" name="Text Placeholder 2">
            <a:extLst>
              <a:ext uri="{FF2B5EF4-FFF2-40B4-BE49-F238E27FC236}">
                <a16:creationId xmlns:a16="http://schemas.microsoft.com/office/drawing/2014/main" id="{44C6B385-9CE9-15AA-211B-2463C235A526}"/>
              </a:ext>
            </a:extLst>
          </p:cNvPr>
          <p:cNvSpPr>
            <a:spLocks noGrp="1"/>
          </p:cNvSpPr>
          <p:nvPr>
            <p:custDataLst>
              <p:tags r:id="rId83"/>
            </p:custDataLst>
          </p:nvPr>
        </p:nvSpPr>
        <p:spPr bwMode="auto">
          <a:xfrm>
            <a:off x="7851775" y="2327275"/>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B9D0C6F-8B95-4A42-AC40-2E00636637B7}" type="datetime'''''''''''''''''''''''''''''''''''''''''U''S''''''''''''''A'">
              <a:rPr lang="en-US" altLang="en-US" sz="1000" smtClean="0"/>
              <a:pPr/>
              <a:t>USA</a:t>
            </a:fld>
            <a:endParaRPr lang="en-US" sz="1000" dirty="0"/>
          </a:p>
        </p:txBody>
      </p:sp>
      <p:sp>
        <p:nvSpPr>
          <p:cNvPr id="300" name="Text Placeholder 2">
            <a:extLst>
              <a:ext uri="{FF2B5EF4-FFF2-40B4-BE49-F238E27FC236}">
                <a16:creationId xmlns:a16="http://schemas.microsoft.com/office/drawing/2014/main" id="{C5FF33A0-619A-8D0B-6086-5A1EC18C8019}"/>
              </a:ext>
            </a:extLst>
          </p:cNvPr>
          <p:cNvSpPr>
            <a:spLocks noGrp="1"/>
          </p:cNvSpPr>
          <p:nvPr>
            <p:custDataLst>
              <p:tags r:id="rId84"/>
            </p:custDataLst>
          </p:nvPr>
        </p:nvSpPr>
        <p:spPr bwMode="auto">
          <a:xfrm>
            <a:off x="8302625" y="2327275"/>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A5F7606-6CB8-4EF7-9FF9-7EFD20EEE60F}" type="datetime'''''''''''''''''''''''''Ch''i''''''''''''''''''''''n''''a'''''">
              <a:rPr lang="en-US" altLang="en-US" sz="1000" smtClean="0"/>
              <a:pPr/>
              <a:t>China</a:t>
            </a:fld>
            <a:endParaRPr lang="en-US" sz="1000" dirty="0"/>
          </a:p>
        </p:txBody>
      </p:sp>
      <p:sp>
        <p:nvSpPr>
          <p:cNvPr id="301" name="Text Placeholder 2">
            <a:extLst>
              <a:ext uri="{FF2B5EF4-FFF2-40B4-BE49-F238E27FC236}">
                <a16:creationId xmlns:a16="http://schemas.microsoft.com/office/drawing/2014/main" id="{A6906643-CFFA-E5BC-BC9E-5F6BB6BB8F08}"/>
              </a:ext>
            </a:extLst>
          </p:cNvPr>
          <p:cNvSpPr>
            <a:spLocks noGrp="1"/>
          </p:cNvSpPr>
          <p:nvPr>
            <p:custDataLst>
              <p:tags r:id="rId85"/>
            </p:custDataLst>
          </p:nvPr>
        </p:nvSpPr>
        <p:spPr bwMode="gray">
          <a:xfrm>
            <a:off x="3929063" y="147320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738E103-83F0-4D2A-B53B-C9A12AEE343F}" type="datetime'''10''''0''''''''''''''''''''''''''''''''''''''''.''7'''''''">
              <a:rPr lang="en-US" altLang="en-US" sz="1000" smtClean="0"/>
              <a:pPr/>
              <a:t>100.7</a:t>
            </a:fld>
            <a:endParaRPr lang="en-US" sz="1000" dirty="0"/>
          </a:p>
        </p:txBody>
      </p:sp>
      <p:sp>
        <p:nvSpPr>
          <p:cNvPr id="302" name="Text Placeholder 2">
            <a:extLst>
              <a:ext uri="{FF2B5EF4-FFF2-40B4-BE49-F238E27FC236}">
                <a16:creationId xmlns:a16="http://schemas.microsoft.com/office/drawing/2014/main" id="{CF85A9C3-3B1B-F648-6B80-BB297461FCE4}"/>
              </a:ext>
            </a:extLst>
          </p:cNvPr>
          <p:cNvSpPr>
            <a:spLocks noGrp="1"/>
          </p:cNvSpPr>
          <p:nvPr>
            <p:custDataLst>
              <p:tags r:id="rId86"/>
            </p:custDataLst>
          </p:nvPr>
        </p:nvSpPr>
        <p:spPr bwMode="gray">
          <a:xfrm>
            <a:off x="4449763" y="148907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1809688-4E52-4552-95BA-C3CDED4DE2C1}" type="datetime'''''''''''''9''''''''''''''8''''.''''''''3'''''''''''''''">
              <a:rPr lang="en-US" altLang="en-US" sz="1000" smtClean="0"/>
              <a:pPr/>
              <a:t>98.3</a:t>
            </a:fld>
            <a:endParaRPr lang="en-US" sz="1000" dirty="0"/>
          </a:p>
        </p:txBody>
      </p:sp>
      <p:sp>
        <p:nvSpPr>
          <p:cNvPr id="303" name="Text Placeholder 2">
            <a:extLst>
              <a:ext uri="{FF2B5EF4-FFF2-40B4-BE49-F238E27FC236}">
                <a16:creationId xmlns:a16="http://schemas.microsoft.com/office/drawing/2014/main" id="{5625BA43-B647-E156-DFBD-B9F5FAD7BB55}"/>
              </a:ext>
            </a:extLst>
          </p:cNvPr>
          <p:cNvSpPr>
            <a:spLocks noGrp="1"/>
          </p:cNvSpPr>
          <p:nvPr>
            <p:custDataLst>
              <p:tags r:id="rId87"/>
            </p:custDataLst>
          </p:nvPr>
        </p:nvSpPr>
        <p:spPr bwMode="gray">
          <a:xfrm>
            <a:off x="4935538" y="1490663"/>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BE43A885-07A4-4182-958F-D8407E3B3734}" type="datetime'''97''.''''''''''''''''''''''''''9'''''''''''''">
              <a:rPr lang="en-US" altLang="en-US" sz="1000" smtClean="0"/>
              <a:pPr/>
              <a:t>97.9</a:t>
            </a:fld>
            <a:endParaRPr lang="en-US" sz="1000" dirty="0"/>
          </a:p>
        </p:txBody>
      </p:sp>
      <p:sp>
        <p:nvSpPr>
          <p:cNvPr id="304" name="Text Placeholder 2">
            <a:extLst>
              <a:ext uri="{FF2B5EF4-FFF2-40B4-BE49-F238E27FC236}">
                <a16:creationId xmlns:a16="http://schemas.microsoft.com/office/drawing/2014/main" id="{31D199B5-AABD-DD1C-8C41-463398D7B463}"/>
              </a:ext>
            </a:extLst>
          </p:cNvPr>
          <p:cNvSpPr>
            <a:spLocks noGrp="1"/>
          </p:cNvSpPr>
          <p:nvPr>
            <p:custDataLst>
              <p:tags r:id="rId88"/>
            </p:custDataLst>
          </p:nvPr>
        </p:nvSpPr>
        <p:spPr bwMode="gray">
          <a:xfrm>
            <a:off x="5421313" y="149542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1CF59B3-A27C-41DC-BC43-8F9D99AFA13F}" type="datetime'''''''''''''''''9''''''''''7''''''''''.''''''''''3'''''''''">
              <a:rPr lang="en-US" altLang="en-US" sz="1000" smtClean="0"/>
              <a:pPr/>
              <a:t>97.3</a:t>
            </a:fld>
            <a:endParaRPr lang="en-US" sz="1000" dirty="0"/>
          </a:p>
        </p:txBody>
      </p:sp>
      <p:sp>
        <p:nvSpPr>
          <p:cNvPr id="305" name="Text Placeholder 2">
            <a:extLst>
              <a:ext uri="{FF2B5EF4-FFF2-40B4-BE49-F238E27FC236}">
                <a16:creationId xmlns:a16="http://schemas.microsoft.com/office/drawing/2014/main" id="{5A20FAB6-6D46-4C23-28E1-BA0D0B565E40}"/>
              </a:ext>
            </a:extLst>
          </p:cNvPr>
          <p:cNvSpPr>
            <a:spLocks noGrp="1"/>
          </p:cNvSpPr>
          <p:nvPr>
            <p:custDataLst>
              <p:tags r:id="rId89"/>
            </p:custDataLst>
          </p:nvPr>
        </p:nvSpPr>
        <p:spPr bwMode="gray">
          <a:xfrm>
            <a:off x="5907088" y="149542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E82924D-164A-4923-81ED-B1406D99DF04}" type="datetime'''''''9''7''.''''''''1'''''''''">
              <a:rPr lang="en-US" altLang="en-US" sz="1000" smtClean="0"/>
              <a:pPr/>
              <a:t>97.1</a:t>
            </a:fld>
            <a:endParaRPr lang="en-US" sz="1000" dirty="0"/>
          </a:p>
        </p:txBody>
      </p:sp>
      <p:sp>
        <p:nvSpPr>
          <p:cNvPr id="306" name="Text Placeholder 2">
            <a:extLst>
              <a:ext uri="{FF2B5EF4-FFF2-40B4-BE49-F238E27FC236}">
                <a16:creationId xmlns:a16="http://schemas.microsoft.com/office/drawing/2014/main" id="{7FAC2027-426C-AE50-4377-03518598B1B4}"/>
              </a:ext>
            </a:extLst>
          </p:cNvPr>
          <p:cNvSpPr>
            <a:spLocks noGrp="1"/>
          </p:cNvSpPr>
          <p:nvPr>
            <p:custDataLst>
              <p:tags r:id="rId90"/>
            </p:custDataLst>
          </p:nvPr>
        </p:nvSpPr>
        <p:spPr bwMode="gray">
          <a:xfrm>
            <a:off x="6391275" y="1500188"/>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308D113-EAA7-4D82-8BE1-FAADF6C09A81}" type="datetime'''''''96''''.''''4'''''''''''''''''''">
              <a:rPr lang="en-US" altLang="en-US" sz="1000" smtClean="0"/>
              <a:pPr/>
              <a:t>96.4</a:t>
            </a:fld>
            <a:endParaRPr lang="en-US" sz="1000" dirty="0"/>
          </a:p>
        </p:txBody>
      </p:sp>
      <p:sp>
        <p:nvSpPr>
          <p:cNvPr id="307" name="Text Placeholder 2">
            <a:extLst>
              <a:ext uri="{FF2B5EF4-FFF2-40B4-BE49-F238E27FC236}">
                <a16:creationId xmlns:a16="http://schemas.microsoft.com/office/drawing/2014/main" id="{4FA0DE2D-138A-77AF-A469-2742359B0D83}"/>
              </a:ext>
            </a:extLst>
          </p:cNvPr>
          <p:cNvSpPr>
            <a:spLocks noGrp="1"/>
          </p:cNvSpPr>
          <p:nvPr>
            <p:custDataLst>
              <p:tags r:id="rId91"/>
            </p:custDataLst>
          </p:nvPr>
        </p:nvSpPr>
        <p:spPr bwMode="gray">
          <a:xfrm>
            <a:off x="6877050" y="1506538"/>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97CE5D2-AB6D-41E9-A521-774966774CD1}" type="datetime'''''''9''5''''''''''''''''''''''''''.''''''''''''''6'''">
              <a:rPr lang="en-US" altLang="en-US" sz="1000" smtClean="0"/>
              <a:pPr/>
              <a:t>95.6</a:t>
            </a:fld>
            <a:endParaRPr lang="en-US" sz="1000" dirty="0"/>
          </a:p>
        </p:txBody>
      </p:sp>
      <p:sp>
        <p:nvSpPr>
          <p:cNvPr id="308" name="Text Placeholder 2">
            <a:extLst>
              <a:ext uri="{FF2B5EF4-FFF2-40B4-BE49-F238E27FC236}">
                <a16:creationId xmlns:a16="http://schemas.microsoft.com/office/drawing/2014/main" id="{97E10DD3-9846-4F77-CC03-32098C00351C}"/>
              </a:ext>
            </a:extLst>
          </p:cNvPr>
          <p:cNvSpPr>
            <a:spLocks noGrp="1"/>
          </p:cNvSpPr>
          <p:nvPr>
            <p:custDataLst>
              <p:tags r:id="rId92"/>
            </p:custDataLst>
          </p:nvPr>
        </p:nvSpPr>
        <p:spPr bwMode="gray">
          <a:xfrm>
            <a:off x="7362825" y="151447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1BFD831-1574-4B5F-8503-11B2CF04CCAD}" type="datetime'''''''''''''''''''''''''''9''''''''''''''4''''''.''''3'''''''">
              <a:rPr lang="en-US" altLang="en-US" sz="1000" smtClean="0"/>
              <a:pPr/>
              <a:t>94.3</a:t>
            </a:fld>
            <a:endParaRPr lang="en-US" sz="1000" dirty="0"/>
          </a:p>
        </p:txBody>
      </p:sp>
      <p:sp>
        <p:nvSpPr>
          <p:cNvPr id="309" name="Text Placeholder 2">
            <a:extLst>
              <a:ext uri="{FF2B5EF4-FFF2-40B4-BE49-F238E27FC236}">
                <a16:creationId xmlns:a16="http://schemas.microsoft.com/office/drawing/2014/main" id="{090196A9-69EE-5E28-28E3-BE1F81A371C0}"/>
              </a:ext>
            </a:extLst>
          </p:cNvPr>
          <p:cNvSpPr>
            <a:spLocks noGrp="1"/>
          </p:cNvSpPr>
          <p:nvPr>
            <p:custDataLst>
              <p:tags r:id="rId93"/>
            </p:custDataLst>
          </p:nvPr>
        </p:nvSpPr>
        <p:spPr bwMode="gray">
          <a:xfrm>
            <a:off x="7848600" y="1520825"/>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0C102A5-8B41-465A-8ABA-831541E7F8CA}" type="datetime'''''''''''''''''''''''''''''''''9''''3''''.''3'">
              <a:rPr lang="en-US" altLang="en-US" sz="1000" smtClean="0"/>
              <a:pPr/>
              <a:t>93.3</a:t>
            </a:fld>
            <a:endParaRPr lang="en-US" sz="1000" dirty="0"/>
          </a:p>
        </p:txBody>
      </p:sp>
      <p:sp>
        <p:nvSpPr>
          <p:cNvPr id="310" name="Text Placeholder 2">
            <a:extLst>
              <a:ext uri="{FF2B5EF4-FFF2-40B4-BE49-F238E27FC236}">
                <a16:creationId xmlns:a16="http://schemas.microsoft.com/office/drawing/2014/main" id="{5FE8CB92-E12C-D0B9-C4C4-B4F950906344}"/>
              </a:ext>
            </a:extLst>
          </p:cNvPr>
          <p:cNvSpPr>
            <a:spLocks noGrp="1"/>
          </p:cNvSpPr>
          <p:nvPr>
            <p:custDataLst>
              <p:tags r:id="rId94"/>
            </p:custDataLst>
          </p:nvPr>
        </p:nvSpPr>
        <p:spPr bwMode="gray">
          <a:xfrm>
            <a:off x="8334375" y="1528763"/>
            <a:ext cx="279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466656C-69AE-41BB-8A73-205796F94D42}" type="datetime'''''''''''''9''''''''''2''''''''''''''''''''''''''''''.1'">
              <a:rPr lang="en-US" altLang="en-US" sz="1000" smtClean="0"/>
              <a:pPr/>
              <a:t>92.1</a:t>
            </a:fld>
            <a:endParaRPr lang="en-US" sz="1000" dirty="0"/>
          </a:p>
        </p:txBody>
      </p:sp>
      <p:sp>
        <p:nvSpPr>
          <p:cNvPr id="311" name="Text Placeholder 2">
            <a:extLst>
              <a:ext uri="{FF2B5EF4-FFF2-40B4-BE49-F238E27FC236}">
                <a16:creationId xmlns:a16="http://schemas.microsoft.com/office/drawing/2014/main" id="{0DD2CE21-563B-6332-2291-0BC4996D426F}"/>
              </a:ext>
            </a:extLst>
          </p:cNvPr>
          <p:cNvSpPr>
            <a:spLocks noGrp="1"/>
          </p:cNvSpPr>
          <p:nvPr>
            <p:custDataLst>
              <p:tags r:id="rId95"/>
            </p:custDataLst>
          </p:nvPr>
        </p:nvSpPr>
        <p:spPr bwMode="auto">
          <a:xfrm>
            <a:off x="6097588" y="1184275"/>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2675B8D-5126-47A3-A946-978D800BCC41}" type="datetime'''''-''''''''''9''''''''''''''''''''''''''''''''''''%'''''''''">
              <a:rPr lang="en-US" altLang="en-US" sz="1200" b="1" smtClean="0">
                <a:solidFill>
                  <a:schemeClr val="accent3"/>
                </a:solidFill>
                <a:effectLst/>
              </a:rPr>
              <a:pPr/>
              <a:t>-9%</a:t>
            </a:fld>
            <a:endParaRPr lang="en-US" sz="1200" b="1" dirty="0">
              <a:solidFill>
                <a:schemeClr val="accent3"/>
              </a:solidFill>
            </a:endParaRPr>
          </a:p>
        </p:txBody>
      </p:sp>
      <p:sp>
        <p:nvSpPr>
          <p:cNvPr id="318" name="TextBox 317">
            <a:extLst>
              <a:ext uri="{FF2B5EF4-FFF2-40B4-BE49-F238E27FC236}">
                <a16:creationId xmlns:a16="http://schemas.microsoft.com/office/drawing/2014/main" id="{F524A8A9-CDA2-DB21-B5E3-C468E2737868}"/>
              </a:ext>
            </a:extLst>
          </p:cNvPr>
          <p:cNvSpPr txBox="1"/>
          <p:nvPr/>
        </p:nvSpPr>
        <p:spPr>
          <a:xfrm>
            <a:off x="3858810" y="477710"/>
            <a:ext cx="4940702" cy="646331"/>
          </a:xfrm>
          <a:prstGeom prst="rect">
            <a:avLst/>
          </a:prstGeom>
          <a:noFill/>
        </p:spPr>
        <p:txBody>
          <a:bodyPr wrap="square">
            <a:spAutoFit/>
          </a:bodyPr>
          <a:lstStyle/>
          <a:p>
            <a:r>
              <a:rPr lang="en-US" sz="1200" dirty="0"/>
              <a:t>Australia has highest sales rate with 100.7K followed by UAE with 98.3 K while the lowest is China , Variance between Highest &amp; lowest country is -9%</a:t>
            </a:r>
          </a:p>
        </p:txBody>
      </p:sp>
      <p:graphicFrame>
        <p:nvGraphicFramePr>
          <p:cNvPr id="84" name="Chart 83">
            <a:extLst>
              <a:ext uri="{FF2B5EF4-FFF2-40B4-BE49-F238E27FC236}">
                <a16:creationId xmlns:a16="http://schemas.microsoft.com/office/drawing/2014/main" id="{EFCD4EBB-7EEC-2E64-77C8-3A5E2F083780}"/>
              </a:ext>
            </a:extLst>
          </p:cNvPr>
          <p:cNvGraphicFramePr/>
          <p:nvPr>
            <p:custDataLst>
              <p:tags r:id="rId96"/>
            </p:custDataLst>
            <p:extLst>
              <p:ext uri="{D42A27DB-BD31-4B8C-83A1-F6EECF244321}">
                <p14:modId xmlns:p14="http://schemas.microsoft.com/office/powerpoint/2010/main" val="3428764279"/>
              </p:ext>
            </p:extLst>
          </p:nvPr>
        </p:nvGraphicFramePr>
        <p:xfrm>
          <a:off x="403225" y="1114425"/>
          <a:ext cx="2689225" cy="2111375"/>
        </p:xfrm>
        <a:graphic>
          <a:graphicData uri="http://schemas.openxmlformats.org/drawingml/2006/chart">
            <c:chart xmlns:c="http://schemas.openxmlformats.org/drawingml/2006/chart" xmlns:r="http://schemas.openxmlformats.org/officeDocument/2006/relationships" r:id="rId108"/>
          </a:graphicData>
        </a:graphic>
      </p:graphicFrame>
      <p:sp>
        <p:nvSpPr>
          <p:cNvPr id="331" name="Google Shape;7;p1">
            <a:extLst>
              <a:ext uri="{FF2B5EF4-FFF2-40B4-BE49-F238E27FC236}">
                <a16:creationId xmlns:a16="http://schemas.microsoft.com/office/drawing/2014/main" id="{0EBD7341-C9D3-AD3C-5C6E-C98560705603}"/>
              </a:ext>
            </a:extLst>
          </p:cNvPr>
          <p:cNvSpPr txBox="1">
            <a:spLocks noGrp="1"/>
          </p:cNvSpPr>
          <p:nvPr>
            <p:custDataLst>
              <p:tags r:id="rId97"/>
            </p:custDataLst>
          </p:nvPr>
        </p:nvSpPr>
        <p:spPr bwMode="auto">
          <a:xfrm>
            <a:off x="1943100" y="1270000"/>
            <a:ext cx="3238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F6849B2D-C05B-49CD-97AF-7C0098552511}" type="datetime'''''A''''''''''f''r''''''''i''''''c''''a'''''''">
              <a:rPr lang="en-US" altLang="en-US" sz="1000" kern="1200" smtClean="0">
                <a:solidFill>
                  <a:schemeClr val="tx1"/>
                </a:solidFill>
                <a:latin typeface="+mn-lt"/>
                <a:ea typeface="+mn-ea"/>
                <a:cs typeface="+mn-cs"/>
              </a:rPr>
              <a:pPr/>
              <a:t>Africa</a:t>
            </a:fld>
            <a:endParaRPr lang="en-US" sz="1000" kern="1200" dirty="0">
              <a:solidFill>
                <a:schemeClr val="tx1"/>
              </a:solidFill>
              <a:latin typeface="+mn-lt"/>
              <a:ea typeface="+mn-ea"/>
              <a:cs typeface="+mn-cs"/>
            </a:endParaRPr>
          </a:p>
        </p:txBody>
      </p:sp>
      <p:sp>
        <p:nvSpPr>
          <p:cNvPr id="372" name="Google Shape;7;p1">
            <a:extLst>
              <a:ext uri="{FF2B5EF4-FFF2-40B4-BE49-F238E27FC236}">
                <a16:creationId xmlns:a16="http://schemas.microsoft.com/office/drawing/2014/main" id="{A781478F-E8F0-5959-1EFF-291C79956765}"/>
              </a:ext>
            </a:extLst>
          </p:cNvPr>
          <p:cNvSpPr txBox="1">
            <a:spLocks noGrp="1"/>
          </p:cNvSpPr>
          <p:nvPr>
            <p:custDataLst>
              <p:tags r:id="rId98"/>
            </p:custDataLst>
          </p:nvPr>
        </p:nvSpPr>
        <p:spPr bwMode="gray">
          <a:xfrm>
            <a:off x="2068513" y="1933575"/>
            <a:ext cx="392113" cy="136525"/>
          </a:xfrm>
          <a:prstGeom prst="rect">
            <a:avLst/>
          </a:prstGeom>
          <a:solidFill>
            <a:schemeClr val="hlink"/>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E58176E-40D8-4AD9-9B06-BED6EB3461A0}" type="datetime'''1''''9''''.''''''''8''''''''''''''''''''''''%'''''''''''">
              <a:rPr lang="en-US" altLang="en-US" sz="1000" kern="1200" smtClean="0">
                <a:solidFill>
                  <a:schemeClr val="bg1"/>
                </a:solidFill>
                <a:effectLst/>
                <a:latin typeface="+mn-lt"/>
                <a:ea typeface="+mn-ea"/>
                <a:cs typeface="+mn-cs"/>
              </a:rPr>
              <a:pPr algn="ctr">
                <a:lnSpc>
                  <a:spcPct val="90000"/>
                </a:lnSpc>
                <a:spcBef>
                  <a:spcPct val="0"/>
                </a:spcBef>
                <a:spcAft>
                  <a:spcPct val="0"/>
                </a:spcAft>
              </a:pPr>
              <a:t>19.8%</a:t>
            </a:fld>
            <a:endParaRPr lang="en-US" sz="1000" kern="1200" dirty="0">
              <a:solidFill>
                <a:schemeClr val="bg1"/>
              </a:solidFill>
              <a:latin typeface="+mn-lt"/>
              <a:ea typeface="+mn-ea"/>
              <a:cs typeface="+mn-cs"/>
            </a:endParaRPr>
          </a:p>
        </p:txBody>
      </p:sp>
      <p:sp>
        <p:nvSpPr>
          <p:cNvPr id="332" name="Google Shape;7;p1">
            <a:extLst>
              <a:ext uri="{FF2B5EF4-FFF2-40B4-BE49-F238E27FC236}">
                <a16:creationId xmlns:a16="http://schemas.microsoft.com/office/drawing/2014/main" id="{96DA8E82-B51E-393D-7A6D-B1ABD44ED2B8}"/>
              </a:ext>
            </a:extLst>
          </p:cNvPr>
          <p:cNvSpPr txBox="1">
            <a:spLocks noGrp="1"/>
          </p:cNvSpPr>
          <p:nvPr>
            <p:custDataLst>
              <p:tags r:id="rId99"/>
            </p:custDataLst>
          </p:nvPr>
        </p:nvSpPr>
        <p:spPr bwMode="auto">
          <a:xfrm>
            <a:off x="2519363" y="1825625"/>
            <a:ext cx="2460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E60E0F5E-2E6A-4BA3-80CF-2E87535E26B1}" type="datetime'''''''''''A''''s''''''''i''''''''''''''''''''''''''''a'''">
              <a:rPr lang="en-US" altLang="en-US" sz="1000" kern="1200" smtClean="0">
                <a:solidFill>
                  <a:schemeClr val="tx1"/>
                </a:solidFill>
                <a:latin typeface="+mn-lt"/>
                <a:ea typeface="+mn-ea"/>
                <a:cs typeface="+mn-cs"/>
              </a:rPr>
              <a:pPr>
                <a:spcBef>
                  <a:spcPct val="0"/>
                </a:spcBef>
                <a:spcAft>
                  <a:spcPct val="0"/>
                </a:spcAft>
              </a:pPr>
              <a:t>Asia</a:t>
            </a:fld>
            <a:endParaRPr lang="en-US" sz="1000" kern="1200" dirty="0">
              <a:solidFill>
                <a:schemeClr val="tx1"/>
              </a:solidFill>
              <a:latin typeface="+mn-lt"/>
              <a:ea typeface="+mn-ea"/>
              <a:cs typeface="+mn-cs"/>
            </a:endParaRPr>
          </a:p>
        </p:txBody>
      </p:sp>
      <p:sp>
        <p:nvSpPr>
          <p:cNvPr id="333" name="Google Shape;7;p1">
            <a:extLst>
              <a:ext uri="{FF2B5EF4-FFF2-40B4-BE49-F238E27FC236}">
                <a16:creationId xmlns:a16="http://schemas.microsoft.com/office/drawing/2014/main" id="{F412745C-227B-E3A5-AF4D-3DA1A6FBBF2B}"/>
              </a:ext>
            </a:extLst>
          </p:cNvPr>
          <p:cNvSpPr txBox="1">
            <a:spLocks noGrp="1"/>
          </p:cNvSpPr>
          <p:nvPr>
            <p:custDataLst>
              <p:tags r:id="rId100"/>
            </p:custDataLst>
          </p:nvPr>
        </p:nvSpPr>
        <p:spPr bwMode="auto">
          <a:xfrm>
            <a:off x="2397125" y="2616200"/>
            <a:ext cx="4921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F3A43BCE-E18C-4E6E-AA5F-05CCD9093E4D}" type="datetime'Au''''''''''''''s''''t''ra''l''''''''''''''''i''''''a'''''''''">
              <a:rPr lang="en-US" altLang="en-US" sz="1000" kern="1200" smtClean="0">
                <a:solidFill>
                  <a:schemeClr val="tx1"/>
                </a:solidFill>
                <a:latin typeface="+mn-lt"/>
                <a:ea typeface="+mn-ea"/>
                <a:cs typeface="+mn-cs"/>
              </a:rPr>
              <a:pPr>
                <a:spcBef>
                  <a:spcPct val="0"/>
                </a:spcBef>
                <a:spcAft>
                  <a:spcPct val="0"/>
                </a:spcAft>
              </a:pPr>
              <a:t>Australia</a:t>
            </a:fld>
            <a:endParaRPr lang="en-US" sz="1000" kern="1200" dirty="0">
              <a:solidFill>
                <a:schemeClr val="tx1"/>
              </a:solidFill>
              <a:latin typeface="+mn-lt"/>
              <a:ea typeface="+mn-ea"/>
              <a:cs typeface="+mn-cs"/>
            </a:endParaRPr>
          </a:p>
        </p:txBody>
      </p:sp>
      <p:sp>
        <p:nvSpPr>
          <p:cNvPr id="335" name="Google Shape;7;p1">
            <a:extLst>
              <a:ext uri="{FF2B5EF4-FFF2-40B4-BE49-F238E27FC236}">
                <a16:creationId xmlns:a16="http://schemas.microsoft.com/office/drawing/2014/main" id="{11746B32-A826-3A1B-F742-9EF19A6F65A4}"/>
              </a:ext>
            </a:extLst>
          </p:cNvPr>
          <p:cNvSpPr txBox="1">
            <a:spLocks noGrp="1"/>
          </p:cNvSpPr>
          <p:nvPr>
            <p:custDataLst>
              <p:tags r:id="rId101"/>
            </p:custDataLst>
          </p:nvPr>
        </p:nvSpPr>
        <p:spPr bwMode="auto">
          <a:xfrm>
            <a:off x="884238" y="2795588"/>
            <a:ext cx="406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ct val="0"/>
              </a:spcBef>
              <a:spcAft>
                <a:spcPct val="0"/>
              </a:spcAft>
            </a:pPr>
            <a:fld id="{241FA22E-18A7-4DB6-92AC-0A70ACFDF5D7}" type="datetime'''''''Eu''''r''''''o''''''''''''''''''''p''e'''''''''''''">
              <a:rPr lang="en-US" altLang="en-US" sz="1000" kern="1200" smtClean="0">
                <a:solidFill>
                  <a:schemeClr val="tx1"/>
                </a:solidFill>
                <a:latin typeface="+mn-lt"/>
                <a:ea typeface="+mn-ea"/>
                <a:cs typeface="+mn-cs"/>
              </a:rPr>
              <a:pPr/>
              <a:t>Europe</a:t>
            </a:fld>
            <a:endParaRPr lang="en-US" sz="1000" kern="1200" dirty="0">
              <a:solidFill>
                <a:schemeClr val="tx1"/>
              </a:solidFill>
              <a:latin typeface="+mn-lt"/>
              <a:ea typeface="+mn-ea"/>
              <a:cs typeface="+mn-cs"/>
            </a:endParaRPr>
          </a:p>
        </p:txBody>
      </p:sp>
      <p:sp>
        <p:nvSpPr>
          <p:cNvPr id="336" name="Google Shape;7;p1">
            <a:extLst>
              <a:ext uri="{FF2B5EF4-FFF2-40B4-BE49-F238E27FC236}">
                <a16:creationId xmlns:a16="http://schemas.microsoft.com/office/drawing/2014/main" id="{AD50784C-C8BA-9B32-14FF-069D524EBA02}"/>
              </a:ext>
            </a:extLst>
          </p:cNvPr>
          <p:cNvSpPr txBox="1">
            <a:spLocks noGrp="1"/>
          </p:cNvSpPr>
          <p:nvPr>
            <p:custDataLst>
              <p:tags r:id="rId102"/>
            </p:custDataLst>
          </p:nvPr>
        </p:nvSpPr>
        <p:spPr bwMode="auto">
          <a:xfrm>
            <a:off x="498475" y="1379538"/>
            <a:ext cx="8096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ct val="0"/>
              </a:spcBef>
              <a:spcAft>
                <a:spcPct val="0"/>
              </a:spcAft>
            </a:pPr>
            <a:fld id="{15151F5C-4B04-4DE1-A94B-C2D7D14171F7}" type="datetime'''N''''o''''rth Am''e''''''''''''''''r''''''''ic''a'''''''''''">
              <a:rPr lang="en-US" altLang="en-US" sz="1000" kern="1200" smtClean="0">
                <a:solidFill>
                  <a:schemeClr val="tx1"/>
                </a:solidFill>
                <a:latin typeface="+mn-lt"/>
                <a:ea typeface="+mn-ea"/>
                <a:cs typeface="+mn-cs"/>
              </a:rPr>
              <a:pPr/>
              <a:t>North America</a:t>
            </a:fld>
            <a:endParaRPr lang="en-US" sz="1000" kern="1200" dirty="0">
              <a:solidFill>
                <a:schemeClr val="tx1"/>
              </a:solidFill>
              <a:latin typeface="+mn-lt"/>
              <a:ea typeface="+mn-ea"/>
              <a:cs typeface="+mn-cs"/>
            </a:endParaRPr>
          </a:p>
        </p:txBody>
      </p:sp>
      <p:sp>
        <p:nvSpPr>
          <p:cNvPr id="381" name="TextBox 380">
            <a:extLst>
              <a:ext uri="{FF2B5EF4-FFF2-40B4-BE49-F238E27FC236}">
                <a16:creationId xmlns:a16="http://schemas.microsoft.com/office/drawing/2014/main" id="{B6CAB374-6407-86B0-7963-CC36E6CA69FE}"/>
              </a:ext>
            </a:extLst>
          </p:cNvPr>
          <p:cNvSpPr txBox="1"/>
          <p:nvPr/>
        </p:nvSpPr>
        <p:spPr>
          <a:xfrm>
            <a:off x="79671" y="666541"/>
            <a:ext cx="3269658" cy="646331"/>
          </a:xfrm>
          <a:prstGeom prst="rect">
            <a:avLst/>
          </a:prstGeom>
          <a:noFill/>
        </p:spPr>
        <p:txBody>
          <a:bodyPr wrap="square">
            <a:spAutoFit/>
          </a:bodyPr>
          <a:lstStyle/>
          <a:p>
            <a:r>
              <a:rPr lang="en-US" sz="1200" dirty="0"/>
              <a:t>European Countries accomplished 384K sales which represents ~40% out of Total Sales</a:t>
            </a:r>
          </a:p>
        </p:txBody>
      </p:sp>
      <p:sp>
        <p:nvSpPr>
          <p:cNvPr id="394" name="TextBox 393">
            <a:extLst>
              <a:ext uri="{FF2B5EF4-FFF2-40B4-BE49-F238E27FC236}">
                <a16:creationId xmlns:a16="http://schemas.microsoft.com/office/drawing/2014/main" id="{F8453EEE-9F24-FD50-F250-1B70DFE65084}"/>
              </a:ext>
            </a:extLst>
          </p:cNvPr>
          <p:cNvSpPr txBox="1"/>
          <p:nvPr/>
        </p:nvSpPr>
        <p:spPr>
          <a:xfrm>
            <a:off x="1382713" y="2014537"/>
            <a:ext cx="820933" cy="338554"/>
          </a:xfrm>
          <a:prstGeom prst="rect">
            <a:avLst/>
          </a:prstGeom>
          <a:noFill/>
        </p:spPr>
        <p:txBody>
          <a:bodyPr wrap="square">
            <a:spAutoFit/>
          </a:bodyPr>
          <a:lstStyle/>
          <a:p>
            <a:r>
              <a:rPr lang="en-US" sz="1600" dirty="0"/>
              <a:t>963 K</a:t>
            </a:r>
          </a:p>
        </p:txBody>
      </p:sp>
      <p:sp>
        <p:nvSpPr>
          <p:cNvPr id="75" name="TextBox 74">
            <a:extLst>
              <a:ext uri="{FF2B5EF4-FFF2-40B4-BE49-F238E27FC236}">
                <a16:creationId xmlns:a16="http://schemas.microsoft.com/office/drawing/2014/main" id="{D294A9AD-5769-F04E-693E-90F749F0B371}"/>
              </a:ext>
            </a:extLst>
          </p:cNvPr>
          <p:cNvSpPr txBox="1"/>
          <p:nvPr/>
        </p:nvSpPr>
        <p:spPr>
          <a:xfrm>
            <a:off x="4068083" y="1057871"/>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spTree>
    <p:extLst>
      <p:ext uri="{BB962C8B-B14F-4D97-AF65-F5344CB8AC3E}">
        <p14:creationId xmlns:p14="http://schemas.microsoft.com/office/powerpoint/2010/main" val="206269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7861141-74B5-1539-FA27-279DCEFE4392}"/>
              </a:ext>
            </a:extLst>
          </p:cNvPr>
          <p:cNvGraphicFramePr>
            <a:graphicFrameLocks noChangeAspect="1"/>
          </p:cNvGraphicFramePr>
          <p:nvPr>
            <p:custDataLst>
              <p:tags r:id="rId1"/>
            </p:custDataLst>
            <p:extLst>
              <p:ext uri="{D42A27DB-BD31-4B8C-83A1-F6EECF244321}">
                <p14:modId xmlns:p14="http://schemas.microsoft.com/office/powerpoint/2010/main" val="2921380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3" imgW="425" imgH="426" progId="TCLayout.ActiveDocument.1">
                  <p:embed/>
                </p:oleObj>
              </mc:Choice>
              <mc:Fallback>
                <p:oleObj name="think-cell Slide" r:id="rId73" imgW="425" imgH="426" progId="TCLayout.ActiveDocument.1">
                  <p:embed/>
                  <p:pic>
                    <p:nvPicPr>
                      <p:cNvPr id="3" name="think-cell data - do not delete" hidden="1">
                        <a:extLst>
                          <a:ext uri="{FF2B5EF4-FFF2-40B4-BE49-F238E27FC236}">
                            <a16:creationId xmlns:a16="http://schemas.microsoft.com/office/drawing/2014/main" id="{07861141-74B5-1539-FA27-279DCEFE4392}"/>
                          </a:ext>
                        </a:extLst>
                      </p:cNvPr>
                      <p:cNvPicPr/>
                      <p:nvPr/>
                    </p:nvPicPr>
                    <p:blipFill>
                      <a:blip r:embed="rId74"/>
                      <a:stretch>
                        <a:fillRect/>
                      </a:stretch>
                    </p:blipFill>
                    <p:spPr>
                      <a:xfrm>
                        <a:off x="1588" y="1588"/>
                        <a:ext cx="1588" cy="1588"/>
                      </a:xfrm>
                      <a:prstGeom prst="rect">
                        <a:avLst/>
                      </a:prstGeom>
                    </p:spPr>
                  </p:pic>
                </p:oleObj>
              </mc:Fallback>
            </mc:AlternateContent>
          </a:graphicData>
        </a:graphic>
      </p:graphicFrame>
      <p:sp>
        <p:nvSpPr>
          <p:cNvPr id="4" name="Content Placeholder 2">
            <a:extLst>
              <a:ext uri="{FF2B5EF4-FFF2-40B4-BE49-F238E27FC236}">
                <a16:creationId xmlns:a16="http://schemas.microsoft.com/office/drawing/2014/main" id="{464D1DB8-51E0-68BB-E31F-1401C6BBE57C}"/>
              </a:ext>
            </a:extLst>
          </p:cNvPr>
          <p:cNvSpPr txBox="1">
            <a:spLocks/>
          </p:cNvSpPr>
          <p:nvPr/>
        </p:nvSpPr>
        <p:spPr>
          <a:xfrm>
            <a:off x="287337" y="307978"/>
            <a:ext cx="209867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Revenue</a:t>
            </a:r>
          </a:p>
        </p:txBody>
      </p:sp>
      <p:sp>
        <p:nvSpPr>
          <p:cNvPr id="5" name="Content Placeholder 2">
            <a:extLst>
              <a:ext uri="{FF2B5EF4-FFF2-40B4-BE49-F238E27FC236}">
                <a16:creationId xmlns:a16="http://schemas.microsoft.com/office/drawing/2014/main" id="{75844B84-8541-DCCA-0A1A-81DE35FC168A}"/>
              </a:ext>
            </a:extLst>
          </p:cNvPr>
          <p:cNvSpPr txBox="1">
            <a:spLocks/>
          </p:cNvSpPr>
          <p:nvPr/>
        </p:nvSpPr>
        <p:spPr>
          <a:xfrm>
            <a:off x="1654968" y="197263"/>
            <a:ext cx="2635250" cy="4492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Profit vs Cost</a:t>
            </a:r>
          </a:p>
          <a:p>
            <a:pPr marL="0" indent="0">
              <a:buFont typeface="Tw Cen MT" panose="020B0602020104020603" pitchFamily="34" charset="0"/>
              <a:buNone/>
            </a:pPr>
            <a:endParaRPr lang="en-US" sz="1800" dirty="0"/>
          </a:p>
        </p:txBody>
      </p:sp>
      <p:sp>
        <p:nvSpPr>
          <p:cNvPr id="7" name="TextBox 6">
            <a:extLst>
              <a:ext uri="{FF2B5EF4-FFF2-40B4-BE49-F238E27FC236}">
                <a16:creationId xmlns:a16="http://schemas.microsoft.com/office/drawing/2014/main" id="{DC1FB434-0268-7A0F-A9A9-B81133800CA4}"/>
              </a:ext>
            </a:extLst>
          </p:cNvPr>
          <p:cNvSpPr txBox="1"/>
          <p:nvPr/>
        </p:nvSpPr>
        <p:spPr>
          <a:xfrm>
            <a:off x="71438" y="676927"/>
            <a:ext cx="4429125" cy="999056"/>
          </a:xfrm>
          <a:prstGeom prst="rect">
            <a:avLst/>
          </a:prstGeom>
          <a:noFill/>
        </p:spPr>
        <p:txBody>
          <a:bodyPr wrap="square">
            <a:spAutoFit/>
          </a:bodyPr>
          <a:lstStyle/>
          <a:p>
            <a:pPr marL="342900" marR="0" lvl="0" indent="-342900" rtl="0">
              <a:lnSpc>
                <a:spcPct val="115000"/>
              </a:lnSpc>
              <a:spcBef>
                <a:spcPts val="0"/>
              </a:spcBef>
              <a:spcAft>
                <a:spcPts val="0"/>
              </a:spcAft>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Australia is the top performer with 563.6K in revenue and a substantial profit margin. This success is followed by UAE and Canada, which also demonstrated strong financial performance.</a:t>
            </a:r>
          </a:p>
        </p:txBody>
      </p:sp>
      <p:sp>
        <p:nvSpPr>
          <p:cNvPr id="221" name="TextBox 220">
            <a:extLst>
              <a:ext uri="{FF2B5EF4-FFF2-40B4-BE49-F238E27FC236}">
                <a16:creationId xmlns:a16="http://schemas.microsoft.com/office/drawing/2014/main" id="{FD3BD47F-7257-BBF4-E5CA-3685604DC1F7}"/>
              </a:ext>
            </a:extLst>
          </p:cNvPr>
          <p:cNvSpPr txBox="1"/>
          <p:nvPr/>
        </p:nvSpPr>
        <p:spPr>
          <a:xfrm>
            <a:off x="4248944" y="2726841"/>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sp>
        <p:nvSpPr>
          <p:cNvPr id="227" name="TextBox 226">
            <a:extLst>
              <a:ext uri="{FF2B5EF4-FFF2-40B4-BE49-F238E27FC236}">
                <a16:creationId xmlns:a16="http://schemas.microsoft.com/office/drawing/2014/main" id="{C3A92428-5BF4-9BEF-462E-56D5E90E3A07}"/>
              </a:ext>
            </a:extLst>
          </p:cNvPr>
          <p:cNvSpPr txBox="1"/>
          <p:nvPr/>
        </p:nvSpPr>
        <p:spPr>
          <a:xfrm>
            <a:off x="57151" y="1658294"/>
            <a:ext cx="4429125" cy="768993"/>
          </a:xfrm>
          <a:prstGeom prst="rect">
            <a:avLst/>
          </a:prstGeom>
          <a:noFill/>
        </p:spPr>
        <p:txBody>
          <a:bodyPr wrap="square">
            <a:spAutoFit/>
          </a:bodyPr>
          <a:lstStyle/>
          <a:p>
            <a:pPr marL="342900" indent="-342900">
              <a:lnSpc>
                <a:spcPct val="115000"/>
              </a:lnSpc>
              <a:buFont typeface="Courier New" panose="02070309020205020404" pitchFamily="49" charset="0"/>
              <a:buChar char="o"/>
            </a:pPr>
            <a:r>
              <a:rPr lang="en-US" sz="1300" kern="100" dirty="0">
                <a:latin typeface="Calibri" panose="020F0502020204030204" pitchFamily="34" charset="0"/>
                <a:cs typeface="Arial" panose="020B0604020202020204" pitchFamily="34" charset="0"/>
              </a:rPr>
              <a:t>Australia represent the highest in revenue , while USA is the lowest </a:t>
            </a:r>
            <a:r>
              <a:rPr lang="en-US" sz="1300" kern="100" dirty="0">
                <a:effectLst/>
                <a:latin typeface="Calibri" panose="020F0502020204030204" pitchFamily="34" charset="0"/>
                <a:ea typeface="Calibri" panose="020F0502020204030204" pitchFamily="34" charset="0"/>
                <a:cs typeface="Arial" panose="020B0604020202020204" pitchFamily="34" charset="0"/>
              </a:rPr>
              <a:t>at 507K</a:t>
            </a:r>
            <a:r>
              <a:rPr lang="en-US" sz="1300" kern="100" dirty="0">
                <a:latin typeface="Calibri" panose="020F0502020204030204" pitchFamily="34" charset="0"/>
                <a:cs typeface="Arial" panose="020B0604020202020204" pitchFamily="34" charset="0"/>
              </a:rPr>
              <a:t> ,  Variance between USA , Australia with ~10%</a:t>
            </a:r>
          </a:p>
        </p:txBody>
      </p:sp>
      <p:graphicFrame>
        <p:nvGraphicFramePr>
          <p:cNvPr id="16" name="Chart 15">
            <a:extLst>
              <a:ext uri="{FF2B5EF4-FFF2-40B4-BE49-F238E27FC236}">
                <a16:creationId xmlns:a16="http://schemas.microsoft.com/office/drawing/2014/main" id="{45B96351-38BA-90A3-9EC7-1FC6B677A757}"/>
              </a:ext>
            </a:extLst>
          </p:cNvPr>
          <p:cNvGraphicFramePr/>
          <p:nvPr>
            <p:custDataLst>
              <p:tags r:id="rId2"/>
            </p:custDataLst>
            <p:extLst>
              <p:ext uri="{D42A27DB-BD31-4B8C-83A1-F6EECF244321}">
                <p14:modId xmlns:p14="http://schemas.microsoft.com/office/powerpoint/2010/main" val="1384169632"/>
              </p:ext>
            </p:extLst>
          </p:nvPr>
        </p:nvGraphicFramePr>
        <p:xfrm>
          <a:off x="4167188" y="3055938"/>
          <a:ext cx="4927600" cy="1617662"/>
        </p:xfrm>
        <a:graphic>
          <a:graphicData uri="http://schemas.openxmlformats.org/drawingml/2006/chart">
            <c:chart xmlns:c="http://schemas.openxmlformats.org/drawingml/2006/chart" xmlns:r="http://schemas.openxmlformats.org/officeDocument/2006/relationships" r:id="rId75"/>
          </a:graphicData>
        </a:graphic>
      </p:graphicFrame>
      <p:sp>
        <p:nvSpPr>
          <p:cNvPr id="198" name="Google Shape;7;p1">
            <a:extLst>
              <a:ext uri="{FF2B5EF4-FFF2-40B4-BE49-F238E27FC236}">
                <a16:creationId xmlns:a16="http://schemas.microsoft.com/office/drawing/2014/main" id="{7FA5D0A1-89DC-BC3E-917F-C86F95782E1C}"/>
              </a:ext>
            </a:extLst>
          </p:cNvPr>
          <p:cNvSpPr txBox="1">
            <a:spLocks noGrp="1"/>
          </p:cNvSpPr>
          <p:nvPr>
            <p:custDataLst>
              <p:tags r:id="rId3"/>
            </p:custDataLst>
          </p:nvPr>
        </p:nvSpPr>
        <p:spPr bwMode="gray">
          <a:xfrm>
            <a:off x="4291013" y="4122738"/>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A146023-88B6-4148-BD61-20D52F667F18}" type="datetime'5''''''''''''''''''''''5''''''.''''1''%'''''''''''''">
              <a:rPr lang="en-US" altLang="en-US" sz="1000" b="1" kern="1200" smtClean="0">
                <a:solidFill>
                  <a:schemeClr val="bg1"/>
                </a:solidFill>
                <a:latin typeface="+mn-lt"/>
                <a:ea typeface="+mn-ea"/>
                <a:cs typeface="+mn-cs"/>
              </a:rPr>
              <a:pPr/>
              <a:t>55.1%</a:t>
            </a:fld>
            <a:endParaRPr lang="en-US" sz="1000" b="1" kern="1200" dirty="0">
              <a:solidFill>
                <a:schemeClr val="bg1"/>
              </a:solidFill>
              <a:latin typeface="+mn-lt"/>
              <a:ea typeface="+mn-ea"/>
              <a:cs typeface="+mn-cs"/>
            </a:endParaRPr>
          </a:p>
        </p:txBody>
      </p:sp>
      <p:sp>
        <p:nvSpPr>
          <p:cNvPr id="17" name="Google Shape;7;p1">
            <a:extLst>
              <a:ext uri="{FF2B5EF4-FFF2-40B4-BE49-F238E27FC236}">
                <a16:creationId xmlns:a16="http://schemas.microsoft.com/office/drawing/2014/main" id="{5A4BB40B-2241-1B7F-2D04-9A3D4E05A9E7}"/>
              </a:ext>
            </a:extLst>
          </p:cNvPr>
          <p:cNvSpPr txBox="1">
            <a:spLocks noGrp="1"/>
          </p:cNvSpPr>
          <p:nvPr>
            <p:custDataLst>
              <p:tags r:id="rId4"/>
            </p:custDataLst>
          </p:nvPr>
        </p:nvSpPr>
        <p:spPr bwMode="auto">
          <a:xfrm>
            <a:off x="4233863" y="4633913"/>
            <a:ext cx="5048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77F0D79B-F1F1-47CB-B27F-1A566458268E}" type="datetime'''''''''''A''u''''st''''''r''''''''''''al''i''''''a'">
              <a:rPr lang="en-US" altLang="en-US" sz="1000" kern="1200" smtClean="0">
                <a:solidFill>
                  <a:schemeClr val="tx1"/>
                </a:solidFill>
                <a:latin typeface="+mn-lt"/>
                <a:ea typeface="+mn-ea"/>
                <a:cs typeface="+mn-cs"/>
              </a:rPr>
              <a:pPr/>
              <a:t>Australia</a:t>
            </a:fld>
            <a:endParaRPr lang="en-US" sz="1000" kern="1200" dirty="0">
              <a:solidFill>
                <a:schemeClr val="tx1"/>
              </a:solidFill>
              <a:latin typeface="+mn-lt"/>
              <a:ea typeface="+mn-ea"/>
              <a:cs typeface="+mn-cs"/>
            </a:endParaRPr>
          </a:p>
        </p:txBody>
      </p:sp>
      <p:sp>
        <p:nvSpPr>
          <p:cNvPr id="223" name="Google Shape;7;p1">
            <a:extLst>
              <a:ext uri="{FF2B5EF4-FFF2-40B4-BE49-F238E27FC236}">
                <a16:creationId xmlns:a16="http://schemas.microsoft.com/office/drawing/2014/main" id="{FE192904-82EA-9CBC-F51A-D06513ACBF4C}"/>
              </a:ext>
            </a:extLst>
          </p:cNvPr>
          <p:cNvSpPr txBox="1">
            <a:spLocks noGrp="1"/>
          </p:cNvSpPr>
          <p:nvPr>
            <p:custDataLst>
              <p:tags r:id="rId5"/>
            </p:custDataLst>
          </p:nvPr>
        </p:nvSpPr>
        <p:spPr bwMode="gray">
          <a:xfrm>
            <a:off x="4767263" y="3413125"/>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55132450-3B54-42CA-BD7B-1688D84B19D8}" type="datetime'4''''''5.''''''2''''''''%'''''''''''''''''''''''''''''">
              <a:rPr lang="en-US" altLang="en-US" sz="1000" b="1" kern="1200" smtClean="0">
                <a:solidFill>
                  <a:schemeClr val="bg1"/>
                </a:solidFill>
                <a:latin typeface="+mn-lt"/>
                <a:ea typeface="+mn-ea"/>
                <a:cs typeface="+mn-cs"/>
              </a:rPr>
              <a:pPr/>
              <a:t>45.2%</a:t>
            </a:fld>
            <a:endParaRPr lang="en-US" sz="1000" b="1" kern="1200" dirty="0">
              <a:solidFill>
                <a:schemeClr val="bg1"/>
              </a:solidFill>
              <a:latin typeface="+mn-lt"/>
              <a:ea typeface="+mn-ea"/>
              <a:cs typeface="+mn-cs"/>
            </a:endParaRPr>
          </a:p>
        </p:txBody>
      </p:sp>
      <p:sp>
        <p:nvSpPr>
          <p:cNvPr id="224" name="Google Shape;7;p1">
            <a:extLst>
              <a:ext uri="{FF2B5EF4-FFF2-40B4-BE49-F238E27FC236}">
                <a16:creationId xmlns:a16="http://schemas.microsoft.com/office/drawing/2014/main" id="{BAE41F59-C9CF-83BF-E6EA-24C511E56392}"/>
              </a:ext>
            </a:extLst>
          </p:cNvPr>
          <p:cNvSpPr txBox="1">
            <a:spLocks noGrp="1"/>
          </p:cNvSpPr>
          <p:nvPr>
            <p:custDataLst>
              <p:tags r:id="rId6"/>
            </p:custDataLst>
          </p:nvPr>
        </p:nvSpPr>
        <p:spPr bwMode="gray">
          <a:xfrm>
            <a:off x="4767263" y="4129088"/>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DEC4138-ABD5-4F0E-9119-507A003BA5BE}" type="datetime'''''''5''''''''''''''''''''''''''''''''''4.''''8%'''''">
              <a:rPr lang="en-US" altLang="en-US" sz="1000" b="1" kern="1200" smtClean="0">
                <a:solidFill>
                  <a:schemeClr val="bg1"/>
                </a:solidFill>
                <a:latin typeface="+mn-lt"/>
                <a:ea typeface="+mn-ea"/>
                <a:cs typeface="+mn-cs"/>
              </a:rPr>
              <a:pPr/>
              <a:t>54.8%</a:t>
            </a:fld>
            <a:endParaRPr lang="en-US" sz="1000" b="1" kern="1200" dirty="0">
              <a:solidFill>
                <a:schemeClr val="bg1"/>
              </a:solidFill>
              <a:latin typeface="+mn-lt"/>
              <a:ea typeface="+mn-ea"/>
              <a:cs typeface="+mn-cs"/>
            </a:endParaRPr>
          </a:p>
        </p:txBody>
      </p:sp>
      <p:sp>
        <p:nvSpPr>
          <p:cNvPr id="35" name="Google Shape;7;p1">
            <a:extLst>
              <a:ext uri="{FF2B5EF4-FFF2-40B4-BE49-F238E27FC236}">
                <a16:creationId xmlns:a16="http://schemas.microsoft.com/office/drawing/2014/main" id="{1A447FD3-938D-7D7D-92D1-5C1C541DC9BF}"/>
              </a:ext>
            </a:extLst>
          </p:cNvPr>
          <p:cNvSpPr txBox="1">
            <a:spLocks noGrp="1"/>
          </p:cNvSpPr>
          <p:nvPr>
            <p:custDataLst>
              <p:tags r:id="rId7"/>
            </p:custDataLst>
          </p:nvPr>
        </p:nvSpPr>
        <p:spPr bwMode="auto">
          <a:xfrm>
            <a:off x="4826000" y="4633913"/>
            <a:ext cx="2730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A7676895-751B-4BA1-8F09-DDC174E0870B}" type="datetime'''''''''''U''''A''''''''''''''''''''''''''''''''''''E'''''''''">
              <a:rPr lang="en-US" altLang="en-US" sz="1000" kern="1200" smtClean="0">
                <a:solidFill>
                  <a:schemeClr val="tx1"/>
                </a:solidFill>
                <a:latin typeface="+mn-lt"/>
                <a:ea typeface="+mn-ea"/>
                <a:cs typeface="+mn-cs"/>
              </a:rPr>
              <a:pPr/>
              <a:t>UAE</a:t>
            </a:fld>
            <a:endParaRPr lang="en-US" sz="1000" kern="1200" dirty="0">
              <a:solidFill>
                <a:schemeClr val="tx1"/>
              </a:solidFill>
              <a:latin typeface="+mn-lt"/>
              <a:ea typeface="+mn-ea"/>
              <a:cs typeface="+mn-cs"/>
            </a:endParaRPr>
          </a:p>
        </p:txBody>
      </p:sp>
      <p:sp>
        <p:nvSpPr>
          <p:cNvPr id="199" name="Google Shape;7;p1">
            <a:extLst>
              <a:ext uri="{FF2B5EF4-FFF2-40B4-BE49-F238E27FC236}">
                <a16:creationId xmlns:a16="http://schemas.microsoft.com/office/drawing/2014/main" id="{DE043028-682B-8F40-16CC-0403C8FA72FD}"/>
              </a:ext>
            </a:extLst>
          </p:cNvPr>
          <p:cNvSpPr txBox="1">
            <a:spLocks noGrp="1"/>
          </p:cNvSpPr>
          <p:nvPr>
            <p:custDataLst>
              <p:tags r:id="rId8"/>
            </p:custDataLst>
          </p:nvPr>
        </p:nvSpPr>
        <p:spPr bwMode="gray">
          <a:xfrm>
            <a:off x="5243513" y="3443288"/>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67363D57-2904-4AF2-8487-2059AC334071}" type="datetime'46''''.''''''''''''''''''''''''''''''''2''''''''%'''''">
              <a:rPr lang="en-US" altLang="en-US" sz="1000" b="1" kern="1200" smtClean="0">
                <a:solidFill>
                  <a:schemeClr val="bg1"/>
                </a:solidFill>
                <a:latin typeface="+mn-lt"/>
                <a:ea typeface="+mn-ea"/>
                <a:cs typeface="+mn-cs"/>
              </a:rPr>
              <a:pPr/>
              <a:t>46.2%</a:t>
            </a:fld>
            <a:endParaRPr lang="en-US" sz="1000" b="1" kern="1200" dirty="0">
              <a:solidFill>
                <a:schemeClr val="bg1"/>
              </a:solidFill>
              <a:latin typeface="+mn-lt"/>
              <a:ea typeface="+mn-ea"/>
              <a:cs typeface="+mn-cs"/>
            </a:endParaRPr>
          </a:p>
        </p:txBody>
      </p:sp>
      <p:sp>
        <p:nvSpPr>
          <p:cNvPr id="200" name="Google Shape;7;p1">
            <a:extLst>
              <a:ext uri="{FF2B5EF4-FFF2-40B4-BE49-F238E27FC236}">
                <a16:creationId xmlns:a16="http://schemas.microsoft.com/office/drawing/2014/main" id="{989DF0DF-E690-CD5D-77CD-A9921F2C2117}"/>
              </a:ext>
            </a:extLst>
          </p:cNvPr>
          <p:cNvSpPr txBox="1">
            <a:spLocks noGrp="1"/>
          </p:cNvSpPr>
          <p:nvPr>
            <p:custDataLst>
              <p:tags r:id="rId9"/>
            </p:custDataLst>
          </p:nvPr>
        </p:nvSpPr>
        <p:spPr bwMode="gray">
          <a:xfrm>
            <a:off x="5243513" y="4144963"/>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FC31903-A4CD-4DBE-BCB6-857FF7D8D204}" type="datetime'''''5''''''''''''''3''''''''''''''''''''''''''.''''''8''''%'''">
              <a:rPr lang="en-US" altLang="en-US" sz="1000" b="1" kern="1200" smtClean="0">
                <a:solidFill>
                  <a:schemeClr val="bg1"/>
                </a:solidFill>
                <a:latin typeface="+mn-lt"/>
                <a:ea typeface="+mn-ea"/>
                <a:cs typeface="+mn-cs"/>
              </a:rPr>
              <a:pPr/>
              <a:t>53.8%</a:t>
            </a:fld>
            <a:endParaRPr lang="en-US" sz="1000" b="1" kern="1200" dirty="0">
              <a:solidFill>
                <a:schemeClr val="bg1"/>
              </a:solidFill>
              <a:latin typeface="+mn-lt"/>
              <a:ea typeface="+mn-ea"/>
              <a:cs typeface="+mn-cs"/>
            </a:endParaRPr>
          </a:p>
        </p:txBody>
      </p:sp>
      <p:sp>
        <p:nvSpPr>
          <p:cNvPr id="19" name="Google Shape;7;p1">
            <a:extLst>
              <a:ext uri="{FF2B5EF4-FFF2-40B4-BE49-F238E27FC236}">
                <a16:creationId xmlns:a16="http://schemas.microsoft.com/office/drawing/2014/main" id="{278D1B19-8D28-EC20-9073-310A48EEBDF9}"/>
              </a:ext>
            </a:extLst>
          </p:cNvPr>
          <p:cNvSpPr txBox="1">
            <a:spLocks noGrp="1"/>
          </p:cNvSpPr>
          <p:nvPr>
            <p:custDataLst>
              <p:tags r:id="rId10"/>
            </p:custDataLst>
          </p:nvPr>
        </p:nvSpPr>
        <p:spPr bwMode="auto">
          <a:xfrm>
            <a:off x="5211763" y="4633913"/>
            <a:ext cx="454025"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B9014931-6698-499E-9686-D55E42923827}" type="datetime'''''C''''''ana''''''''''''''''da'">
              <a:rPr lang="en-US" altLang="en-US" sz="1000" kern="1200" smtClean="0">
                <a:solidFill>
                  <a:schemeClr val="tx1"/>
                </a:solidFill>
                <a:latin typeface="+mn-lt"/>
                <a:ea typeface="+mn-ea"/>
                <a:cs typeface="+mn-cs"/>
              </a:rPr>
              <a:pPr/>
              <a:t>Canada</a:t>
            </a:fld>
            <a:endParaRPr lang="en-US" sz="1000" kern="1200" dirty="0">
              <a:solidFill>
                <a:schemeClr val="tx1"/>
              </a:solidFill>
              <a:latin typeface="+mn-lt"/>
              <a:ea typeface="+mn-ea"/>
              <a:cs typeface="+mn-cs"/>
            </a:endParaRPr>
          </a:p>
        </p:txBody>
      </p:sp>
      <p:sp>
        <p:nvSpPr>
          <p:cNvPr id="226" name="Google Shape;7;p1">
            <a:extLst>
              <a:ext uri="{FF2B5EF4-FFF2-40B4-BE49-F238E27FC236}">
                <a16:creationId xmlns:a16="http://schemas.microsoft.com/office/drawing/2014/main" id="{AEA76DA9-C1AD-2DE6-2941-3F44943E149C}"/>
              </a:ext>
            </a:extLst>
          </p:cNvPr>
          <p:cNvSpPr txBox="1">
            <a:spLocks noGrp="1"/>
          </p:cNvSpPr>
          <p:nvPr>
            <p:custDataLst>
              <p:tags r:id="rId11"/>
            </p:custDataLst>
          </p:nvPr>
        </p:nvSpPr>
        <p:spPr bwMode="gray">
          <a:xfrm>
            <a:off x="5719763" y="3459163"/>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A5A79483-BE9D-48B2-A816-3A7FB24DED60}" type="datetime'''''''''4''''''6.5''%'''''''''''">
              <a:rPr lang="en-US" altLang="en-US" sz="1000" b="1" kern="1200" smtClean="0">
                <a:solidFill>
                  <a:schemeClr val="bg1"/>
                </a:solidFill>
                <a:latin typeface="+mn-lt"/>
                <a:ea typeface="+mn-ea"/>
                <a:cs typeface="+mn-cs"/>
              </a:rPr>
              <a:pPr/>
              <a:t>46.5%</a:t>
            </a:fld>
            <a:endParaRPr lang="en-US" sz="1000" b="1" kern="1200" dirty="0">
              <a:solidFill>
                <a:schemeClr val="bg1"/>
              </a:solidFill>
              <a:latin typeface="+mn-lt"/>
              <a:ea typeface="+mn-ea"/>
              <a:cs typeface="+mn-cs"/>
            </a:endParaRPr>
          </a:p>
        </p:txBody>
      </p:sp>
      <p:sp>
        <p:nvSpPr>
          <p:cNvPr id="228" name="Google Shape;7;p1">
            <a:extLst>
              <a:ext uri="{FF2B5EF4-FFF2-40B4-BE49-F238E27FC236}">
                <a16:creationId xmlns:a16="http://schemas.microsoft.com/office/drawing/2014/main" id="{2EA4FF8E-F7DC-DEFC-B672-1892A6E31D80}"/>
              </a:ext>
            </a:extLst>
          </p:cNvPr>
          <p:cNvSpPr txBox="1">
            <a:spLocks noGrp="1"/>
          </p:cNvSpPr>
          <p:nvPr>
            <p:custDataLst>
              <p:tags r:id="rId12"/>
            </p:custDataLst>
          </p:nvPr>
        </p:nvSpPr>
        <p:spPr bwMode="gray">
          <a:xfrm>
            <a:off x="5719763" y="4151313"/>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AA8D280-5EDC-45E8-A079-CEF740389D98}" type="datetime'''''''''5''''''''''''''''''''''3.''''''''''''''''5''%'">
              <a:rPr lang="en-US" altLang="en-US" sz="1000" b="1" kern="1200" smtClean="0">
                <a:solidFill>
                  <a:schemeClr val="bg1"/>
                </a:solidFill>
                <a:latin typeface="+mn-lt"/>
                <a:ea typeface="+mn-ea"/>
                <a:cs typeface="+mn-cs"/>
              </a:rPr>
              <a:pPr/>
              <a:t>53.5%</a:t>
            </a:fld>
            <a:endParaRPr lang="en-US" sz="1000" b="1" kern="1200" dirty="0">
              <a:solidFill>
                <a:schemeClr val="bg1"/>
              </a:solidFill>
              <a:latin typeface="+mn-lt"/>
              <a:ea typeface="+mn-ea"/>
              <a:cs typeface="+mn-cs"/>
            </a:endParaRPr>
          </a:p>
        </p:txBody>
      </p:sp>
      <p:sp>
        <p:nvSpPr>
          <p:cNvPr id="36" name="Google Shape;7;p1">
            <a:extLst>
              <a:ext uri="{FF2B5EF4-FFF2-40B4-BE49-F238E27FC236}">
                <a16:creationId xmlns:a16="http://schemas.microsoft.com/office/drawing/2014/main" id="{2A116740-2421-6391-DAA9-56D3864567A0}"/>
              </a:ext>
            </a:extLst>
          </p:cNvPr>
          <p:cNvSpPr txBox="1">
            <a:spLocks noGrp="1"/>
          </p:cNvSpPr>
          <p:nvPr>
            <p:custDataLst>
              <p:tags r:id="rId13"/>
            </p:custDataLst>
          </p:nvPr>
        </p:nvSpPr>
        <p:spPr bwMode="auto">
          <a:xfrm>
            <a:off x="5821363" y="4633913"/>
            <a:ext cx="18891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A8359F30-4EB0-4E7A-99BB-BEC6A16D1B71}" type="datetime'''''''''''''''''''''U''''''''''K'''''''">
              <a:rPr lang="en-US" altLang="en-US" sz="1000" kern="1200" smtClean="0">
                <a:solidFill>
                  <a:schemeClr val="tx1"/>
                </a:solidFill>
                <a:latin typeface="+mn-lt"/>
                <a:ea typeface="+mn-ea"/>
                <a:cs typeface="+mn-cs"/>
              </a:rPr>
              <a:pPr/>
              <a:t>UK</a:t>
            </a:fld>
            <a:endParaRPr lang="en-US" sz="1000" kern="1200" dirty="0">
              <a:solidFill>
                <a:schemeClr val="tx1"/>
              </a:solidFill>
              <a:latin typeface="+mn-lt"/>
              <a:ea typeface="+mn-ea"/>
              <a:cs typeface="+mn-cs"/>
            </a:endParaRPr>
          </a:p>
        </p:txBody>
      </p:sp>
      <p:sp>
        <p:nvSpPr>
          <p:cNvPr id="203" name="Google Shape;7;p1">
            <a:extLst>
              <a:ext uri="{FF2B5EF4-FFF2-40B4-BE49-F238E27FC236}">
                <a16:creationId xmlns:a16="http://schemas.microsoft.com/office/drawing/2014/main" id="{6250477A-3266-88C4-26FD-386CC6B0AF6D}"/>
              </a:ext>
            </a:extLst>
          </p:cNvPr>
          <p:cNvSpPr txBox="1">
            <a:spLocks noGrp="1"/>
          </p:cNvSpPr>
          <p:nvPr>
            <p:custDataLst>
              <p:tags r:id="rId14"/>
            </p:custDataLst>
          </p:nvPr>
        </p:nvSpPr>
        <p:spPr bwMode="gray">
          <a:xfrm>
            <a:off x="6196013" y="3459163"/>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CA48205-E556-4450-B4F8-705DBE32D94F}" type="datetime'''''''''''''''''46''''.''''''''''''''''2''''''''%'''''''''''''">
              <a:rPr lang="en-US" altLang="en-US" sz="1000" b="1" kern="1200" smtClean="0">
                <a:solidFill>
                  <a:schemeClr val="bg1"/>
                </a:solidFill>
                <a:latin typeface="+mn-lt"/>
                <a:ea typeface="+mn-ea"/>
                <a:cs typeface="+mn-cs"/>
              </a:rPr>
              <a:pPr/>
              <a:t>46.2%</a:t>
            </a:fld>
            <a:endParaRPr lang="en-US" sz="1000" b="1" kern="1200" dirty="0">
              <a:solidFill>
                <a:schemeClr val="bg1"/>
              </a:solidFill>
              <a:latin typeface="+mn-lt"/>
              <a:ea typeface="+mn-ea"/>
              <a:cs typeface="+mn-cs"/>
            </a:endParaRPr>
          </a:p>
        </p:txBody>
      </p:sp>
      <p:sp>
        <p:nvSpPr>
          <p:cNvPr id="204" name="Google Shape;7;p1">
            <a:extLst>
              <a:ext uri="{FF2B5EF4-FFF2-40B4-BE49-F238E27FC236}">
                <a16:creationId xmlns:a16="http://schemas.microsoft.com/office/drawing/2014/main" id="{D0623F73-E461-C661-7A20-C5FBB7D42B91}"/>
              </a:ext>
            </a:extLst>
          </p:cNvPr>
          <p:cNvSpPr txBox="1">
            <a:spLocks noGrp="1"/>
          </p:cNvSpPr>
          <p:nvPr>
            <p:custDataLst>
              <p:tags r:id="rId15"/>
            </p:custDataLst>
          </p:nvPr>
        </p:nvSpPr>
        <p:spPr bwMode="gray">
          <a:xfrm>
            <a:off x="6196013" y="4149725"/>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6E37AF5-D82E-4B86-B4A5-BCA983B1D86C}" type="datetime'''''''''53.''''''''8''''''''''''%'''''''''''''">
              <a:rPr lang="en-US" altLang="en-US" sz="1000" b="1" kern="1200" smtClean="0">
                <a:solidFill>
                  <a:schemeClr val="bg1"/>
                </a:solidFill>
                <a:latin typeface="+mn-lt"/>
                <a:ea typeface="+mn-ea"/>
                <a:cs typeface="+mn-cs"/>
              </a:rPr>
              <a:pPr/>
              <a:t>53.8%</a:t>
            </a:fld>
            <a:endParaRPr lang="en-US" sz="1000" b="1" kern="1200" dirty="0">
              <a:solidFill>
                <a:schemeClr val="bg1"/>
              </a:solidFill>
              <a:latin typeface="+mn-lt"/>
              <a:ea typeface="+mn-ea"/>
              <a:cs typeface="+mn-cs"/>
            </a:endParaRPr>
          </a:p>
        </p:txBody>
      </p:sp>
      <p:sp>
        <p:nvSpPr>
          <p:cNvPr id="31" name="Google Shape;7;p1">
            <a:extLst>
              <a:ext uri="{FF2B5EF4-FFF2-40B4-BE49-F238E27FC236}">
                <a16:creationId xmlns:a16="http://schemas.microsoft.com/office/drawing/2014/main" id="{D3B1040A-7AC5-CACA-7B00-C9476E7AB36C}"/>
              </a:ext>
            </a:extLst>
          </p:cNvPr>
          <p:cNvSpPr txBox="1">
            <a:spLocks noGrp="1"/>
          </p:cNvSpPr>
          <p:nvPr>
            <p:custDataLst>
              <p:tags r:id="rId16"/>
            </p:custDataLst>
          </p:nvPr>
        </p:nvSpPr>
        <p:spPr bwMode="auto">
          <a:xfrm>
            <a:off x="6224588" y="4633913"/>
            <a:ext cx="3349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A7458301-7FA6-486D-B02E-860BA43C1257}" type="datetime'''''''''''''''E''g''''''''''''''''''''y''''''''''''''''''pt'">
              <a:rPr lang="en-US" altLang="en-US" sz="1000" kern="1200" smtClean="0">
                <a:solidFill>
                  <a:schemeClr val="tx1"/>
                </a:solidFill>
                <a:latin typeface="+mn-lt"/>
                <a:ea typeface="+mn-ea"/>
                <a:cs typeface="+mn-cs"/>
              </a:rPr>
              <a:pPr/>
              <a:t>Egypt</a:t>
            </a:fld>
            <a:endParaRPr lang="en-US" sz="1000" kern="1200" dirty="0">
              <a:solidFill>
                <a:schemeClr val="tx1"/>
              </a:solidFill>
              <a:latin typeface="+mn-lt"/>
              <a:ea typeface="+mn-ea"/>
              <a:cs typeface="+mn-cs"/>
            </a:endParaRPr>
          </a:p>
        </p:txBody>
      </p:sp>
      <p:sp>
        <p:nvSpPr>
          <p:cNvPr id="205" name="Google Shape;7;p1">
            <a:extLst>
              <a:ext uri="{FF2B5EF4-FFF2-40B4-BE49-F238E27FC236}">
                <a16:creationId xmlns:a16="http://schemas.microsoft.com/office/drawing/2014/main" id="{F25B261D-426C-858F-3BA6-DB85AED70937}"/>
              </a:ext>
            </a:extLst>
          </p:cNvPr>
          <p:cNvSpPr txBox="1">
            <a:spLocks noGrp="1"/>
          </p:cNvSpPr>
          <p:nvPr>
            <p:custDataLst>
              <p:tags r:id="rId17"/>
            </p:custDataLst>
          </p:nvPr>
        </p:nvSpPr>
        <p:spPr bwMode="gray">
          <a:xfrm>
            <a:off x="6672263" y="3463925"/>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CCCFFFC-0C60-49C5-ABE4-C26C6CA69CDC}" type="datetime'''''''''''''''4''''''6''''''''''.''''''''''''4''''%'''''''">
              <a:rPr lang="en-US" altLang="en-US" sz="1000" b="1" kern="1200" smtClean="0">
                <a:solidFill>
                  <a:schemeClr val="bg1"/>
                </a:solidFill>
                <a:latin typeface="+mn-lt"/>
                <a:ea typeface="+mn-ea"/>
                <a:cs typeface="+mn-cs"/>
              </a:rPr>
              <a:pPr/>
              <a:t>46.4%</a:t>
            </a:fld>
            <a:endParaRPr lang="en-US" sz="1000" b="1" kern="1200" dirty="0">
              <a:solidFill>
                <a:schemeClr val="bg1"/>
              </a:solidFill>
              <a:latin typeface="+mn-lt"/>
              <a:ea typeface="+mn-ea"/>
              <a:cs typeface="+mn-cs"/>
            </a:endParaRPr>
          </a:p>
        </p:txBody>
      </p:sp>
      <p:sp>
        <p:nvSpPr>
          <p:cNvPr id="217" name="Google Shape;7;p1">
            <a:extLst>
              <a:ext uri="{FF2B5EF4-FFF2-40B4-BE49-F238E27FC236}">
                <a16:creationId xmlns:a16="http://schemas.microsoft.com/office/drawing/2014/main" id="{CC7130D1-6496-4780-1167-72F416B186B1}"/>
              </a:ext>
            </a:extLst>
          </p:cNvPr>
          <p:cNvSpPr txBox="1">
            <a:spLocks noGrp="1"/>
          </p:cNvSpPr>
          <p:nvPr>
            <p:custDataLst>
              <p:tags r:id="rId18"/>
            </p:custDataLst>
          </p:nvPr>
        </p:nvSpPr>
        <p:spPr bwMode="gray">
          <a:xfrm>
            <a:off x="6672263" y="4152900"/>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39E1B5B-9607-4708-9E8F-45F31CD849DB}" type="datetime'''''''''''5''''''3''''''.6''''''''%'''''''''''''''''">
              <a:rPr lang="en-US" altLang="en-US" sz="1000" b="1" kern="1200" smtClean="0">
                <a:solidFill>
                  <a:schemeClr val="bg1"/>
                </a:solidFill>
                <a:latin typeface="+mn-lt"/>
                <a:ea typeface="+mn-ea"/>
                <a:cs typeface="+mn-cs"/>
              </a:rPr>
              <a:pPr/>
              <a:t>53.6%</a:t>
            </a:fld>
            <a:endParaRPr lang="en-US" sz="1000" b="1" kern="1200" dirty="0">
              <a:solidFill>
                <a:schemeClr val="bg1"/>
              </a:solidFill>
              <a:latin typeface="+mn-lt"/>
              <a:ea typeface="+mn-ea"/>
              <a:cs typeface="+mn-cs"/>
            </a:endParaRPr>
          </a:p>
        </p:txBody>
      </p:sp>
      <p:sp>
        <p:nvSpPr>
          <p:cNvPr id="32" name="Google Shape;7;p1">
            <a:extLst>
              <a:ext uri="{FF2B5EF4-FFF2-40B4-BE49-F238E27FC236}">
                <a16:creationId xmlns:a16="http://schemas.microsoft.com/office/drawing/2014/main" id="{5E24785C-5A76-DB87-D5B2-3E59AD904DA4}"/>
              </a:ext>
            </a:extLst>
          </p:cNvPr>
          <p:cNvSpPr txBox="1">
            <a:spLocks noGrp="1"/>
          </p:cNvSpPr>
          <p:nvPr>
            <p:custDataLst>
              <p:tags r:id="rId19"/>
            </p:custDataLst>
          </p:nvPr>
        </p:nvSpPr>
        <p:spPr bwMode="auto">
          <a:xfrm>
            <a:off x="6664325" y="4633913"/>
            <a:ext cx="406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0A9473B1-5595-4138-A408-F0D9001E2829}" type="datetime'F''''''''r''a''''''''''''n''''''c''''''''''e'''''">
              <a:rPr lang="en-US" altLang="en-US" sz="1000" kern="1200" smtClean="0">
                <a:solidFill>
                  <a:schemeClr val="tx1"/>
                </a:solidFill>
                <a:latin typeface="+mn-lt"/>
                <a:ea typeface="+mn-ea"/>
                <a:cs typeface="+mn-cs"/>
              </a:rPr>
              <a:pPr/>
              <a:t>France</a:t>
            </a:fld>
            <a:endParaRPr lang="en-US" sz="1000" kern="1200" dirty="0">
              <a:solidFill>
                <a:schemeClr val="tx1"/>
              </a:solidFill>
              <a:latin typeface="+mn-lt"/>
              <a:ea typeface="+mn-ea"/>
              <a:cs typeface="+mn-cs"/>
            </a:endParaRPr>
          </a:p>
        </p:txBody>
      </p:sp>
      <p:sp>
        <p:nvSpPr>
          <p:cNvPr id="220" name="Google Shape;7;p1">
            <a:extLst>
              <a:ext uri="{FF2B5EF4-FFF2-40B4-BE49-F238E27FC236}">
                <a16:creationId xmlns:a16="http://schemas.microsoft.com/office/drawing/2014/main" id="{1E956534-E25A-5CE9-3BEA-661B40CBBDA7}"/>
              </a:ext>
            </a:extLst>
          </p:cNvPr>
          <p:cNvSpPr txBox="1">
            <a:spLocks noGrp="1"/>
          </p:cNvSpPr>
          <p:nvPr>
            <p:custDataLst>
              <p:tags r:id="rId20"/>
            </p:custDataLst>
          </p:nvPr>
        </p:nvSpPr>
        <p:spPr bwMode="gray">
          <a:xfrm>
            <a:off x="7148513" y="3463925"/>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F8DCA651-1DD6-4E8B-BB98-33DB4C644E77}" type="datetime'''''''''''''''''''''''''''''4''''6.''''0''''''''''''''''%'">
              <a:rPr lang="en-US" altLang="en-US" sz="1000" b="1" kern="1200" smtClean="0">
                <a:solidFill>
                  <a:schemeClr val="bg1"/>
                </a:solidFill>
                <a:latin typeface="+mn-lt"/>
                <a:ea typeface="+mn-ea"/>
                <a:cs typeface="+mn-cs"/>
              </a:rPr>
              <a:pPr/>
              <a:t>46.0%</a:t>
            </a:fld>
            <a:endParaRPr lang="en-US" sz="1000" b="1" kern="1200" dirty="0">
              <a:solidFill>
                <a:schemeClr val="bg1"/>
              </a:solidFill>
              <a:latin typeface="+mn-lt"/>
              <a:ea typeface="+mn-ea"/>
              <a:cs typeface="+mn-cs"/>
            </a:endParaRPr>
          </a:p>
        </p:txBody>
      </p:sp>
      <p:sp>
        <p:nvSpPr>
          <p:cNvPr id="222" name="Google Shape;7;p1">
            <a:extLst>
              <a:ext uri="{FF2B5EF4-FFF2-40B4-BE49-F238E27FC236}">
                <a16:creationId xmlns:a16="http://schemas.microsoft.com/office/drawing/2014/main" id="{D29A976E-17E2-A9B2-D116-A85AE6EADBB2}"/>
              </a:ext>
            </a:extLst>
          </p:cNvPr>
          <p:cNvSpPr txBox="1">
            <a:spLocks noGrp="1"/>
          </p:cNvSpPr>
          <p:nvPr>
            <p:custDataLst>
              <p:tags r:id="rId21"/>
            </p:custDataLst>
          </p:nvPr>
        </p:nvSpPr>
        <p:spPr bwMode="gray">
          <a:xfrm>
            <a:off x="7148513" y="4151313"/>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97E856D-6A94-401F-86D6-0DD3A00FAC65}" type="datetime'''''''''''''''''''5''''''''''''''''''4''.0''%'''''''''">
              <a:rPr lang="en-US" altLang="en-US" sz="1000" b="1" kern="1200" smtClean="0">
                <a:solidFill>
                  <a:schemeClr val="bg1"/>
                </a:solidFill>
                <a:latin typeface="+mn-lt"/>
                <a:ea typeface="+mn-ea"/>
                <a:cs typeface="+mn-cs"/>
              </a:rPr>
              <a:pPr/>
              <a:t>54.0%</a:t>
            </a:fld>
            <a:endParaRPr lang="en-US" sz="1000" b="1" kern="1200" dirty="0">
              <a:solidFill>
                <a:schemeClr val="bg1"/>
              </a:solidFill>
              <a:latin typeface="+mn-lt"/>
              <a:ea typeface="+mn-ea"/>
              <a:cs typeface="+mn-cs"/>
            </a:endParaRPr>
          </a:p>
        </p:txBody>
      </p:sp>
      <p:sp>
        <p:nvSpPr>
          <p:cNvPr id="196" name="Google Shape;7;p1">
            <a:extLst>
              <a:ext uri="{FF2B5EF4-FFF2-40B4-BE49-F238E27FC236}">
                <a16:creationId xmlns:a16="http://schemas.microsoft.com/office/drawing/2014/main" id="{762024AB-4EA5-2C87-4974-9399F0FF2989}"/>
              </a:ext>
            </a:extLst>
          </p:cNvPr>
          <p:cNvSpPr txBox="1">
            <a:spLocks noGrp="1"/>
          </p:cNvSpPr>
          <p:nvPr>
            <p:custDataLst>
              <p:tags r:id="rId22"/>
            </p:custDataLst>
          </p:nvPr>
        </p:nvSpPr>
        <p:spPr bwMode="gray">
          <a:xfrm>
            <a:off x="4291013" y="3395663"/>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E52536E9-2A99-4A22-BD22-88A62D1851A4}" type="datetime'''''''''''''''''''''4''''4''''''''''.''''''''9''%'''''''''''">
              <a:rPr lang="en-US" altLang="en-US" sz="1000" b="1" kern="1200" smtClean="0">
                <a:solidFill>
                  <a:schemeClr val="bg1"/>
                </a:solidFill>
                <a:latin typeface="+mn-lt"/>
                <a:ea typeface="+mn-ea"/>
                <a:cs typeface="+mn-cs"/>
              </a:rPr>
              <a:pPr/>
              <a:t>44.9%</a:t>
            </a:fld>
            <a:endParaRPr lang="en-US" sz="1000" b="1" kern="1200" dirty="0">
              <a:solidFill>
                <a:schemeClr val="bg1"/>
              </a:solidFill>
              <a:latin typeface="+mn-lt"/>
              <a:ea typeface="+mn-ea"/>
              <a:cs typeface="+mn-cs"/>
            </a:endParaRPr>
          </a:p>
        </p:txBody>
      </p:sp>
      <p:sp>
        <p:nvSpPr>
          <p:cNvPr id="218" name="Google Shape;7;p1">
            <a:extLst>
              <a:ext uri="{FF2B5EF4-FFF2-40B4-BE49-F238E27FC236}">
                <a16:creationId xmlns:a16="http://schemas.microsoft.com/office/drawing/2014/main" id="{CE64EA74-D249-154E-C831-13A7FAEE64D2}"/>
              </a:ext>
            </a:extLst>
          </p:cNvPr>
          <p:cNvSpPr txBox="1">
            <a:spLocks noGrp="1"/>
          </p:cNvSpPr>
          <p:nvPr>
            <p:custDataLst>
              <p:tags r:id="rId23"/>
            </p:custDataLst>
          </p:nvPr>
        </p:nvSpPr>
        <p:spPr bwMode="gray">
          <a:xfrm>
            <a:off x="7624763" y="3497263"/>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D1DC5D2-0398-46E0-B03C-EB74220ECCA7}" type="datetime'''''''''''4''6''''''.''9''''''''''''''''%'''''">
              <a:rPr lang="en-US" altLang="en-US" sz="1000" b="1" kern="1200" smtClean="0">
                <a:solidFill>
                  <a:schemeClr val="bg1"/>
                </a:solidFill>
                <a:latin typeface="+mn-lt"/>
                <a:ea typeface="+mn-ea"/>
                <a:cs typeface="+mn-cs"/>
              </a:rPr>
              <a:pPr/>
              <a:t>46.9%</a:t>
            </a:fld>
            <a:endParaRPr lang="en-US" sz="1000" b="1" kern="1200" dirty="0">
              <a:solidFill>
                <a:schemeClr val="bg1"/>
              </a:solidFill>
              <a:latin typeface="+mn-lt"/>
              <a:ea typeface="+mn-ea"/>
              <a:cs typeface="+mn-cs"/>
            </a:endParaRPr>
          </a:p>
        </p:txBody>
      </p:sp>
      <p:sp>
        <p:nvSpPr>
          <p:cNvPr id="219" name="Google Shape;7;p1">
            <a:extLst>
              <a:ext uri="{FF2B5EF4-FFF2-40B4-BE49-F238E27FC236}">
                <a16:creationId xmlns:a16="http://schemas.microsoft.com/office/drawing/2014/main" id="{29234426-DDE5-3E62-403F-D325D28BDA3D}"/>
              </a:ext>
            </a:extLst>
          </p:cNvPr>
          <p:cNvSpPr txBox="1">
            <a:spLocks noGrp="1"/>
          </p:cNvSpPr>
          <p:nvPr>
            <p:custDataLst>
              <p:tags r:id="rId24"/>
            </p:custDataLst>
          </p:nvPr>
        </p:nvSpPr>
        <p:spPr bwMode="gray">
          <a:xfrm>
            <a:off x="7624763" y="4167188"/>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E5CFB67-2592-4EE1-BB3C-A0A575A5A843}" type="datetime'''''5''''''''3''.''''''''''''''''''''1''%'''''''''''">
              <a:rPr lang="en-US" altLang="en-US" sz="1000" b="1" kern="1200" smtClean="0">
                <a:solidFill>
                  <a:schemeClr val="bg1"/>
                </a:solidFill>
                <a:latin typeface="+mn-lt"/>
                <a:ea typeface="+mn-ea"/>
                <a:cs typeface="+mn-cs"/>
              </a:rPr>
              <a:pPr/>
              <a:t>53.1%</a:t>
            </a:fld>
            <a:endParaRPr lang="en-US" sz="1000" b="1" kern="1200" dirty="0">
              <a:solidFill>
                <a:schemeClr val="bg1"/>
              </a:solidFill>
              <a:latin typeface="+mn-lt"/>
              <a:ea typeface="+mn-ea"/>
              <a:cs typeface="+mn-cs"/>
            </a:endParaRPr>
          </a:p>
        </p:txBody>
      </p:sp>
      <p:sp>
        <p:nvSpPr>
          <p:cNvPr id="33" name="Google Shape;7;p1">
            <a:extLst>
              <a:ext uri="{FF2B5EF4-FFF2-40B4-BE49-F238E27FC236}">
                <a16:creationId xmlns:a16="http://schemas.microsoft.com/office/drawing/2014/main" id="{B0751524-9D3B-BFD3-7651-33C96B4C7059}"/>
              </a:ext>
            </a:extLst>
          </p:cNvPr>
          <p:cNvSpPr txBox="1">
            <a:spLocks noGrp="1"/>
          </p:cNvSpPr>
          <p:nvPr>
            <p:custDataLst>
              <p:tags r:id="rId25"/>
            </p:custDataLst>
          </p:nvPr>
        </p:nvSpPr>
        <p:spPr bwMode="auto">
          <a:xfrm>
            <a:off x="7553325" y="4633913"/>
            <a:ext cx="5334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5DECC916-B072-4518-B808-F0BFEE2ACFF7}" type="datetime'G''''''''e''''''''''''''''''r''''ma''''''''n''y'">
              <a:rPr lang="en-US" altLang="en-US" sz="1000" kern="1200" smtClean="0">
                <a:solidFill>
                  <a:schemeClr val="tx1"/>
                </a:solidFill>
                <a:latin typeface="+mn-lt"/>
                <a:ea typeface="+mn-ea"/>
                <a:cs typeface="+mn-cs"/>
              </a:rPr>
              <a:pPr/>
              <a:t>Germany</a:t>
            </a:fld>
            <a:endParaRPr lang="en-US" sz="1000" kern="1200" dirty="0">
              <a:solidFill>
                <a:schemeClr val="tx1"/>
              </a:solidFill>
              <a:latin typeface="+mn-lt"/>
              <a:ea typeface="+mn-ea"/>
              <a:cs typeface="+mn-cs"/>
            </a:endParaRPr>
          </a:p>
        </p:txBody>
      </p:sp>
      <p:sp>
        <p:nvSpPr>
          <p:cNvPr id="201" name="Google Shape;7;p1">
            <a:extLst>
              <a:ext uri="{FF2B5EF4-FFF2-40B4-BE49-F238E27FC236}">
                <a16:creationId xmlns:a16="http://schemas.microsoft.com/office/drawing/2014/main" id="{428DE192-EEE1-5103-F0EE-780009E2CFD4}"/>
              </a:ext>
            </a:extLst>
          </p:cNvPr>
          <p:cNvSpPr txBox="1">
            <a:spLocks noGrp="1"/>
          </p:cNvSpPr>
          <p:nvPr>
            <p:custDataLst>
              <p:tags r:id="rId26"/>
            </p:custDataLst>
          </p:nvPr>
        </p:nvSpPr>
        <p:spPr bwMode="gray">
          <a:xfrm>
            <a:off x="8101013" y="3544888"/>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480AAB8-FE31-4AC6-886F-DEDE905BB4EB}" type="datetime'5''''''''''1''''''''.0''''''''''''''''''''''''''''''''''''''%'">
              <a:rPr lang="en-US" altLang="en-US" sz="1000" b="1" kern="1200" smtClean="0">
                <a:solidFill>
                  <a:schemeClr val="bg1"/>
                </a:solidFill>
                <a:latin typeface="+mn-lt"/>
                <a:ea typeface="+mn-ea"/>
                <a:cs typeface="+mn-cs"/>
              </a:rPr>
              <a:pPr/>
              <a:t>51.0%</a:t>
            </a:fld>
            <a:endParaRPr lang="en-US" sz="1000" b="1" kern="1200" dirty="0">
              <a:solidFill>
                <a:schemeClr val="bg1"/>
              </a:solidFill>
              <a:latin typeface="+mn-lt"/>
              <a:ea typeface="+mn-ea"/>
              <a:cs typeface="+mn-cs"/>
            </a:endParaRPr>
          </a:p>
        </p:txBody>
      </p:sp>
      <p:sp>
        <p:nvSpPr>
          <p:cNvPr id="202" name="Google Shape;7;p1">
            <a:extLst>
              <a:ext uri="{FF2B5EF4-FFF2-40B4-BE49-F238E27FC236}">
                <a16:creationId xmlns:a16="http://schemas.microsoft.com/office/drawing/2014/main" id="{70F37604-0C81-C954-0F01-EA270FD0D986}"/>
              </a:ext>
            </a:extLst>
          </p:cNvPr>
          <p:cNvSpPr txBox="1">
            <a:spLocks noGrp="1"/>
          </p:cNvSpPr>
          <p:nvPr>
            <p:custDataLst>
              <p:tags r:id="rId27"/>
            </p:custDataLst>
          </p:nvPr>
        </p:nvSpPr>
        <p:spPr bwMode="gray">
          <a:xfrm>
            <a:off x="8101013" y="4200525"/>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65CD8D6F-3B8A-447C-B9FC-A475A337FF5A}" type="datetime'''4''9''.''''''''''''''''''''''''''0''''''%'''''''">
              <a:rPr lang="en-US" altLang="en-US" sz="1000" b="1" kern="1200" smtClean="0">
                <a:solidFill>
                  <a:schemeClr val="bg1"/>
                </a:solidFill>
                <a:latin typeface="+mn-lt"/>
                <a:ea typeface="+mn-ea"/>
                <a:cs typeface="+mn-cs"/>
              </a:rPr>
              <a:pPr/>
              <a:t>49.0%</a:t>
            </a:fld>
            <a:endParaRPr lang="en-US" sz="1000" b="1" kern="1200" dirty="0">
              <a:solidFill>
                <a:schemeClr val="bg1"/>
              </a:solidFill>
              <a:latin typeface="+mn-lt"/>
              <a:ea typeface="+mn-ea"/>
              <a:cs typeface="+mn-cs"/>
            </a:endParaRPr>
          </a:p>
        </p:txBody>
      </p:sp>
      <p:sp>
        <p:nvSpPr>
          <p:cNvPr id="20" name="Google Shape;7;p1">
            <a:extLst>
              <a:ext uri="{FF2B5EF4-FFF2-40B4-BE49-F238E27FC236}">
                <a16:creationId xmlns:a16="http://schemas.microsoft.com/office/drawing/2014/main" id="{6899D265-097A-3702-926A-33A9B8F3DBAE}"/>
              </a:ext>
            </a:extLst>
          </p:cNvPr>
          <p:cNvSpPr txBox="1">
            <a:spLocks noGrp="1"/>
          </p:cNvSpPr>
          <p:nvPr>
            <p:custDataLst>
              <p:tags r:id="rId28"/>
            </p:custDataLst>
          </p:nvPr>
        </p:nvSpPr>
        <p:spPr bwMode="auto">
          <a:xfrm>
            <a:off x="8124825" y="4633913"/>
            <a:ext cx="34290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30520C15-1D40-4965-B90E-C6722C8DD25A}" type="datetime'''''''''''''''''''''''''''''''''''C''''''hi''''''na'''''''''''">
              <a:rPr lang="en-US" altLang="en-US" sz="1000" kern="1200" smtClean="0">
                <a:solidFill>
                  <a:schemeClr val="tx1"/>
                </a:solidFill>
                <a:latin typeface="+mn-lt"/>
                <a:ea typeface="+mn-ea"/>
                <a:cs typeface="+mn-cs"/>
              </a:rPr>
              <a:pPr/>
              <a:t>China</a:t>
            </a:fld>
            <a:endParaRPr lang="en-US" sz="1000" kern="1200" dirty="0">
              <a:solidFill>
                <a:schemeClr val="tx1"/>
              </a:solidFill>
              <a:latin typeface="+mn-lt"/>
              <a:ea typeface="+mn-ea"/>
              <a:cs typeface="+mn-cs"/>
            </a:endParaRPr>
          </a:p>
        </p:txBody>
      </p:sp>
      <p:sp>
        <p:nvSpPr>
          <p:cNvPr id="229" name="Google Shape;7;p1">
            <a:extLst>
              <a:ext uri="{FF2B5EF4-FFF2-40B4-BE49-F238E27FC236}">
                <a16:creationId xmlns:a16="http://schemas.microsoft.com/office/drawing/2014/main" id="{366868A0-3AC4-8E10-4C98-54C02BD18342}"/>
              </a:ext>
            </a:extLst>
          </p:cNvPr>
          <p:cNvSpPr txBox="1">
            <a:spLocks noGrp="1"/>
          </p:cNvSpPr>
          <p:nvPr>
            <p:custDataLst>
              <p:tags r:id="rId29"/>
            </p:custDataLst>
          </p:nvPr>
        </p:nvSpPr>
        <p:spPr bwMode="gray">
          <a:xfrm>
            <a:off x="8577263" y="3538538"/>
            <a:ext cx="392113" cy="136525"/>
          </a:xfrm>
          <a:prstGeom prst="rect">
            <a:avLst/>
          </a:prstGeom>
          <a:solidFill>
            <a:schemeClr val="accent1"/>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F53781C-C743-447F-82E5-B15A067492F0}" type="datetime'''''''''''49.''''''''''''''''''''4''''''''''''%'''''''''">
              <a:rPr lang="en-US" altLang="en-US" sz="1000" b="1" kern="1200" smtClean="0">
                <a:solidFill>
                  <a:schemeClr val="bg1"/>
                </a:solidFill>
                <a:latin typeface="+mn-lt"/>
                <a:ea typeface="+mn-ea"/>
                <a:cs typeface="+mn-cs"/>
              </a:rPr>
              <a:pPr/>
              <a:t>49.4%</a:t>
            </a:fld>
            <a:endParaRPr lang="en-US" sz="1000" b="1" kern="1200" dirty="0">
              <a:solidFill>
                <a:schemeClr val="bg1"/>
              </a:solidFill>
              <a:latin typeface="+mn-lt"/>
              <a:ea typeface="+mn-ea"/>
              <a:cs typeface="+mn-cs"/>
            </a:endParaRPr>
          </a:p>
        </p:txBody>
      </p:sp>
      <p:sp>
        <p:nvSpPr>
          <p:cNvPr id="230" name="Google Shape;7;p1">
            <a:extLst>
              <a:ext uri="{FF2B5EF4-FFF2-40B4-BE49-F238E27FC236}">
                <a16:creationId xmlns:a16="http://schemas.microsoft.com/office/drawing/2014/main" id="{03C68FD4-7BB9-F506-68C5-5FC0BF2FDD66}"/>
              </a:ext>
            </a:extLst>
          </p:cNvPr>
          <p:cNvSpPr txBox="1">
            <a:spLocks noGrp="1"/>
          </p:cNvSpPr>
          <p:nvPr>
            <p:custDataLst>
              <p:tags r:id="rId30"/>
            </p:custDataLst>
          </p:nvPr>
        </p:nvSpPr>
        <p:spPr bwMode="gray">
          <a:xfrm>
            <a:off x="8577263" y="4192588"/>
            <a:ext cx="392113" cy="136525"/>
          </a:xfrm>
          <a:prstGeom prst="rect">
            <a:avLst/>
          </a:prstGeom>
          <a:solidFill>
            <a:srgbClr val="808080"/>
          </a:solidFill>
          <a:ln>
            <a:noFill/>
          </a:ln>
          <a:effectLst/>
        </p:spPr>
        <p:txBody>
          <a:bodyPr spcFirstLastPara="1" vert="horz" wrap="none" lIns="17463" tIns="0" rIns="17463"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E7A2CE8D-2911-46C3-BEB4-A83293CFD6CA}" type="datetime'''''5''''''''''''0.''''''6''''%'''''''''''''''''''">
              <a:rPr lang="en-US" altLang="en-US" sz="1000" b="1" kern="1200" smtClean="0">
                <a:solidFill>
                  <a:schemeClr val="bg1"/>
                </a:solidFill>
                <a:latin typeface="+mn-lt"/>
                <a:ea typeface="+mn-ea"/>
                <a:cs typeface="+mn-cs"/>
              </a:rPr>
              <a:pPr/>
              <a:t>50.6%</a:t>
            </a:fld>
            <a:endParaRPr lang="en-US" sz="1000" b="1" kern="1200" dirty="0">
              <a:solidFill>
                <a:schemeClr val="bg1"/>
              </a:solidFill>
              <a:latin typeface="+mn-lt"/>
              <a:ea typeface="+mn-ea"/>
              <a:cs typeface="+mn-cs"/>
            </a:endParaRPr>
          </a:p>
        </p:txBody>
      </p:sp>
      <p:sp>
        <p:nvSpPr>
          <p:cNvPr id="37" name="Google Shape;7;p1">
            <a:extLst>
              <a:ext uri="{FF2B5EF4-FFF2-40B4-BE49-F238E27FC236}">
                <a16:creationId xmlns:a16="http://schemas.microsoft.com/office/drawing/2014/main" id="{D0520069-92C0-0793-9BA6-D8725E2FF090}"/>
              </a:ext>
            </a:extLst>
          </p:cNvPr>
          <p:cNvSpPr txBox="1">
            <a:spLocks noGrp="1"/>
          </p:cNvSpPr>
          <p:nvPr>
            <p:custDataLst>
              <p:tags r:id="rId31"/>
            </p:custDataLst>
          </p:nvPr>
        </p:nvSpPr>
        <p:spPr bwMode="auto">
          <a:xfrm>
            <a:off x="8636000" y="4633913"/>
            <a:ext cx="273050"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D48B8B29-74AF-4501-9F28-DC0FB1C33BB1}" type="datetime'''U''''''''''''''''''''''''''''''S''''''''''''''''''A'''''''''">
              <a:rPr lang="en-US" altLang="en-US" sz="1000" kern="1200" smtClean="0">
                <a:solidFill>
                  <a:schemeClr val="tx1"/>
                </a:solidFill>
                <a:latin typeface="+mn-lt"/>
                <a:ea typeface="+mn-ea"/>
                <a:cs typeface="+mn-cs"/>
              </a:rPr>
              <a:pPr/>
              <a:t>USA</a:t>
            </a:fld>
            <a:endParaRPr lang="en-US" sz="1000" kern="1200" dirty="0">
              <a:solidFill>
                <a:schemeClr val="tx1"/>
              </a:solidFill>
              <a:latin typeface="+mn-lt"/>
              <a:ea typeface="+mn-ea"/>
              <a:cs typeface="+mn-cs"/>
            </a:endParaRPr>
          </a:p>
        </p:txBody>
      </p:sp>
      <p:sp>
        <p:nvSpPr>
          <p:cNvPr id="25" name="Google Shape;7;p1">
            <a:extLst>
              <a:ext uri="{FF2B5EF4-FFF2-40B4-BE49-F238E27FC236}">
                <a16:creationId xmlns:a16="http://schemas.microsoft.com/office/drawing/2014/main" id="{766FCD69-9BBE-DB85-47EE-FDFE4D6E1F7E}"/>
              </a:ext>
            </a:extLst>
          </p:cNvPr>
          <p:cNvSpPr txBox="1">
            <a:spLocks noGrp="1"/>
          </p:cNvSpPr>
          <p:nvPr>
            <p:custDataLst>
              <p:tags r:id="rId32"/>
            </p:custDataLst>
          </p:nvPr>
        </p:nvSpPr>
        <p:spPr bwMode="gray">
          <a:xfrm>
            <a:off x="4311650" y="2976563"/>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A5E2CFF8-81CC-4ECA-81F8-7931EFB587F3}" type="datetime'''''''''5''''6''''''3''''''''''''''''''.6'">
              <a:rPr lang="en-US" altLang="en-US" sz="1000" b="1" kern="1200" smtClean="0">
                <a:solidFill>
                  <a:schemeClr val="tx1"/>
                </a:solidFill>
                <a:latin typeface="+mn-lt"/>
                <a:ea typeface="+mn-ea"/>
                <a:cs typeface="+mn-cs"/>
              </a:rPr>
              <a:pPr/>
              <a:t>563.6</a:t>
            </a:fld>
            <a:endParaRPr lang="en-US" sz="1000" b="1" kern="1200" dirty="0">
              <a:solidFill>
                <a:schemeClr val="tx1"/>
              </a:solidFill>
              <a:latin typeface="+mn-lt"/>
              <a:ea typeface="+mn-ea"/>
              <a:cs typeface="+mn-cs"/>
            </a:endParaRPr>
          </a:p>
        </p:txBody>
      </p:sp>
      <p:sp>
        <p:nvSpPr>
          <p:cNvPr id="71" name="Google Shape;7;p1">
            <a:extLst>
              <a:ext uri="{FF2B5EF4-FFF2-40B4-BE49-F238E27FC236}">
                <a16:creationId xmlns:a16="http://schemas.microsoft.com/office/drawing/2014/main" id="{9583F7F4-CF85-4758-80E5-AA705B877A23}"/>
              </a:ext>
            </a:extLst>
          </p:cNvPr>
          <p:cNvSpPr txBox="1">
            <a:spLocks noGrp="1"/>
          </p:cNvSpPr>
          <p:nvPr>
            <p:custDataLst>
              <p:tags r:id="rId33"/>
            </p:custDataLst>
          </p:nvPr>
        </p:nvSpPr>
        <p:spPr bwMode="gray">
          <a:xfrm>
            <a:off x="4787900" y="2997200"/>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595A7DEB-7787-4AD7-9B2D-5D34A543C445}" type="datetime'''''''''5''5''''''''''''''''5''''''.''4'''''''''''''''">
              <a:rPr lang="en-US" altLang="en-US" sz="1000" b="1" kern="1200" smtClean="0">
                <a:solidFill>
                  <a:schemeClr val="tx1"/>
                </a:solidFill>
                <a:latin typeface="+mn-lt"/>
                <a:ea typeface="+mn-ea"/>
                <a:cs typeface="+mn-cs"/>
              </a:rPr>
              <a:pPr/>
              <a:t>555.4</a:t>
            </a:fld>
            <a:endParaRPr lang="en-US" sz="1000" b="1" kern="1200" dirty="0">
              <a:solidFill>
                <a:schemeClr val="tx1"/>
              </a:solidFill>
              <a:latin typeface="+mn-lt"/>
              <a:ea typeface="+mn-ea"/>
              <a:cs typeface="+mn-cs"/>
            </a:endParaRPr>
          </a:p>
        </p:txBody>
      </p:sp>
      <p:sp>
        <p:nvSpPr>
          <p:cNvPr id="27" name="Google Shape;7;p1">
            <a:extLst>
              <a:ext uri="{FF2B5EF4-FFF2-40B4-BE49-F238E27FC236}">
                <a16:creationId xmlns:a16="http://schemas.microsoft.com/office/drawing/2014/main" id="{D841501C-3E5F-945E-013F-827E664E44BC}"/>
              </a:ext>
            </a:extLst>
          </p:cNvPr>
          <p:cNvSpPr txBox="1">
            <a:spLocks noGrp="1"/>
          </p:cNvSpPr>
          <p:nvPr>
            <p:custDataLst>
              <p:tags r:id="rId34"/>
            </p:custDataLst>
          </p:nvPr>
        </p:nvSpPr>
        <p:spPr bwMode="gray">
          <a:xfrm>
            <a:off x="5264150" y="3025775"/>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4923FE1B-0683-4A9F-8C24-72F62223BFA5}" type="datetime'''''''''54''''''''''''''4''''''''''''''''.''7'''">
              <a:rPr lang="en-US" altLang="en-US" sz="1000" b="1" kern="1200" smtClean="0">
                <a:solidFill>
                  <a:schemeClr val="tx1"/>
                </a:solidFill>
                <a:latin typeface="+mn-lt"/>
                <a:ea typeface="+mn-ea"/>
                <a:cs typeface="+mn-cs"/>
              </a:rPr>
              <a:pPr/>
              <a:t>544.7</a:t>
            </a:fld>
            <a:endParaRPr lang="en-US" sz="1000" b="1" kern="1200" dirty="0">
              <a:solidFill>
                <a:schemeClr val="tx1"/>
              </a:solidFill>
              <a:latin typeface="+mn-lt"/>
              <a:ea typeface="+mn-ea"/>
              <a:cs typeface="+mn-cs"/>
            </a:endParaRPr>
          </a:p>
        </p:txBody>
      </p:sp>
      <p:sp>
        <p:nvSpPr>
          <p:cNvPr id="74" name="Google Shape;7;p1">
            <a:extLst>
              <a:ext uri="{FF2B5EF4-FFF2-40B4-BE49-F238E27FC236}">
                <a16:creationId xmlns:a16="http://schemas.microsoft.com/office/drawing/2014/main" id="{ED5095BC-A7DE-54CA-0C37-75E166A95EE6}"/>
              </a:ext>
            </a:extLst>
          </p:cNvPr>
          <p:cNvSpPr txBox="1">
            <a:spLocks noGrp="1"/>
          </p:cNvSpPr>
          <p:nvPr>
            <p:custDataLst>
              <p:tags r:id="rId35"/>
            </p:custDataLst>
          </p:nvPr>
        </p:nvSpPr>
        <p:spPr bwMode="gray">
          <a:xfrm>
            <a:off x="5740400" y="3044825"/>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68F612C7-E743-4677-A814-BE7029CB1D30}" type="datetime'5''''''''''3''''''''7''''''.''''1'''''''''">
              <a:rPr lang="en-US" altLang="en-US" sz="1000" b="1" kern="1200" smtClean="0">
                <a:solidFill>
                  <a:schemeClr val="tx1"/>
                </a:solidFill>
                <a:latin typeface="+mn-lt"/>
                <a:ea typeface="+mn-ea"/>
                <a:cs typeface="+mn-cs"/>
              </a:rPr>
              <a:pPr/>
              <a:t>537.1</a:t>
            </a:fld>
            <a:endParaRPr lang="en-US" sz="1000" b="1" kern="1200" dirty="0">
              <a:solidFill>
                <a:schemeClr val="tx1"/>
              </a:solidFill>
              <a:latin typeface="+mn-lt"/>
              <a:ea typeface="+mn-ea"/>
              <a:cs typeface="+mn-cs"/>
            </a:endParaRPr>
          </a:p>
        </p:txBody>
      </p:sp>
      <p:sp>
        <p:nvSpPr>
          <p:cNvPr id="52" name="Google Shape;7;p1">
            <a:extLst>
              <a:ext uri="{FF2B5EF4-FFF2-40B4-BE49-F238E27FC236}">
                <a16:creationId xmlns:a16="http://schemas.microsoft.com/office/drawing/2014/main" id="{C73D206E-25AB-2D5A-6D8E-A609901E6771}"/>
              </a:ext>
            </a:extLst>
          </p:cNvPr>
          <p:cNvSpPr txBox="1">
            <a:spLocks noGrp="1"/>
          </p:cNvSpPr>
          <p:nvPr>
            <p:custDataLst>
              <p:tags r:id="rId36"/>
            </p:custDataLst>
          </p:nvPr>
        </p:nvSpPr>
        <p:spPr bwMode="gray">
          <a:xfrm>
            <a:off x="6216650" y="3046413"/>
            <a:ext cx="349250" cy="136525"/>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78DEC80A-1988-4F32-9FBD-9995030044C6}" type="datetime'''5''''3''''''''''''6''''.''''''''''''''''7'''">
              <a:rPr lang="en-US" altLang="en-US" sz="1000" b="1" kern="1200" smtClean="0">
                <a:solidFill>
                  <a:schemeClr val="tx1"/>
                </a:solidFill>
                <a:latin typeface="+mn-lt"/>
                <a:ea typeface="+mn-ea"/>
                <a:cs typeface="+mn-cs"/>
              </a:rPr>
              <a:pPr/>
              <a:t>536.7</a:t>
            </a:fld>
            <a:endParaRPr lang="en-US" sz="1000" b="1" kern="1200" dirty="0">
              <a:solidFill>
                <a:schemeClr val="tx1"/>
              </a:solidFill>
              <a:latin typeface="+mn-lt"/>
              <a:ea typeface="+mn-ea"/>
              <a:cs typeface="+mn-cs"/>
            </a:endParaRPr>
          </a:p>
        </p:txBody>
      </p:sp>
      <p:sp>
        <p:nvSpPr>
          <p:cNvPr id="55" name="Google Shape;7;p1">
            <a:extLst>
              <a:ext uri="{FF2B5EF4-FFF2-40B4-BE49-F238E27FC236}">
                <a16:creationId xmlns:a16="http://schemas.microsoft.com/office/drawing/2014/main" id="{104875E5-FE06-E85A-16E0-7B42113199FB}"/>
              </a:ext>
            </a:extLst>
          </p:cNvPr>
          <p:cNvSpPr txBox="1">
            <a:spLocks noGrp="1"/>
          </p:cNvSpPr>
          <p:nvPr>
            <p:custDataLst>
              <p:tags r:id="rId37"/>
            </p:custDataLst>
          </p:nvPr>
        </p:nvSpPr>
        <p:spPr bwMode="gray">
          <a:xfrm>
            <a:off x="6692900" y="3051175"/>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CA08A25F-6766-4398-B375-A171C66B49BE}" type="datetime'''5''''''''''3''''4''''''''''''''''''''''''''''''.''6'''''''">
              <a:rPr lang="en-US" altLang="en-US" sz="1000" b="1" kern="1200" smtClean="0">
                <a:solidFill>
                  <a:schemeClr val="tx1"/>
                </a:solidFill>
                <a:latin typeface="+mn-lt"/>
                <a:ea typeface="+mn-ea"/>
                <a:cs typeface="+mn-cs"/>
              </a:rPr>
              <a:pPr/>
              <a:t>534.6</a:t>
            </a:fld>
            <a:endParaRPr lang="en-US" sz="1000" b="1" kern="1200" dirty="0">
              <a:solidFill>
                <a:schemeClr val="tx1"/>
              </a:solidFill>
              <a:latin typeface="+mn-lt"/>
              <a:ea typeface="+mn-ea"/>
              <a:cs typeface="+mn-cs"/>
            </a:endParaRPr>
          </a:p>
        </p:txBody>
      </p:sp>
      <p:sp>
        <p:nvSpPr>
          <p:cNvPr id="61" name="Google Shape;7;p1">
            <a:extLst>
              <a:ext uri="{FF2B5EF4-FFF2-40B4-BE49-F238E27FC236}">
                <a16:creationId xmlns:a16="http://schemas.microsoft.com/office/drawing/2014/main" id="{C46E582E-EA95-09B1-7464-D3C6A9F130EA}"/>
              </a:ext>
            </a:extLst>
          </p:cNvPr>
          <p:cNvSpPr txBox="1">
            <a:spLocks noGrp="1"/>
          </p:cNvSpPr>
          <p:nvPr>
            <p:custDataLst>
              <p:tags r:id="rId38"/>
            </p:custDataLst>
          </p:nvPr>
        </p:nvSpPr>
        <p:spPr bwMode="gray">
          <a:xfrm>
            <a:off x="7169150" y="3054350"/>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7AD2392-6592-4C79-A0E4-9AE148E1EF97}" type="datetime'''''5''''''3''''''''''''''3''.''''''''''''''''''''''6'''''''''">
              <a:rPr lang="en-US" altLang="en-US" sz="1000" b="1" kern="1200" smtClean="0">
                <a:solidFill>
                  <a:schemeClr val="tx1"/>
                </a:solidFill>
                <a:latin typeface="+mn-lt"/>
                <a:ea typeface="+mn-ea"/>
                <a:cs typeface="+mn-cs"/>
              </a:rPr>
              <a:pPr/>
              <a:t>533.6</a:t>
            </a:fld>
            <a:endParaRPr lang="en-US" sz="1000" b="1" kern="1200" dirty="0">
              <a:solidFill>
                <a:schemeClr val="tx1"/>
              </a:solidFill>
              <a:latin typeface="+mn-lt"/>
              <a:ea typeface="+mn-ea"/>
              <a:cs typeface="+mn-cs"/>
            </a:endParaRPr>
          </a:p>
        </p:txBody>
      </p:sp>
      <p:sp>
        <p:nvSpPr>
          <p:cNvPr id="58" name="Google Shape;7;p1">
            <a:extLst>
              <a:ext uri="{FF2B5EF4-FFF2-40B4-BE49-F238E27FC236}">
                <a16:creationId xmlns:a16="http://schemas.microsoft.com/office/drawing/2014/main" id="{B68EE29C-260A-4109-255D-5D48A7DC554A}"/>
              </a:ext>
            </a:extLst>
          </p:cNvPr>
          <p:cNvSpPr txBox="1">
            <a:spLocks noGrp="1"/>
          </p:cNvSpPr>
          <p:nvPr>
            <p:custDataLst>
              <p:tags r:id="rId39"/>
            </p:custDataLst>
          </p:nvPr>
        </p:nvSpPr>
        <p:spPr bwMode="gray">
          <a:xfrm>
            <a:off x="7645400" y="3090863"/>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06DF90F8-E6D5-4BC2-A053-A143018985FB}" type="datetime'''''5''''1''''''''''''''''''''9''''.''''''''''''''''''4'">
              <a:rPr lang="en-US" altLang="en-US" sz="1000" b="1" kern="1200" smtClean="0">
                <a:solidFill>
                  <a:schemeClr val="tx1"/>
                </a:solidFill>
                <a:latin typeface="+mn-lt"/>
                <a:ea typeface="+mn-ea"/>
                <a:cs typeface="+mn-cs"/>
              </a:rPr>
              <a:pPr/>
              <a:t>519.4</a:t>
            </a:fld>
            <a:endParaRPr lang="en-US" sz="1000" b="1" kern="1200" dirty="0">
              <a:solidFill>
                <a:schemeClr val="tx1"/>
              </a:solidFill>
              <a:latin typeface="+mn-lt"/>
              <a:ea typeface="+mn-ea"/>
              <a:cs typeface="+mn-cs"/>
            </a:endParaRPr>
          </a:p>
        </p:txBody>
      </p:sp>
      <p:sp>
        <p:nvSpPr>
          <p:cNvPr id="28" name="Google Shape;7;p1">
            <a:extLst>
              <a:ext uri="{FF2B5EF4-FFF2-40B4-BE49-F238E27FC236}">
                <a16:creationId xmlns:a16="http://schemas.microsoft.com/office/drawing/2014/main" id="{0E719C32-29FE-396B-83ED-86C0B826BEC8}"/>
              </a:ext>
            </a:extLst>
          </p:cNvPr>
          <p:cNvSpPr txBox="1">
            <a:spLocks noGrp="1"/>
          </p:cNvSpPr>
          <p:nvPr>
            <p:custDataLst>
              <p:tags r:id="rId40"/>
            </p:custDataLst>
          </p:nvPr>
        </p:nvSpPr>
        <p:spPr bwMode="gray">
          <a:xfrm>
            <a:off x="8121650" y="3117850"/>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8D235866-2099-4189-AB7E-7E450993DD09}" type="datetime'''''''''''''50''''''''''''''''''''9''''''''''''''''''''.0'''">
              <a:rPr lang="en-US" altLang="en-US" sz="1000" b="1" kern="1200" smtClean="0">
                <a:solidFill>
                  <a:schemeClr val="tx1"/>
                </a:solidFill>
                <a:latin typeface="+mn-lt"/>
                <a:ea typeface="+mn-ea"/>
                <a:cs typeface="+mn-cs"/>
              </a:rPr>
              <a:pPr/>
              <a:t>509.0</a:t>
            </a:fld>
            <a:endParaRPr lang="en-US" sz="1000" b="1" kern="1200" dirty="0">
              <a:solidFill>
                <a:schemeClr val="tx1"/>
              </a:solidFill>
              <a:latin typeface="+mn-lt"/>
              <a:ea typeface="+mn-ea"/>
              <a:cs typeface="+mn-cs"/>
            </a:endParaRPr>
          </a:p>
        </p:txBody>
      </p:sp>
      <p:sp>
        <p:nvSpPr>
          <p:cNvPr id="77" name="Google Shape;7;p1">
            <a:extLst>
              <a:ext uri="{FF2B5EF4-FFF2-40B4-BE49-F238E27FC236}">
                <a16:creationId xmlns:a16="http://schemas.microsoft.com/office/drawing/2014/main" id="{D46024E6-B8B6-7E9E-B883-6EF25123E9F6}"/>
              </a:ext>
            </a:extLst>
          </p:cNvPr>
          <p:cNvSpPr txBox="1">
            <a:spLocks noGrp="1"/>
          </p:cNvSpPr>
          <p:nvPr>
            <p:custDataLst>
              <p:tags r:id="rId41"/>
            </p:custDataLst>
          </p:nvPr>
        </p:nvSpPr>
        <p:spPr bwMode="gray">
          <a:xfrm>
            <a:off x="8597900" y="3122613"/>
            <a:ext cx="3492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17463" tIns="0" rIns="17463"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57CC208-4C76-4460-8EFD-D926AF72C66B}" type="datetime'5''''''''''''''''07''''''''''.''''''''0'''''">
              <a:rPr lang="en-US" altLang="en-US" sz="1000" b="1" kern="1200" smtClean="0">
                <a:solidFill>
                  <a:schemeClr val="tx1"/>
                </a:solidFill>
                <a:latin typeface="+mn-lt"/>
                <a:ea typeface="+mn-ea"/>
                <a:cs typeface="+mn-cs"/>
              </a:rPr>
              <a:pPr/>
              <a:t>507.0</a:t>
            </a:fld>
            <a:endParaRPr lang="en-US" sz="1000" b="1" kern="1200" dirty="0">
              <a:solidFill>
                <a:schemeClr val="tx1"/>
              </a:solidFill>
              <a:latin typeface="+mn-lt"/>
              <a:ea typeface="+mn-ea"/>
              <a:cs typeface="+mn-cs"/>
            </a:endParaRPr>
          </a:p>
        </p:txBody>
      </p:sp>
      <p:sp>
        <p:nvSpPr>
          <p:cNvPr id="34" name="Google Shape;7;p1">
            <a:extLst>
              <a:ext uri="{FF2B5EF4-FFF2-40B4-BE49-F238E27FC236}">
                <a16:creationId xmlns:a16="http://schemas.microsoft.com/office/drawing/2014/main" id="{F85B46F7-A92E-32A2-DCE2-73891CD132F6}"/>
              </a:ext>
            </a:extLst>
          </p:cNvPr>
          <p:cNvSpPr txBox="1">
            <a:spLocks noGrp="1"/>
          </p:cNvSpPr>
          <p:nvPr>
            <p:custDataLst>
              <p:tags r:id="rId42"/>
            </p:custDataLst>
          </p:nvPr>
        </p:nvSpPr>
        <p:spPr bwMode="auto">
          <a:xfrm>
            <a:off x="7177088" y="4633913"/>
            <a:ext cx="334963" cy="1524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0B4B434C-A824-4EFD-AAEA-44CA0B8067F2}" type="datetime'''Sp''''''''''''''''''''''''''''''''''''''ai''n'''''''''''''">
              <a:rPr lang="en-US" altLang="en-US" sz="1000" kern="1200" smtClean="0">
                <a:solidFill>
                  <a:schemeClr val="tx1"/>
                </a:solidFill>
                <a:latin typeface="+mn-lt"/>
                <a:ea typeface="+mn-ea"/>
                <a:cs typeface="+mn-cs"/>
              </a:rPr>
              <a:pPr/>
              <a:t>Spain</a:t>
            </a:fld>
            <a:endParaRPr lang="en-US" sz="1000" kern="1200" dirty="0">
              <a:solidFill>
                <a:schemeClr val="tx1"/>
              </a:solidFill>
              <a:latin typeface="+mn-lt"/>
              <a:ea typeface="+mn-ea"/>
              <a:cs typeface="+mn-cs"/>
            </a:endParaRPr>
          </a:p>
        </p:txBody>
      </p:sp>
      <p:sp>
        <p:nvSpPr>
          <p:cNvPr id="144" name="Rectangle 143">
            <a:extLst>
              <a:ext uri="{FF2B5EF4-FFF2-40B4-BE49-F238E27FC236}">
                <a16:creationId xmlns:a16="http://schemas.microsoft.com/office/drawing/2014/main" id="{41DB2825-69BB-447C-0DE8-C0903D39CF45}"/>
              </a:ext>
            </a:extLst>
          </p:cNvPr>
          <p:cNvSpPr/>
          <p:nvPr>
            <p:custDataLst>
              <p:tags r:id="rId43"/>
            </p:custDataLst>
          </p:nvPr>
        </p:nvSpPr>
        <p:spPr bwMode="auto">
          <a:xfrm>
            <a:off x="6053138" y="2755900"/>
            <a:ext cx="196850" cy="147638"/>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6DB58DE-73C8-DB41-8A95-A0C0F250A72C}"/>
              </a:ext>
            </a:extLst>
          </p:cNvPr>
          <p:cNvSpPr/>
          <p:nvPr>
            <p:custDataLst>
              <p:tags r:id="rId44"/>
            </p:custDataLst>
          </p:nvPr>
        </p:nvSpPr>
        <p:spPr bwMode="auto">
          <a:xfrm>
            <a:off x="6689725" y="2755900"/>
            <a:ext cx="196850" cy="147638"/>
          </a:xfrm>
          <a:prstGeom prst="rect">
            <a:avLst/>
          </a:prstGeom>
          <a:solidFill>
            <a:srgbClr val="808080"/>
          </a:solidFill>
          <a:ln w="25400"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7;p1">
            <a:extLst>
              <a:ext uri="{FF2B5EF4-FFF2-40B4-BE49-F238E27FC236}">
                <a16:creationId xmlns:a16="http://schemas.microsoft.com/office/drawing/2014/main" id="{4687177C-CFBC-24E6-5FF2-8F7030A463F5}"/>
              </a:ext>
            </a:extLst>
          </p:cNvPr>
          <p:cNvSpPr txBox="1">
            <a:spLocks noGrp="1"/>
          </p:cNvSpPr>
          <p:nvPr>
            <p:custDataLst>
              <p:tags r:id="rId45"/>
            </p:custDataLst>
          </p:nvPr>
        </p:nvSpPr>
        <p:spPr bwMode="auto">
          <a:xfrm>
            <a:off x="6300788" y="2751138"/>
            <a:ext cx="287338" cy="1682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82F13B1F-0E65-4E2E-9D0D-5339A7315058}" type="datetime'''C''''o''''''''''s''''''''t'''''''''''''''''''">
              <a:rPr lang="en-US" altLang="en-US" sz="1100" kern="1200" smtClean="0">
                <a:solidFill>
                  <a:schemeClr val="tx1"/>
                </a:solidFill>
                <a:latin typeface="+mn-lt"/>
                <a:ea typeface="+mn-ea"/>
                <a:cs typeface="+mn-cs"/>
              </a:rPr>
              <a:pPr/>
              <a:t>Cost</a:t>
            </a:fld>
            <a:endParaRPr lang="en-US" sz="1100" kern="1200" dirty="0">
              <a:solidFill>
                <a:schemeClr val="tx1"/>
              </a:solidFill>
              <a:latin typeface="+mn-lt"/>
              <a:ea typeface="+mn-ea"/>
              <a:cs typeface="+mn-cs"/>
            </a:endParaRPr>
          </a:p>
        </p:txBody>
      </p:sp>
      <p:sp>
        <p:nvSpPr>
          <p:cNvPr id="22" name="Google Shape;7;p1">
            <a:extLst>
              <a:ext uri="{FF2B5EF4-FFF2-40B4-BE49-F238E27FC236}">
                <a16:creationId xmlns:a16="http://schemas.microsoft.com/office/drawing/2014/main" id="{E7534360-5041-25D4-CB56-B539C22BAB59}"/>
              </a:ext>
            </a:extLst>
          </p:cNvPr>
          <p:cNvSpPr txBox="1">
            <a:spLocks noGrp="1"/>
          </p:cNvSpPr>
          <p:nvPr>
            <p:custDataLst>
              <p:tags r:id="rId46"/>
            </p:custDataLst>
          </p:nvPr>
        </p:nvSpPr>
        <p:spPr bwMode="auto">
          <a:xfrm>
            <a:off x="6937375" y="2751138"/>
            <a:ext cx="325438" cy="1682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01AF992E-687E-494D-B4EF-2E1514FF8AFD}" type="datetime'''''''''P''ro''''''''''''f''''i''''''''''''''''''''t'">
              <a:rPr lang="en-US" altLang="en-US" sz="1100" kern="1200" smtClean="0">
                <a:solidFill>
                  <a:schemeClr val="tx1"/>
                </a:solidFill>
                <a:latin typeface="+mn-lt"/>
                <a:ea typeface="+mn-ea"/>
                <a:cs typeface="+mn-cs"/>
              </a:rPr>
              <a:pPr/>
              <a:t>Profit</a:t>
            </a:fld>
            <a:endParaRPr lang="en-US" sz="1100" kern="1200" dirty="0">
              <a:solidFill>
                <a:schemeClr val="tx1"/>
              </a:solidFill>
              <a:latin typeface="+mn-lt"/>
              <a:ea typeface="+mn-ea"/>
              <a:cs typeface="+mn-cs"/>
            </a:endParaRPr>
          </a:p>
        </p:txBody>
      </p:sp>
      <p:graphicFrame>
        <p:nvGraphicFramePr>
          <p:cNvPr id="12" name="Chart 11">
            <a:extLst>
              <a:ext uri="{FF2B5EF4-FFF2-40B4-BE49-F238E27FC236}">
                <a16:creationId xmlns:a16="http://schemas.microsoft.com/office/drawing/2014/main" id="{EB7103B1-CB40-58A7-82C4-74DED40E9A04}"/>
              </a:ext>
            </a:extLst>
          </p:cNvPr>
          <p:cNvGraphicFramePr/>
          <p:nvPr>
            <p:custDataLst>
              <p:tags r:id="rId47"/>
            </p:custDataLst>
            <p:extLst>
              <p:ext uri="{D42A27DB-BD31-4B8C-83A1-F6EECF244321}">
                <p14:modId xmlns:p14="http://schemas.microsoft.com/office/powerpoint/2010/main" val="997364345"/>
              </p:ext>
            </p:extLst>
          </p:nvPr>
        </p:nvGraphicFramePr>
        <p:xfrm>
          <a:off x="4206875" y="936625"/>
          <a:ext cx="4727575" cy="1349375"/>
        </p:xfrm>
        <a:graphic>
          <a:graphicData uri="http://schemas.openxmlformats.org/drawingml/2006/chart">
            <c:chart xmlns:c="http://schemas.openxmlformats.org/drawingml/2006/chart" xmlns:r="http://schemas.openxmlformats.org/officeDocument/2006/relationships" r:id="rId76"/>
          </a:graphicData>
        </a:graphic>
      </p:graphicFrame>
      <p:cxnSp>
        <p:nvCxnSpPr>
          <p:cNvPr id="277" name="Straight Connector 276">
            <a:extLst>
              <a:ext uri="{FF2B5EF4-FFF2-40B4-BE49-F238E27FC236}">
                <a16:creationId xmlns:a16="http://schemas.microsoft.com/office/drawing/2014/main" id="{7CB9C926-2A8E-B7D2-36CA-25787CA8B203}"/>
              </a:ext>
            </a:extLst>
          </p:cNvPr>
          <p:cNvCxnSpPr/>
          <p:nvPr>
            <p:custDataLst>
              <p:tags r:id="rId48"/>
            </p:custDataLst>
          </p:nvPr>
        </p:nvCxnSpPr>
        <p:spPr bwMode="auto">
          <a:xfrm flipV="1">
            <a:off x="4516438" y="720725"/>
            <a:ext cx="0" cy="9842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8" name="Straight Connector 277">
            <a:extLst>
              <a:ext uri="{FF2B5EF4-FFF2-40B4-BE49-F238E27FC236}">
                <a16:creationId xmlns:a16="http://schemas.microsoft.com/office/drawing/2014/main" id="{17CD64A4-55F9-6045-3CDE-2DE22F3E1B8C}"/>
              </a:ext>
            </a:extLst>
          </p:cNvPr>
          <p:cNvCxnSpPr>
            <a:cxnSpLocks/>
          </p:cNvCxnSpPr>
          <p:nvPr>
            <p:custDataLst>
              <p:tags r:id="rId49"/>
            </p:custDataLst>
          </p:nvPr>
        </p:nvCxnSpPr>
        <p:spPr bwMode="auto">
          <a:xfrm>
            <a:off x="4516438" y="720725"/>
            <a:ext cx="4106863"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9" name="Straight Connector 278">
            <a:extLst>
              <a:ext uri="{FF2B5EF4-FFF2-40B4-BE49-F238E27FC236}">
                <a16:creationId xmlns:a16="http://schemas.microsoft.com/office/drawing/2014/main" id="{D13514FE-2FF8-235F-3593-E68E82779A42}"/>
              </a:ext>
            </a:extLst>
          </p:cNvPr>
          <p:cNvCxnSpPr/>
          <p:nvPr>
            <p:custDataLst>
              <p:tags r:id="rId50"/>
            </p:custDataLst>
          </p:nvPr>
        </p:nvCxnSpPr>
        <p:spPr bwMode="auto">
          <a:xfrm>
            <a:off x="8623300" y="720725"/>
            <a:ext cx="0" cy="217488"/>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80" name="Text Placeholder 2">
            <a:extLst>
              <a:ext uri="{FF2B5EF4-FFF2-40B4-BE49-F238E27FC236}">
                <a16:creationId xmlns:a16="http://schemas.microsoft.com/office/drawing/2014/main" id="{A3244F28-3BA2-155A-3238-5EB566E073E0}"/>
              </a:ext>
            </a:extLst>
          </p:cNvPr>
          <p:cNvSpPr>
            <a:spLocks noGrp="1"/>
          </p:cNvSpPr>
          <p:nvPr>
            <p:custDataLst>
              <p:tags r:id="rId51"/>
            </p:custDataLst>
          </p:nvPr>
        </p:nvSpPr>
        <p:spPr bwMode="auto">
          <a:xfrm>
            <a:off x="4264026" y="2246313"/>
            <a:ext cx="5048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DFA04FB-527E-47D3-AAE4-6CA75FFD8804}" type="datetime'Aus''''''''t''''r''''''''''a''l''''''''i''''''a'''''''''''''">
              <a:rPr lang="en-US" altLang="en-US" sz="1000" smtClean="0"/>
              <a:pPr/>
              <a:t>Australia</a:t>
            </a:fld>
            <a:endParaRPr lang="en-US" sz="1000" dirty="0"/>
          </a:p>
        </p:txBody>
      </p:sp>
      <p:sp>
        <p:nvSpPr>
          <p:cNvPr id="281" name="Text Placeholder 2">
            <a:extLst>
              <a:ext uri="{FF2B5EF4-FFF2-40B4-BE49-F238E27FC236}">
                <a16:creationId xmlns:a16="http://schemas.microsoft.com/office/drawing/2014/main" id="{F45D64A9-FBD3-8C59-1528-AFB4456678B8}"/>
              </a:ext>
            </a:extLst>
          </p:cNvPr>
          <p:cNvSpPr>
            <a:spLocks noGrp="1"/>
          </p:cNvSpPr>
          <p:nvPr>
            <p:custDataLst>
              <p:tags r:id="rId52"/>
            </p:custDataLst>
          </p:nvPr>
        </p:nvSpPr>
        <p:spPr bwMode="auto">
          <a:xfrm>
            <a:off x="4837113" y="2246313"/>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CDC99E8-AF5D-41F1-A510-A116F9775403}" type="datetime'U''''''''''''''''''''''A''''''''''''''''''''E'''">
              <a:rPr lang="en-US" altLang="en-US" sz="1000" smtClean="0"/>
              <a:pPr/>
              <a:t>UAE</a:t>
            </a:fld>
            <a:endParaRPr lang="en-US" sz="1000" dirty="0"/>
          </a:p>
        </p:txBody>
      </p:sp>
      <p:sp>
        <p:nvSpPr>
          <p:cNvPr id="282" name="Text Placeholder 2">
            <a:extLst>
              <a:ext uri="{FF2B5EF4-FFF2-40B4-BE49-F238E27FC236}">
                <a16:creationId xmlns:a16="http://schemas.microsoft.com/office/drawing/2014/main" id="{7EB37481-3C63-61D3-2B17-7A9B60C4BA32}"/>
              </a:ext>
            </a:extLst>
          </p:cNvPr>
          <p:cNvSpPr>
            <a:spLocks noGrp="1"/>
          </p:cNvSpPr>
          <p:nvPr>
            <p:custDataLst>
              <p:tags r:id="rId53"/>
            </p:custDataLst>
          </p:nvPr>
        </p:nvSpPr>
        <p:spPr bwMode="auto">
          <a:xfrm>
            <a:off x="5202239" y="2246313"/>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8E60E15-ADC4-4FA1-A3A0-CB20E9697313}" type="datetime'Ca''''''''''''''''''''''''''''n''''''''''''''''''ad''a'''''''">
              <a:rPr lang="en-US" altLang="en-US" sz="1000" smtClean="0"/>
              <a:pPr/>
              <a:t>Canada</a:t>
            </a:fld>
            <a:endParaRPr lang="en-US" sz="1000" dirty="0"/>
          </a:p>
        </p:txBody>
      </p:sp>
      <p:sp>
        <p:nvSpPr>
          <p:cNvPr id="283" name="Text Placeholder 2">
            <a:extLst>
              <a:ext uri="{FF2B5EF4-FFF2-40B4-BE49-F238E27FC236}">
                <a16:creationId xmlns:a16="http://schemas.microsoft.com/office/drawing/2014/main" id="{E0ECD4AA-7081-2DF0-1B6A-0EA5981DC730}"/>
              </a:ext>
            </a:extLst>
          </p:cNvPr>
          <p:cNvSpPr>
            <a:spLocks noGrp="1"/>
          </p:cNvSpPr>
          <p:nvPr>
            <p:custDataLst>
              <p:tags r:id="rId54"/>
            </p:custDataLst>
          </p:nvPr>
        </p:nvSpPr>
        <p:spPr bwMode="auto">
          <a:xfrm>
            <a:off x="5792789" y="2246313"/>
            <a:ext cx="188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AA0E58AB-745B-4D23-8BED-52A06BF34B5F}" type="datetime'''''U''K'''''''''''''">
              <a:rPr lang="en-US" altLang="en-US" sz="1000" smtClean="0"/>
              <a:pPr/>
              <a:t>UK</a:t>
            </a:fld>
            <a:endParaRPr lang="en-US" sz="1000" dirty="0"/>
          </a:p>
        </p:txBody>
      </p:sp>
      <p:sp>
        <p:nvSpPr>
          <p:cNvPr id="284" name="Text Placeholder 2">
            <a:extLst>
              <a:ext uri="{FF2B5EF4-FFF2-40B4-BE49-F238E27FC236}">
                <a16:creationId xmlns:a16="http://schemas.microsoft.com/office/drawing/2014/main" id="{D8116F46-EBDA-D1E2-6A1D-ABD2FB40DDB3}"/>
              </a:ext>
            </a:extLst>
          </p:cNvPr>
          <p:cNvSpPr>
            <a:spLocks noGrp="1"/>
          </p:cNvSpPr>
          <p:nvPr>
            <p:custDataLst>
              <p:tags r:id="rId55"/>
            </p:custDataLst>
          </p:nvPr>
        </p:nvSpPr>
        <p:spPr bwMode="auto">
          <a:xfrm>
            <a:off x="6175375" y="2246313"/>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29ED6C47-EB17-42B3-8521-A6002443E865}" type="datetime'''E''''''''g''''''''''''yp''''''''t'''''">
              <a:rPr lang="en-US" altLang="en-US" sz="1000" smtClean="0"/>
              <a:pPr/>
              <a:t>Egypt</a:t>
            </a:fld>
            <a:endParaRPr lang="en-US" sz="1000" dirty="0"/>
          </a:p>
        </p:txBody>
      </p:sp>
      <p:sp>
        <p:nvSpPr>
          <p:cNvPr id="285" name="Text Placeholder 2">
            <a:extLst>
              <a:ext uri="{FF2B5EF4-FFF2-40B4-BE49-F238E27FC236}">
                <a16:creationId xmlns:a16="http://schemas.microsoft.com/office/drawing/2014/main" id="{89E5DA49-6103-3A5D-9EBF-33EE4D24E6AF}"/>
              </a:ext>
            </a:extLst>
          </p:cNvPr>
          <p:cNvSpPr>
            <a:spLocks noGrp="1"/>
          </p:cNvSpPr>
          <p:nvPr>
            <p:custDataLst>
              <p:tags r:id="rId56"/>
            </p:custDataLst>
          </p:nvPr>
        </p:nvSpPr>
        <p:spPr bwMode="auto">
          <a:xfrm>
            <a:off x="6594475" y="22463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E24ECD4-8751-46EC-96DA-0009A967F516}" type="datetime'''''''''''''''F''''r''''anc''e'''''''''''''''">
              <a:rPr lang="en-US" altLang="en-US" sz="1000" smtClean="0"/>
              <a:pPr/>
              <a:t>France</a:t>
            </a:fld>
            <a:endParaRPr lang="en-US" sz="1000" dirty="0"/>
          </a:p>
        </p:txBody>
      </p:sp>
      <p:sp>
        <p:nvSpPr>
          <p:cNvPr id="286" name="Text Placeholder 2">
            <a:extLst>
              <a:ext uri="{FF2B5EF4-FFF2-40B4-BE49-F238E27FC236}">
                <a16:creationId xmlns:a16="http://schemas.microsoft.com/office/drawing/2014/main" id="{A88A0AAE-0A60-638F-BD20-87FDDDE60EF0}"/>
              </a:ext>
            </a:extLst>
          </p:cNvPr>
          <p:cNvSpPr>
            <a:spLocks noGrp="1"/>
          </p:cNvSpPr>
          <p:nvPr>
            <p:custDataLst>
              <p:tags r:id="rId57"/>
            </p:custDataLst>
          </p:nvPr>
        </p:nvSpPr>
        <p:spPr bwMode="auto">
          <a:xfrm>
            <a:off x="7088189" y="2246313"/>
            <a:ext cx="334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E566702-DB5D-4C5C-B22E-2F92F1A1AD01}" type="datetime'''''S''''''''''p''''''''ai''''n'''''''''''''''''''''''">
              <a:rPr lang="en-US" altLang="en-US" sz="1000" smtClean="0"/>
              <a:pPr/>
              <a:t>Spain</a:t>
            </a:fld>
            <a:endParaRPr lang="en-US" sz="1000" dirty="0"/>
          </a:p>
        </p:txBody>
      </p:sp>
      <p:sp>
        <p:nvSpPr>
          <p:cNvPr id="287" name="Text Placeholder 2">
            <a:extLst>
              <a:ext uri="{FF2B5EF4-FFF2-40B4-BE49-F238E27FC236}">
                <a16:creationId xmlns:a16="http://schemas.microsoft.com/office/drawing/2014/main" id="{741842C0-3927-1ED0-85E2-4BB68A470C4B}"/>
              </a:ext>
            </a:extLst>
          </p:cNvPr>
          <p:cNvSpPr>
            <a:spLocks noGrp="1"/>
          </p:cNvSpPr>
          <p:nvPr>
            <p:custDataLst>
              <p:tags r:id="rId58"/>
            </p:custDataLst>
          </p:nvPr>
        </p:nvSpPr>
        <p:spPr bwMode="auto">
          <a:xfrm>
            <a:off x="7443788" y="2246313"/>
            <a:ext cx="533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4EB54D1-5839-4661-9990-AF82F1EA3364}" type="datetime'''''G''''e''''r''m''''''''''''''''''''''''''''''an''''''''y'''">
              <a:rPr lang="en-US" altLang="en-US" sz="1000" smtClean="0"/>
              <a:pPr/>
              <a:t>Germany</a:t>
            </a:fld>
            <a:endParaRPr lang="en-US" sz="1000" dirty="0"/>
          </a:p>
        </p:txBody>
      </p:sp>
      <p:sp>
        <p:nvSpPr>
          <p:cNvPr id="288" name="Text Placeholder 2">
            <a:extLst>
              <a:ext uri="{FF2B5EF4-FFF2-40B4-BE49-F238E27FC236}">
                <a16:creationId xmlns:a16="http://schemas.microsoft.com/office/drawing/2014/main" id="{F5D97ECE-DA14-5373-4A31-00982C7DD0EC}"/>
              </a:ext>
            </a:extLst>
          </p:cNvPr>
          <p:cNvSpPr>
            <a:spLocks noGrp="1"/>
          </p:cNvSpPr>
          <p:nvPr>
            <p:custDataLst>
              <p:tags r:id="rId59"/>
            </p:custDataLst>
          </p:nvPr>
        </p:nvSpPr>
        <p:spPr bwMode="auto">
          <a:xfrm>
            <a:off x="7996238" y="224631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AC2F0D1-2F31-4E01-849D-B8C7715D28FD}" type="datetime'''C''hi''''''''''''''n''''''''''''''''''''''''''''''a'''">
              <a:rPr lang="en-US" altLang="en-US" sz="1000" smtClean="0"/>
              <a:pPr/>
              <a:t>China</a:t>
            </a:fld>
            <a:endParaRPr lang="en-US" sz="1000" dirty="0"/>
          </a:p>
        </p:txBody>
      </p:sp>
      <p:sp>
        <p:nvSpPr>
          <p:cNvPr id="289" name="Text Placeholder 2">
            <a:extLst>
              <a:ext uri="{FF2B5EF4-FFF2-40B4-BE49-F238E27FC236}">
                <a16:creationId xmlns:a16="http://schemas.microsoft.com/office/drawing/2014/main" id="{5FAAA2FB-5E0E-B2C7-2B61-ADEB6B69FD9A}"/>
              </a:ext>
            </a:extLst>
          </p:cNvPr>
          <p:cNvSpPr>
            <a:spLocks noGrp="1"/>
          </p:cNvSpPr>
          <p:nvPr>
            <p:custDataLst>
              <p:tags r:id="rId60"/>
            </p:custDataLst>
          </p:nvPr>
        </p:nvSpPr>
        <p:spPr bwMode="auto">
          <a:xfrm>
            <a:off x="8486775" y="2246313"/>
            <a:ext cx="2730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73995B6-E3D2-464C-8456-0D1685AE757F}" type="datetime'''''''''''''''''''''''''''U''''''S''''''''''''A'''">
              <a:rPr lang="en-US" altLang="en-US" sz="1000" smtClean="0"/>
              <a:pPr/>
              <a:t>USA</a:t>
            </a:fld>
            <a:endParaRPr lang="en-US" sz="1000" dirty="0"/>
          </a:p>
        </p:txBody>
      </p:sp>
      <p:sp>
        <p:nvSpPr>
          <p:cNvPr id="290" name="Text Placeholder 2">
            <a:extLst>
              <a:ext uri="{FF2B5EF4-FFF2-40B4-BE49-F238E27FC236}">
                <a16:creationId xmlns:a16="http://schemas.microsoft.com/office/drawing/2014/main" id="{D7EB178F-3941-6276-80C3-BFC28AE463F5}"/>
              </a:ext>
            </a:extLst>
          </p:cNvPr>
          <p:cNvSpPr>
            <a:spLocks noGrp="1"/>
          </p:cNvSpPr>
          <p:nvPr>
            <p:custDataLst>
              <p:tags r:id="rId61"/>
            </p:custDataLst>
          </p:nvPr>
        </p:nvSpPr>
        <p:spPr bwMode="gray">
          <a:xfrm>
            <a:off x="4341813" y="85725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6BEFE39-4179-47B8-AAF1-A62AA79469CF}" type="datetime'''''''''''56''''''''''3''''''''''''''''''''''''''.''6'''''">
              <a:rPr lang="en-US" altLang="en-US" sz="1000" smtClean="0"/>
              <a:pPr/>
              <a:t>563.6</a:t>
            </a:fld>
            <a:endParaRPr lang="en-US" sz="1000" dirty="0"/>
          </a:p>
        </p:txBody>
      </p:sp>
      <p:sp>
        <p:nvSpPr>
          <p:cNvPr id="291" name="Text Placeholder 2">
            <a:extLst>
              <a:ext uri="{FF2B5EF4-FFF2-40B4-BE49-F238E27FC236}">
                <a16:creationId xmlns:a16="http://schemas.microsoft.com/office/drawing/2014/main" id="{834E6F4D-1C3E-7E4B-C7CE-F98C3733FA61}"/>
              </a:ext>
            </a:extLst>
          </p:cNvPr>
          <p:cNvSpPr>
            <a:spLocks noGrp="1"/>
          </p:cNvSpPr>
          <p:nvPr>
            <p:custDataLst>
              <p:tags r:id="rId62"/>
            </p:custDataLst>
          </p:nvPr>
        </p:nvSpPr>
        <p:spPr bwMode="gray">
          <a:xfrm>
            <a:off x="4799013" y="87471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1470B7B-920D-4584-9634-478E1174DE45}" type="datetime'''''''''''''''''''''''5''''''''5''''''5.''''''''''''''4'''''''">
              <a:rPr lang="en-US" altLang="en-US" sz="1000" smtClean="0"/>
              <a:pPr/>
              <a:t>555.4</a:t>
            </a:fld>
            <a:endParaRPr lang="en-US" sz="1000" dirty="0"/>
          </a:p>
        </p:txBody>
      </p:sp>
      <p:sp>
        <p:nvSpPr>
          <p:cNvPr id="292" name="Text Placeholder 2">
            <a:extLst>
              <a:ext uri="{FF2B5EF4-FFF2-40B4-BE49-F238E27FC236}">
                <a16:creationId xmlns:a16="http://schemas.microsoft.com/office/drawing/2014/main" id="{165A66AA-51CD-ED9F-CC1D-E164C31B8CBA}"/>
              </a:ext>
            </a:extLst>
          </p:cNvPr>
          <p:cNvSpPr>
            <a:spLocks noGrp="1"/>
          </p:cNvSpPr>
          <p:nvPr>
            <p:custDataLst>
              <p:tags r:id="rId63"/>
            </p:custDataLst>
          </p:nvPr>
        </p:nvSpPr>
        <p:spPr bwMode="gray">
          <a:xfrm>
            <a:off x="5254625" y="896938"/>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A6A171E-DA0E-49A7-9510-32C23D2346AA}" type="datetime'''''''''''5''''''''''''4''4''''''''.''''7'''''''''''''''''">
              <a:rPr lang="en-US" altLang="en-US" sz="1000" smtClean="0"/>
              <a:pPr/>
              <a:t>544.7</a:t>
            </a:fld>
            <a:endParaRPr lang="en-US" sz="1000" dirty="0"/>
          </a:p>
        </p:txBody>
      </p:sp>
      <p:sp>
        <p:nvSpPr>
          <p:cNvPr id="293" name="Text Placeholder 2">
            <a:extLst>
              <a:ext uri="{FF2B5EF4-FFF2-40B4-BE49-F238E27FC236}">
                <a16:creationId xmlns:a16="http://schemas.microsoft.com/office/drawing/2014/main" id="{D832625D-FBFC-1A46-A0C6-8E91E11AE49F}"/>
              </a:ext>
            </a:extLst>
          </p:cNvPr>
          <p:cNvSpPr>
            <a:spLocks noGrp="1"/>
          </p:cNvSpPr>
          <p:nvPr>
            <p:custDataLst>
              <p:tags r:id="rId64"/>
            </p:custDataLst>
          </p:nvPr>
        </p:nvSpPr>
        <p:spPr bwMode="gray">
          <a:xfrm>
            <a:off x="5711825" y="91281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F59C2F01-5726-406C-A7D2-DE2F8EFC53FD}" type="datetime'''''''''''''5''''''''''''''''3''7.''''1'">
              <a:rPr lang="en-US" altLang="en-US" sz="1000" smtClean="0"/>
              <a:pPr/>
              <a:t>537.1</a:t>
            </a:fld>
            <a:endParaRPr lang="en-US" sz="1000" dirty="0"/>
          </a:p>
        </p:txBody>
      </p:sp>
      <p:sp>
        <p:nvSpPr>
          <p:cNvPr id="294" name="Text Placeholder 2">
            <a:extLst>
              <a:ext uri="{FF2B5EF4-FFF2-40B4-BE49-F238E27FC236}">
                <a16:creationId xmlns:a16="http://schemas.microsoft.com/office/drawing/2014/main" id="{62EF0E6E-DBFD-8776-557D-A67656E9EE47}"/>
              </a:ext>
            </a:extLst>
          </p:cNvPr>
          <p:cNvSpPr>
            <a:spLocks noGrp="1"/>
          </p:cNvSpPr>
          <p:nvPr>
            <p:custDataLst>
              <p:tags r:id="rId65"/>
            </p:custDataLst>
          </p:nvPr>
        </p:nvSpPr>
        <p:spPr bwMode="gray">
          <a:xfrm>
            <a:off x="6167438" y="91440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0B80D89F-C19E-4901-B7EB-291737FA2654}" type="datetime'''''''''''''''''''''''''5''''''''''36''''''''''''.''''7'''''">
              <a:rPr lang="en-US" altLang="en-US" sz="1000" smtClean="0"/>
              <a:pPr/>
              <a:t>536.7</a:t>
            </a:fld>
            <a:endParaRPr lang="en-US" sz="1000" dirty="0"/>
          </a:p>
        </p:txBody>
      </p:sp>
      <p:sp>
        <p:nvSpPr>
          <p:cNvPr id="295" name="Text Placeholder 2">
            <a:extLst>
              <a:ext uri="{FF2B5EF4-FFF2-40B4-BE49-F238E27FC236}">
                <a16:creationId xmlns:a16="http://schemas.microsoft.com/office/drawing/2014/main" id="{944A46E2-8EB8-4F4C-463A-C9D0CAED0349}"/>
              </a:ext>
            </a:extLst>
          </p:cNvPr>
          <p:cNvSpPr>
            <a:spLocks noGrp="1"/>
          </p:cNvSpPr>
          <p:nvPr>
            <p:custDataLst>
              <p:tags r:id="rId66"/>
            </p:custDataLst>
          </p:nvPr>
        </p:nvSpPr>
        <p:spPr bwMode="gray">
          <a:xfrm>
            <a:off x="6623050" y="917575"/>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E95D6BA6-94F1-4FCE-81A3-011CA897E40C}" type="datetime'5''''''3''''4''''''''''.''''''6'''''''''''">
              <a:rPr lang="en-US" altLang="en-US" sz="1000" smtClean="0"/>
              <a:pPr/>
              <a:t>534.6</a:t>
            </a:fld>
            <a:endParaRPr lang="en-US" sz="1000" dirty="0"/>
          </a:p>
        </p:txBody>
      </p:sp>
      <p:sp>
        <p:nvSpPr>
          <p:cNvPr id="296" name="Text Placeholder 2">
            <a:extLst>
              <a:ext uri="{FF2B5EF4-FFF2-40B4-BE49-F238E27FC236}">
                <a16:creationId xmlns:a16="http://schemas.microsoft.com/office/drawing/2014/main" id="{934C90DE-6CAA-DFE9-9260-B547B14844FF}"/>
              </a:ext>
            </a:extLst>
          </p:cNvPr>
          <p:cNvSpPr>
            <a:spLocks noGrp="1"/>
          </p:cNvSpPr>
          <p:nvPr>
            <p:custDataLst>
              <p:tags r:id="rId67"/>
            </p:custDataLst>
          </p:nvPr>
        </p:nvSpPr>
        <p:spPr bwMode="gray">
          <a:xfrm>
            <a:off x="7080250" y="92075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332BEFC9-5888-480E-8BC1-103466CC60E3}" type="datetime'''''''''''''''''5''''''''33.''''6'''''''''">
              <a:rPr lang="en-US" altLang="en-US" sz="1000" smtClean="0"/>
              <a:pPr/>
              <a:t>533.6</a:t>
            </a:fld>
            <a:endParaRPr lang="en-US" sz="1000" dirty="0"/>
          </a:p>
        </p:txBody>
      </p:sp>
      <p:sp>
        <p:nvSpPr>
          <p:cNvPr id="297" name="Text Placeholder 2">
            <a:extLst>
              <a:ext uri="{FF2B5EF4-FFF2-40B4-BE49-F238E27FC236}">
                <a16:creationId xmlns:a16="http://schemas.microsoft.com/office/drawing/2014/main" id="{D6E2E312-68C4-4EF1-D357-A04B3AAE8A88}"/>
              </a:ext>
            </a:extLst>
          </p:cNvPr>
          <p:cNvSpPr>
            <a:spLocks noGrp="1"/>
          </p:cNvSpPr>
          <p:nvPr>
            <p:custDataLst>
              <p:tags r:id="rId68"/>
            </p:custDataLst>
          </p:nvPr>
        </p:nvSpPr>
        <p:spPr bwMode="gray">
          <a:xfrm>
            <a:off x="7535863" y="95091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19CFF973-D14F-457E-84F2-684BF8660426}" type="datetime'''''''''''51''''''''''''''9''''.''''4'''''''''">
              <a:rPr lang="en-US" altLang="en-US" sz="1000" smtClean="0"/>
              <a:pPr/>
              <a:t>519.4</a:t>
            </a:fld>
            <a:endParaRPr lang="en-US" sz="1000" dirty="0"/>
          </a:p>
        </p:txBody>
      </p:sp>
      <p:sp>
        <p:nvSpPr>
          <p:cNvPr id="298" name="Text Placeholder 2">
            <a:extLst>
              <a:ext uri="{FF2B5EF4-FFF2-40B4-BE49-F238E27FC236}">
                <a16:creationId xmlns:a16="http://schemas.microsoft.com/office/drawing/2014/main" id="{08F3E06D-E5C4-FA22-91BB-1F05D98EE169}"/>
              </a:ext>
            </a:extLst>
          </p:cNvPr>
          <p:cNvSpPr>
            <a:spLocks noGrp="1"/>
          </p:cNvSpPr>
          <p:nvPr>
            <p:custDataLst>
              <p:tags r:id="rId69"/>
            </p:custDataLst>
          </p:nvPr>
        </p:nvSpPr>
        <p:spPr bwMode="gray">
          <a:xfrm>
            <a:off x="7993063" y="97155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019D599-2100-4F7B-8C37-28D0B2997256}" type="datetime'''''50''''9''''''.''''''''''''''''''''''0'''''''''''''">
              <a:rPr lang="en-US" altLang="en-US" sz="1000" smtClean="0"/>
              <a:pPr/>
              <a:t>509.0</a:t>
            </a:fld>
            <a:endParaRPr lang="en-US" sz="1000" dirty="0"/>
          </a:p>
        </p:txBody>
      </p:sp>
      <p:sp>
        <p:nvSpPr>
          <p:cNvPr id="299" name="Text Placeholder 2">
            <a:extLst>
              <a:ext uri="{FF2B5EF4-FFF2-40B4-BE49-F238E27FC236}">
                <a16:creationId xmlns:a16="http://schemas.microsoft.com/office/drawing/2014/main" id="{77D457C6-BC7F-BD3C-59BF-350D71E8C919}"/>
              </a:ext>
            </a:extLst>
          </p:cNvPr>
          <p:cNvSpPr>
            <a:spLocks noGrp="1"/>
          </p:cNvSpPr>
          <p:nvPr>
            <p:custDataLst>
              <p:tags r:id="rId70"/>
            </p:custDataLst>
          </p:nvPr>
        </p:nvSpPr>
        <p:spPr bwMode="gray">
          <a:xfrm>
            <a:off x="8448675" y="97631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62454C0-01AE-4730-8371-EF795E48ADFE}" type="datetime'5''''''''''''07''''''''''''.''''''''''''''''''0'">
              <a:rPr lang="en-US" altLang="en-US" sz="1000" smtClean="0"/>
              <a:pPr/>
              <a:t>507.0</a:t>
            </a:fld>
            <a:endParaRPr lang="en-US" sz="1000" dirty="0"/>
          </a:p>
        </p:txBody>
      </p:sp>
      <p:sp>
        <p:nvSpPr>
          <p:cNvPr id="300" name="Text Placeholder 2">
            <a:extLst>
              <a:ext uri="{FF2B5EF4-FFF2-40B4-BE49-F238E27FC236}">
                <a16:creationId xmlns:a16="http://schemas.microsoft.com/office/drawing/2014/main" id="{943FB6BB-BB4C-009F-5B8D-45495DADE403}"/>
              </a:ext>
            </a:extLst>
          </p:cNvPr>
          <p:cNvSpPr>
            <a:spLocks noGrp="1"/>
          </p:cNvSpPr>
          <p:nvPr>
            <p:custDataLst>
              <p:tags r:id="rId71"/>
            </p:custDataLst>
          </p:nvPr>
        </p:nvSpPr>
        <p:spPr bwMode="auto">
          <a:xfrm>
            <a:off x="6318250" y="603250"/>
            <a:ext cx="501650"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0E7063D-F8E7-404C-AB3A-3A97416C3A51}" type="datetime'''''''''-''''''''''''''''''''''''''1''''0''''''''''%'''''''''">
              <a:rPr lang="en-US" altLang="en-US" sz="1200" b="1" smtClean="0">
                <a:effectLst/>
              </a:rPr>
              <a:pPr/>
              <a:t>-10%</a:t>
            </a:fld>
            <a:endParaRPr lang="en-US" sz="1200" b="1" dirty="0"/>
          </a:p>
        </p:txBody>
      </p:sp>
      <p:sp>
        <p:nvSpPr>
          <p:cNvPr id="328" name="Title 1">
            <a:extLst>
              <a:ext uri="{FF2B5EF4-FFF2-40B4-BE49-F238E27FC236}">
                <a16:creationId xmlns:a16="http://schemas.microsoft.com/office/drawing/2014/main" id="{98C2C37B-DDFE-E383-34A1-C3A0A43BA935}"/>
              </a:ext>
            </a:extLst>
          </p:cNvPr>
          <p:cNvSpPr>
            <a:spLocks noGrp="1"/>
          </p:cNvSpPr>
          <p:nvPr>
            <p:ph type="title"/>
          </p:nvPr>
        </p:nvSpPr>
        <p:spPr>
          <a:xfrm>
            <a:off x="7252595" y="-50005"/>
            <a:ext cx="1601687" cy="495300"/>
          </a:xfrm>
        </p:spPr>
        <p:txBody>
          <a:bodyPr vert="horz"/>
          <a:lstStyle/>
          <a:p>
            <a:r>
              <a:rPr lang="en-US" sz="2400" u="sng" dirty="0">
                <a:latin typeface="Times New Roman" panose="02020603050405020304" pitchFamily="18" charset="0"/>
                <a:cs typeface="Times New Roman" panose="02020603050405020304" pitchFamily="18" charset="0"/>
              </a:rPr>
              <a:t>Insights </a:t>
            </a:r>
          </a:p>
        </p:txBody>
      </p:sp>
      <p:sp>
        <p:nvSpPr>
          <p:cNvPr id="342" name="TextBox 341">
            <a:extLst>
              <a:ext uri="{FF2B5EF4-FFF2-40B4-BE49-F238E27FC236}">
                <a16:creationId xmlns:a16="http://schemas.microsoft.com/office/drawing/2014/main" id="{270A2F62-2208-0D7A-7012-C86925CF244D}"/>
              </a:ext>
            </a:extLst>
          </p:cNvPr>
          <p:cNvSpPr txBox="1"/>
          <p:nvPr/>
        </p:nvSpPr>
        <p:spPr>
          <a:xfrm>
            <a:off x="73024" y="3919364"/>
            <a:ext cx="4217194" cy="692497"/>
          </a:xfrm>
          <a:prstGeom prst="rect">
            <a:avLst/>
          </a:prstGeom>
          <a:noFill/>
        </p:spPr>
        <p:txBody>
          <a:bodyPr wrap="square">
            <a:spAutoFit/>
          </a:bodyPr>
          <a:lstStyle/>
          <a:p>
            <a:pPr marL="285750" indent="-285750">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 Countries like Egypt and China struggled with higher costs relative to revenue, significantly impacting their overall profitability.</a:t>
            </a:r>
            <a:endParaRPr lang="en-US" sz="1300" dirty="0"/>
          </a:p>
        </p:txBody>
      </p:sp>
      <p:sp>
        <p:nvSpPr>
          <p:cNvPr id="344" name="TextBox 343">
            <a:extLst>
              <a:ext uri="{FF2B5EF4-FFF2-40B4-BE49-F238E27FC236}">
                <a16:creationId xmlns:a16="http://schemas.microsoft.com/office/drawing/2014/main" id="{CBF1D485-6635-6A23-F3CD-B4FB5F764699}"/>
              </a:ext>
            </a:extLst>
          </p:cNvPr>
          <p:cNvSpPr txBox="1"/>
          <p:nvPr/>
        </p:nvSpPr>
        <p:spPr>
          <a:xfrm>
            <a:off x="73024" y="2639815"/>
            <a:ext cx="4302621" cy="1459182"/>
          </a:xfrm>
          <a:prstGeom prst="rect">
            <a:avLst/>
          </a:prstGeom>
          <a:noFill/>
        </p:spPr>
        <p:txBody>
          <a:bodyPr wrap="square">
            <a:spAutoFit/>
          </a:bodyPr>
          <a:lstStyle/>
          <a:p>
            <a:pPr marL="342900" marR="0" lvl="0" indent="-342900" rtl="0">
              <a:lnSpc>
                <a:spcPct val="115000"/>
              </a:lnSpc>
              <a:spcBef>
                <a:spcPts val="0"/>
              </a:spcBef>
              <a:spcAft>
                <a:spcPts val="0"/>
              </a:spcAft>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Average cost-to-revenue ratio stood at 47%, meaning nearly half of the revenue was consumed by operational costs. </a:t>
            </a:r>
          </a:p>
          <a:p>
            <a:pPr marL="342900" marR="0" lvl="0" indent="-342900" rtl="0">
              <a:lnSpc>
                <a:spcPct val="115000"/>
              </a:lnSpc>
              <a:spcBef>
                <a:spcPts val="0"/>
              </a:spcBef>
              <a:spcAft>
                <a:spcPts val="0"/>
              </a:spcAft>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The highest cost-to-revenue ratio was observed in China at 51%, while the lowest was in Australia at 44.9%.</a:t>
            </a:r>
          </a:p>
        </p:txBody>
      </p:sp>
      <p:sp>
        <p:nvSpPr>
          <p:cNvPr id="2" name="TextBox 1">
            <a:extLst>
              <a:ext uri="{FF2B5EF4-FFF2-40B4-BE49-F238E27FC236}">
                <a16:creationId xmlns:a16="http://schemas.microsoft.com/office/drawing/2014/main" id="{E44CAFD5-2BFD-CA6E-49B1-E6F8F78ED408}"/>
              </a:ext>
            </a:extLst>
          </p:cNvPr>
          <p:cNvSpPr txBox="1"/>
          <p:nvPr/>
        </p:nvSpPr>
        <p:spPr>
          <a:xfrm>
            <a:off x="4437675" y="484729"/>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spTree>
    <p:extLst>
      <p:ext uri="{BB962C8B-B14F-4D97-AF65-F5344CB8AC3E}">
        <p14:creationId xmlns:p14="http://schemas.microsoft.com/office/powerpoint/2010/main" val="226284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hink-cell data - do not delete" hidden="1">
            <a:extLst>
              <a:ext uri="{FF2B5EF4-FFF2-40B4-BE49-F238E27FC236}">
                <a16:creationId xmlns:a16="http://schemas.microsoft.com/office/drawing/2014/main" id="{91B547D2-BC0D-7AF3-40FD-A56E8BB05958}"/>
              </a:ext>
            </a:extLst>
          </p:cNvPr>
          <p:cNvGraphicFramePr>
            <a:graphicFrameLocks noChangeAspect="1"/>
          </p:cNvGraphicFramePr>
          <p:nvPr>
            <p:custDataLst>
              <p:tags r:id="rId1"/>
            </p:custDataLst>
            <p:extLst>
              <p:ext uri="{D42A27DB-BD31-4B8C-83A1-F6EECF244321}">
                <p14:modId xmlns:p14="http://schemas.microsoft.com/office/powerpoint/2010/main" val="679797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3" imgW="425" imgH="426" progId="TCLayout.ActiveDocument.1">
                  <p:embed/>
                </p:oleObj>
              </mc:Choice>
              <mc:Fallback>
                <p:oleObj name="think-cell Slide" r:id="rId83" imgW="425" imgH="426" progId="TCLayout.ActiveDocument.1">
                  <p:embed/>
                  <p:pic>
                    <p:nvPicPr>
                      <p:cNvPr id="0" name=""/>
                      <p:cNvPicPr/>
                      <p:nvPr/>
                    </p:nvPicPr>
                    <p:blipFill>
                      <a:blip r:embed="rId84"/>
                      <a:stretch>
                        <a:fillRect/>
                      </a:stretch>
                    </p:blipFill>
                    <p:spPr>
                      <a:xfrm>
                        <a:off x="1588" y="1588"/>
                        <a:ext cx="1588" cy="1588"/>
                      </a:xfrm>
                      <a:prstGeom prst="rect">
                        <a:avLst/>
                      </a:prstGeom>
                    </p:spPr>
                  </p:pic>
                </p:oleObj>
              </mc:Fallback>
            </mc:AlternateContent>
          </a:graphicData>
        </a:graphic>
      </p:graphicFrame>
      <p:graphicFrame>
        <p:nvGraphicFramePr>
          <p:cNvPr id="87" name="Chart 86">
            <a:extLst>
              <a:ext uri="{FF2B5EF4-FFF2-40B4-BE49-F238E27FC236}">
                <a16:creationId xmlns:a16="http://schemas.microsoft.com/office/drawing/2014/main" id="{1CD5A79B-39D4-FFAF-3B15-27E09D7A1381}"/>
              </a:ext>
            </a:extLst>
          </p:cNvPr>
          <p:cNvGraphicFramePr/>
          <p:nvPr>
            <p:custDataLst>
              <p:tags r:id="rId2"/>
            </p:custDataLst>
            <p:extLst>
              <p:ext uri="{D42A27DB-BD31-4B8C-83A1-F6EECF244321}">
                <p14:modId xmlns:p14="http://schemas.microsoft.com/office/powerpoint/2010/main" val="2311220239"/>
              </p:ext>
            </p:extLst>
          </p:nvPr>
        </p:nvGraphicFramePr>
        <p:xfrm>
          <a:off x="3054350" y="3408363"/>
          <a:ext cx="3019425" cy="1389062"/>
        </p:xfrm>
        <a:graphic>
          <a:graphicData uri="http://schemas.openxmlformats.org/drawingml/2006/chart">
            <c:chart xmlns:c="http://schemas.openxmlformats.org/drawingml/2006/chart" xmlns:r="http://schemas.openxmlformats.org/officeDocument/2006/relationships" r:id="rId85"/>
          </a:graphicData>
        </a:graphic>
      </p:graphicFrame>
      <p:cxnSp>
        <p:nvCxnSpPr>
          <p:cNvPr id="5" name="Straight Connector 4">
            <a:extLst>
              <a:ext uri="{FF2B5EF4-FFF2-40B4-BE49-F238E27FC236}">
                <a16:creationId xmlns:a16="http://schemas.microsoft.com/office/drawing/2014/main" id="{5F132A61-4817-C45F-E49A-BF9012763409}"/>
              </a:ext>
            </a:extLst>
          </p:cNvPr>
          <p:cNvCxnSpPr/>
          <p:nvPr>
            <p:custDataLst>
              <p:tags r:id="rId3"/>
            </p:custDataLst>
          </p:nvPr>
        </p:nvCxnSpPr>
        <p:spPr bwMode="auto">
          <a:xfrm flipV="1">
            <a:off x="3494088" y="3097213"/>
            <a:ext cx="0" cy="155575"/>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B709EE3-5BDD-4F27-F0C7-10AA9F705254}"/>
              </a:ext>
            </a:extLst>
          </p:cNvPr>
          <p:cNvCxnSpPr/>
          <p:nvPr>
            <p:custDataLst>
              <p:tags r:id="rId4"/>
            </p:custDataLst>
          </p:nvPr>
        </p:nvCxnSpPr>
        <p:spPr bwMode="auto">
          <a:xfrm>
            <a:off x="3494088" y="3097213"/>
            <a:ext cx="674688" cy="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F4FF2B0-B306-C622-AD4E-B1B66B8A6B33}"/>
              </a:ext>
            </a:extLst>
          </p:cNvPr>
          <p:cNvCxnSpPr/>
          <p:nvPr>
            <p:custDataLst>
              <p:tags r:id="rId5"/>
            </p:custDataLst>
          </p:nvPr>
        </p:nvCxnSpPr>
        <p:spPr bwMode="auto">
          <a:xfrm>
            <a:off x="4168775" y="3097213"/>
            <a:ext cx="0" cy="241300"/>
          </a:xfrm>
          <a:prstGeom prst="line">
            <a:avLst/>
          </a:prstGeom>
          <a:ln w="12700" cap="flat" cmpd="sng" algn="ctr">
            <a:solidFill>
              <a:schemeClr val="tx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3F139D0-646E-F8A1-3B37-CA083F024442}"/>
              </a:ext>
            </a:extLst>
          </p:cNvPr>
          <p:cNvCxnSpPr/>
          <p:nvPr>
            <p:custDataLst>
              <p:tags r:id="rId6"/>
            </p:custDataLst>
          </p:nvPr>
        </p:nvCxnSpPr>
        <p:spPr bwMode="auto">
          <a:xfrm flipV="1">
            <a:off x="4244975" y="3079750"/>
            <a:ext cx="0" cy="258763"/>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DCEB367-A8AF-8079-3816-8B720D7FCF28}"/>
              </a:ext>
            </a:extLst>
          </p:cNvPr>
          <p:cNvCxnSpPr/>
          <p:nvPr>
            <p:custDataLst>
              <p:tags r:id="rId7"/>
            </p:custDataLst>
          </p:nvPr>
        </p:nvCxnSpPr>
        <p:spPr bwMode="auto">
          <a:xfrm>
            <a:off x="4244975" y="3079750"/>
            <a:ext cx="638175" cy="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BFA01CA-67FE-FE98-7A92-C82FDCFDD163}"/>
              </a:ext>
            </a:extLst>
          </p:cNvPr>
          <p:cNvCxnSpPr/>
          <p:nvPr>
            <p:custDataLst>
              <p:tags r:id="rId8"/>
            </p:custDataLst>
          </p:nvPr>
        </p:nvCxnSpPr>
        <p:spPr bwMode="auto">
          <a:xfrm>
            <a:off x="4883150" y="3079750"/>
            <a:ext cx="0" cy="155575"/>
          </a:xfrm>
          <a:prstGeom prst="line">
            <a:avLst/>
          </a:prstGeom>
          <a:ln w="12700" cap="flat" cmpd="sng" algn="ctr">
            <a:solidFill>
              <a:schemeClr val="tx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3712CBD-2257-BB79-7242-A993D6C1D749}"/>
              </a:ext>
            </a:extLst>
          </p:cNvPr>
          <p:cNvCxnSpPr/>
          <p:nvPr>
            <p:custDataLst>
              <p:tags r:id="rId9"/>
            </p:custDataLst>
          </p:nvPr>
        </p:nvCxnSpPr>
        <p:spPr bwMode="auto">
          <a:xfrm flipV="1">
            <a:off x="4959350" y="3079750"/>
            <a:ext cx="0" cy="155575"/>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88C6E68-7FB2-32B5-BD73-5749DF088D34}"/>
              </a:ext>
            </a:extLst>
          </p:cNvPr>
          <p:cNvCxnSpPr/>
          <p:nvPr>
            <p:custDataLst>
              <p:tags r:id="rId10"/>
            </p:custDataLst>
          </p:nvPr>
        </p:nvCxnSpPr>
        <p:spPr bwMode="auto">
          <a:xfrm>
            <a:off x="4959350" y="3079750"/>
            <a:ext cx="674688" cy="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A47F62-2430-441A-E0AE-F4D5E23F6018}"/>
              </a:ext>
            </a:extLst>
          </p:cNvPr>
          <p:cNvCxnSpPr/>
          <p:nvPr>
            <p:custDataLst>
              <p:tags r:id="rId11"/>
            </p:custDataLst>
          </p:nvPr>
        </p:nvCxnSpPr>
        <p:spPr bwMode="auto">
          <a:xfrm>
            <a:off x="5634038" y="3079750"/>
            <a:ext cx="0" cy="209550"/>
          </a:xfrm>
          <a:prstGeom prst="line">
            <a:avLst/>
          </a:prstGeom>
          <a:ln w="12700" cap="flat" cmpd="sng" algn="ctr">
            <a:solidFill>
              <a:schemeClr val="tx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842358DD-6758-D997-EFFF-3B272111E07D}"/>
              </a:ext>
            </a:extLst>
          </p:cNvPr>
          <p:cNvSpPr>
            <a:spLocks noGrp="1"/>
          </p:cNvSpPr>
          <p:nvPr>
            <p:custDataLst>
              <p:tags r:id="rId12"/>
            </p:custDataLst>
          </p:nvPr>
        </p:nvSpPr>
        <p:spPr bwMode="gray">
          <a:xfrm>
            <a:off x="3321050" y="3744913"/>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BC96000-597F-4336-9499-FC8FF2F7EA2B}" type="datetime'''''''5''''''''''''''''''''''''''''3''''%'''''''''''''''''''''">
              <a:rPr lang="en-US" altLang="en-US" sz="1200" smtClean="0">
                <a:solidFill>
                  <a:schemeClr val="bg1"/>
                </a:solidFill>
              </a:rPr>
              <a:pPr/>
              <a:t>53%</a:t>
            </a:fld>
            <a:endParaRPr lang="en-US" sz="1200" dirty="0">
              <a:solidFill>
                <a:schemeClr val="bg1"/>
              </a:solidFill>
            </a:endParaRPr>
          </a:p>
        </p:txBody>
      </p:sp>
      <p:sp>
        <p:nvSpPr>
          <p:cNvPr id="15" name="Text Placeholder 2">
            <a:extLst>
              <a:ext uri="{FF2B5EF4-FFF2-40B4-BE49-F238E27FC236}">
                <a16:creationId xmlns:a16="http://schemas.microsoft.com/office/drawing/2014/main" id="{4E267F8F-7EBB-236F-B4FB-85F4893A37D8}"/>
              </a:ext>
            </a:extLst>
          </p:cNvPr>
          <p:cNvSpPr>
            <a:spLocks noGrp="1"/>
          </p:cNvSpPr>
          <p:nvPr>
            <p:custDataLst>
              <p:tags r:id="rId13"/>
            </p:custDataLst>
          </p:nvPr>
        </p:nvSpPr>
        <p:spPr bwMode="gray">
          <a:xfrm>
            <a:off x="3321050" y="4348163"/>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2D9645B8-459D-4E31-B9B4-7968DB68FE5E}" type="datetime'''''''''''''''''''4''''''''''''7''''%'">
              <a:rPr lang="en-US" altLang="en-US" sz="1200" smtClean="0"/>
              <a:pPr/>
              <a:t>47%</a:t>
            </a:fld>
            <a:endParaRPr lang="en-US" sz="1200" dirty="0"/>
          </a:p>
        </p:txBody>
      </p:sp>
      <p:sp>
        <p:nvSpPr>
          <p:cNvPr id="16" name="Text Placeholder 2">
            <a:extLst>
              <a:ext uri="{FF2B5EF4-FFF2-40B4-BE49-F238E27FC236}">
                <a16:creationId xmlns:a16="http://schemas.microsoft.com/office/drawing/2014/main" id="{349F3146-1A56-4B7F-974B-547D921E4E6C}"/>
              </a:ext>
            </a:extLst>
          </p:cNvPr>
          <p:cNvSpPr>
            <a:spLocks noGrp="1"/>
          </p:cNvSpPr>
          <p:nvPr>
            <p:custDataLst>
              <p:tags r:id="rId14"/>
            </p:custDataLst>
          </p:nvPr>
        </p:nvSpPr>
        <p:spPr bwMode="auto">
          <a:xfrm>
            <a:off x="3344863" y="4773613"/>
            <a:ext cx="2984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2B937BE2-5A45-46F2-82F3-AF3526EB8CC8}" type="datetime'''''''''J''''''''''''''''''''''''a''''''n'''''''''">
              <a:rPr lang="en-US" altLang="en-US" sz="1400" smtClean="0"/>
              <a:pPr/>
              <a:t>Jan</a:t>
            </a:fld>
            <a:endParaRPr lang="en-US" sz="1400" dirty="0"/>
          </a:p>
        </p:txBody>
      </p:sp>
      <p:sp>
        <p:nvSpPr>
          <p:cNvPr id="17" name="Text Placeholder 2">
            <a:extLst>
              <a:ext uri="{FF2B5EF4-FFF2-40B4-BE49-F238E27FC236}">
                <a16:creationId xmlns:a16="http://schemas.microsoft.com/office/drawing/2014/main" id="{EEDBA073-D455-3B87-D898-3D0A503C63F8}"/>
              </a:ext>
            </a:extLst>
          </p:cNvPr>
          <p:cNvSpPr>
            <a:spLocks noGrp="1"/>
          </p:cNvSpPr>
          <p:nvPr>
            <p:custDataLst>
              <p:tags r:id="rId15"/>
            </p:custDataLst>
          </p:nvPr>
        </p:nvSpPr>
        <p:spPr bwMode="gray">
          <a:xfrm>
            <a:off x="4033838" y="3803650"/>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4E524E5-2564-4740-8F07-936D36A5ABEB}" type="datetime'''''''5''''''''''''''''2''''''''''''''''''%'''">
              <a:rPr lang="en-US" altLang="en-US" sz="1200" smtClean="0">
                <a:solidFill>
                  <a:schemeClr val="bg1"/>
                </a:solidFill>
              </a:rPr>
              <a:pPr/>
              <a:t>52%</a:t>
            </a:fld>
            <a:endParaRPr lang="en-US" sz="1200" dirty="0">
              <a:solidFill>
                <a:schemeClr val="bg1"/>
              </a:solidFill>
            </a:endParaRPr>
          </a:p>
        </p:txBody>
      </p:sp>
      <p:sp>
        <p:nvSpPr>
          <p:cNvPr id="18" name="Text Placeholder 2">
            <a:extLst>
              <a:ext uri="{FF2B5EF4-FFF2-40B4-BE49-F238E27FC236}">
                <a16:creationId xmlns:a16="http://schemas.microsoft.com/office/drawing/2014/main" id="{AB8CB3BB-5422-0A93-35AD-CCCE998F0E08}"/>
              </a:ext>
            </a:extLst>
          </p:cNvPr>
          <p:cNvSpPr>
            <a:spLocks noGrp="1"/>
          </p:cNvSpPr>
          <p:nvPr>
            <p:custDataLst>
              <p:tags r:id="rId16"/>
            </p:custDataLst>
          </p:nvPr>
        </p:nvSpPr>
        <p:spPr bwMode="gray">
          <a:xfrm>
            <a:off x="4033838" y="4364038"/>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4990B53-6E88-44A3-BA6F-FE3B18539EE1}" type="datetime'''''''''''''''''''4''''''''''8''''''''''''''''''''''''''''%'">
              <a:rPr lang="en-US" altLang="en-US" sz="1200" smtClean="0"/>
              <a:pPr/>
              <a:t>48%</a:t>
            </a:fld>
            <a:endParaRPr lang="en-US" sz="1200" dirty="0"/>
          </a:p>
        </p:txBody>
      </p:sp>
      <p:sp>
        <p:nvSpPr>
          <p:cNvPr id="19" name="Text Placeholder 2">
            <a:extLst>
              <a:ext uri="{FF2B5EF4-FFF2-40B4-BE49-F238E27FC236}">
                <a16:creationId xmlns:a16="http://schemas.microsoft.com/office/drawing/2014/main" id="{CF3FCFB2-0B42-1FB5-16F3-B9EBF1D6A8C9}"/>
              </a:ext>
            </a:extLst>
          </p:cNvPr>
          <p:cNvSpPr>
            <a:spLocks noGrp="1"/>
          </p:cNvSpPr>
          <p:nvPr>
            <p:custDataLst>
              <p:tags r:id="rId17"/>
            </p:custDataLst>
          </p:nvPr>
        </p:nvSpPr>
        <p:spPr bwMode="auto">
          <a:xfrm>
            <a:off x="4048125"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00B18537-99EE-48EC-8E30-1DFD204B3CDF}" type="datetime'''''''F''''''e''''''''''''''''''''''''''b'''''''''''''''''''">
              <a:rPr lang="en-US" altLang="en-US" sz="1400" smtClean="0"/>
              <a:pPr/>
              <a:t>Feb</a:t>
            </a:fld>
            <a:endParaRPr lang="en-US" sz="1400" dirty="0"/>
          </a:p>
        </p:txBody>
      </p:sp>
      <p:sp>
        <p:nvSpPr>
          <p:cNvPr id="20" name="Text Placeholder 2">
            <a:extLst>
              <a:ext uri="{FF2B5EF4-FFF2-40B4-BE49-F238E27FC236}">
                <a16:creationId xmlns:a16="http://schemas.microsoft.com/office/drawing/2014/main" id="{F2C85145-2C81-91C8-6A11-2E08A838FE81}"/>
              </a:ext>
            </a:extLst>
          </p:cNvPr>
          <p:cNvSpPr>
            <a:spLocks noGrp="1"/>
          </p:cNvSpPr>
          <p:nvPr>
            <p:custDataLst>
              <p:tags r:id="rId18"/>
            </p:custDataLst>
          </p:nvPr>
        </p:nvSpPr>
        <p:spPr bwMode="gray">
          <a:xfrm>
            <a:off x="4748213" y="3740150"/>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39107450-EF55-4319-BA1A-C1BED72B20F1}" type="datetime'''''''''''''''''''''5''''''''''''''''4''''''''%'''''">
              <a:rPr lang="en-US" altLang="en-US" sz="1200" smtClean="0">
                <a:solidFill>
                  <a:schemeClr val="bg1"/>
                </a:solidFill>
              </a:rPr>
              <a:pPr/>
              <a:t>54%</a:t>
            </a:fld>
            <a:endParaRPr lang="en-US" sz="1200" dirty="0">
              <a:solidFill>
                <a:schemeClr val="bg1"/>
              </a:solidFill>
            </a:endParaRPr>
          </a:p>
        </p:txBody>
      </p:sp>
      <p:sp>
        <p:nvSpPr>
          <p:cNvPr id="21" name="Text Placeholder 2">
            <a:extLst>
              <a:ext uri="{FF2B5EF4-FFF2-40B4-BE49-F238E27FC236}">
                <a16:creationId xmlns:a16="http://schemas.microsoft.com/office/drawing/2014/main" id="{8B4AE7C1-6460-3DCA-E883-25B65B1BCD53}"/>
              </a:ext>
            </a:extLst>
          </p:cNvPr>
          <p:cNvSpPr>
            <a:spLocks noGrp="1"/>
          </p:cNvSpPr>
          <p:nvPr>
            <p:custDataLst>
              <p:tags r:id="rId19"/>
            </p:custDataLst>
          </p:nvPr>
        </p:nvSpPr>
        <p:spPr bwMode="gray">
          <a:xfrm>
            <a:off x="4748213" y="4352925"/>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3EA790CF-CE44-4376-8E41-78CB61BE003E}" type="datetime'''''''''''''''4''''''''''''''''''''6''''''''%'">
              <a:rPr lang="en-US" altLang="en-US" sz="1200" smtClean="0"/>
              <a:pPr/>
              <a:t>46%</a:t>
            </a:fld>
            <a:endParaRPr lang="en-US" sz="1200" dirty="0"/>
          </a:p>
        </p:txBody>
      </p:sp>
      <p:sp>
        <p:nvSpPr>
          <p:cNvPr id="22" name="Text Placeholder 2">
            <a:extLst>
              <a:ext uri="{FF2B5EF4-FFF2-40B4-BE49-F238E27FC236}">
                <a16:creationId xmlns:a16="http://schemas.microsoft.com/office/drawing/2014/main" id="{506F6D1F-B795-BEF1-BB73-9E4D0EA34841}"/>
              </a:ext>
            </a:extLst>
          </p:cNvPr>
          <p:cNvSpPr>
            <a:spLocks noGrp="1"/>
          </p:cNvSpPr>
          <p:nvPr>
            <p:custDataLst>
              <p:tags r:id="rId20"/>
            </p:custDataLst>
          </p:nvPr>
        </p:nvSpPr>
        <p:spPr bwMode="auto">
          <a:xfrm>
            <a:off x="4762500"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72C1F8E-7F96-4AE3-A387-C4838FB9DB3B}" type="datetime'''''''''''''''M''''''''''''''''''''''''a''r'''''''''''''''''">
              <a:rPr lang="en-US" altLang="en-US" sz="1400" smtClean="0"/>
              <a:pPr/>
              <a:t>Mar</a:t>
            </a:fld>
            <a:endParaRPr lang="en-US" sz="1400" dirty="0"/>
          </a:p>
        </p:txBody>
      </p:sp>
      <p:sp>
        <p:nvSpPr>
          <p:cNvPr id="23" name="Text Placeholder 2">
            <a:extLst>
              <a:ext uri="{FF2B5EF4-FFF2-40B4-BE49-F238E27FC236}">
                <a16:creationId xmlns:a16="http://schemas.microsoft.com/office/drawing/2014/main" id="{BCBD9C2B-7C11-01A2-9983-78DDBE14DE1D}"/>
              </a:ext>
            </a:extLst>
          </p:cNvPr>
          <p:cNvSpPr>
            <a:spLocks noGrp="1"/>
          </p:cNvSpPr>
          <p:nvPr>
            <p:custDataLst>
              <p:tags r:id="rId21"/>
            </p:custDataLst>
          </p:nvPr>
        </p:nvSpPr>
        <p:spPr bwMode="gray">
          <a:xfrm>
            <a:off x="5461000" y="3773488"/>
            <a:ext cx="347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B9E8338-E292-46BD-A226-3E43CE7C45B5}" type="datetime'''''''''''''''''''''''''''5''''''''''''3''''''%'''''''''''''">
              <a:rPr lang="en-US" altLang="en-US" sz="1200" smtClean="0">
                <a:solidFill>
                  <a:schemeClr val="bg1"/>
                </a:solidFill>
              </a:rPr>
              <a:pPr/>
              <a:t>53%</a:t>
            </a:fld>
            <a:endParaRPr lang="en-US" sz="1200" dirty="0">
              <a:solidFill>
                <a:schemeClr val="bg1"/>
              </a:solidFill>
            </a:endParaRPr>
          </a:p>
        </p:txBody>
      </p:sp>
      <p:sp>
        <p:nvSpPr>
          <p:cNvPr id="24" name="Text Placeholder 2">
            <a:extLst>
              <a:ext uri="{FF2B5EF4-FFF2-40B4-BE49-F238E27FC236}">
                <a16:creationId xmlns:a16="http://schemas.microsoft.com/office/drawing/2014/main" id="{7532DFFD-89C6-2CF9-F25C-60A13FBC56AA}"/>
              </a:ext>
            </a:extLst>
          </p:cNvPr>
          <p:cNvSpPr>
            <a:spLocks noGrp="1"/>
          </p:cNvSpPr>
          <p:nvPr>
            <p:custDataLst>
              <p:tags r:id="rId22"/>
            </p:custDataLst>
          </p:nvPr>
        </p:nvSpPr>
        <p:spPr bwMode="gray">
          <a:xfrm>
            <a:off x="5461000" y="4359275"/>
            <a:ext cx="347663" cy="165100"/>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FC1101C-9BC8-49C0-BDF6-1CEB80C9F843}" type="datetime'''4''''7''''''''''''''''''%'''''''''''''''''''''''''''''''''">
              <a:rPr lang="en-US" altLang="en-US" sz="1200" smtClean="0"/>
              <a:pPr/>
              <a:t>47%</a:t>
            </a:fld>
            <a:endParaRPr lang="en-US" sz="1200" dirty="0"/>
          </a:p>
        </p:txBody>
      </p:sp>
      <p:sp>
        <p:nvSpPr>
          <p:cNvPr id="25" name="Text Placeholder 2">
            <a:extLst>
              <a:ext uri="{FF2B5EF4-FFF2-40B4-BE49-F238E27FC236}">
                <a16:creationId xmlns:a16="http://schemas.microsoft.com/office/drawing/2014/main" id="{D747E44F-5F5D-1C93-C57F-F7F6FEE6CB4C}"/>
              </a:ext>
            </a:extLst>
          </p:cNvPr>
          <p:cNvSpPr>
            <a:spLocks noGrp="1"/>
          </p:cNvSpPr>
          <p:nvPr>
            <p:custDataLst>
              <p:tags r:id="rId23"/>
            </p:custDataLst>
          </p:nvPr>
        </p:nvSpPr>
        <p:spPr bwMode="auto">
          <a:xfrm>
            <a:off x="5489575" y="4773613"/>
            <a:ext cx="2889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DADF6DB3-BC91-4418-B9C7-15FC2D17AD21}" type="datetime'''''''''''''''''''''A''''''''''''''''p''''''r'''''''">
              <a:rPr lang="en-US" altLang="en-US" sz="1400" smtClean="0"/>
              <a:pPr/>
              <a:t>Apr</a:t>
            </a:fld>
            <a:endParaRPr lang="en-US" sz="1400" dirty="0"/>
          </a:p>
        </p:txBody>
      </p:sp>
      <p:sp>
        <p:nvSpPr>
          <p:cNvPr id="28" name="Text Placeholder 2">
            <a:extLst>
              <a:ext uri="{FF2B5EF4-FFF2-40B4-BE49-F238E27FC236}">
                <a16:creationId xmlns:a16="http://schemas.microsoft.com/office/drawing/2014/main" id="{E692DBA7-545C-4E57-4F3A-56289A19D5A4}"/>
              </a:ext>
            </a:extLst>
          </p:cNvPr>
          <p:cNvSpPr>
            <a:spLocks noGrp="1"/>
          </p:cNvSpPr>
          <p:nvPr>
            <p:custDataLst>
              <p:tags r:id="rId24"/>
            </p:custDataLst>
          </p:nvPr>
        </p:nvSpPr>
        <p:spPr bwMode="gray">
          <a:xfrm>
            <a:off x="3297238" y="3290888"/>
            <a:ext cx="39528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5400" tIns="0" rIns="2540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D758DD58-7581-4CEC-827B-C5B6663230FA}" type="datetime'''''''''''''''''''''''''''''''1''''''''''''''''.3''''''6'''">
              <a:rPr lang="en-US" altLang="en-US" sz="1400" smtClean="0"/>
              <a:pPr/>
              <a:t>1.36</a:t>
            </a:fld>
            <a:endParaRPr lang="en-US" sz="1400" dirty="0"/>
          </a:p>
        </p:txBody>
      </p:sp>
      <p:sp>
        <p:nvSpPr>
          <p:cNvPr id="29" name="Text Placeholder 2">
            <a:extLst>
              <a:ext uri="{FF2B5EF4-FFF2-40B4-BE49-F238E27FC236}">
                <a16:creationId xmlns:a16="http://schemas.microsoft.com/office/drawing/2014/main" id="{B734BD77-BF34-C19E-7D79-8445C1B568E1}"/>
              </a:ext>
            </a:extLst>
          </p:cNvPr>
          <p:cNvSpPr>
            <a:spLocks noGrp="1"/>
          </p:cNvSpPr>
          <p:nvPr>
            <p:custDataLst>
              <p:tags r:id="rId25"/>
            </p:custDataLst>
          </p:nvPr>
        </p:nvSpPr>
        <p:spPr bwMode="gray">
          <a:xfrm>
            <a:off x="4010025" y="3376613"/>
            <a:ext cx="39528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5400" tIns="0" rIns="2540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D76D861-0CBC-43EE-941F-76E2E0393379}" type="datetime'''''''''''''''''''1''''''.''''''''''2''''''''7'''''''''''">
              <a:rPr lang="en-US" altLang="en-US" sz="1400" smtClean="0"/>
              <a:pPr/>
              <a:t>1.27</a:t>
            </a:fld>
            <a:endParaRPr lang="en-US" sz="1400" dirty="0"/>
          </a:p>
        </p:txBody>
      </p:sp>
      <p:sp>
        <p:nvSpPr>
          <p:cNvPr id="30" name="Text Placeholder 2">
            <a:extLst>
              <a:ext uri="{FF2B5EF4-FFF2-40B4-BE49-F238E27FC236}">
                <a16:creationId xmlns:a16="http://schemas.microsoft.com/office/drawing/2014/main" id="{CD69365E-B24C-81C5-0F0D-9834825ADA49}"/>
              </a:ext>
            </a:extLst>
          </p:cNvPr>
          <p:cNvSpPr>
            <a:spLocks noGrp="1"/>
          </p:cNvSpPr>
          <p:nvPr>
            <p:custDataLst>
              <p:tags r:id="rId26"/>
            </p:custDataLst>
          </p:nvPr>
        </p:nvSpPr>
        <p:spPr bwMode="gray">
          <a:xfrm>
            <a:off x="4724400" y="3273425"/>
            <a:ext cx="39528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5400" tIns="0" rIns="2540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1D1A8C48-73FF-4A0E-8871-7160611246C6}" type="datetime'''''''''1''''''''''.''''''''''3''''''''8'''''''''''''''''">
              <a:rPr lang="en-US" altLang="en-US" sz="1400" smtClean="0"/>
              <a:pPr/>
              <a:t>1.38</a:t>
            </a:fld>
            <a:endParaRPr lang="en-US" sz="1400" dirty="0"/>
          </a:p>
        </p:txBody>
      </p:sp>
      <p:sp>
        <p:nvSpPr>
          <p:cNvPr id="31" name="Text Placeholder 2">
            <a:extLst>
              <a:ext uri="{FF2B5EF4-FFF2-40B4-BE49-F238E27FC236}">
                <a16:creationId xmlns:a16="http://schemas.microsoft.com/office/drawing/2014/main" id="{BFD2B1BB-E973-4AB0-63E9-DA52F6D76C34}"/>
              </a:ext>
            </a:extLst>
          </p:cNvPr>
          <p:cNvSpPr>
            <a:spLocks noGrp="1"/>
          </p:cNvSpPr>
          <p:nvPr>
            <p:custDataLst>
              <p:tags r:id="rId27"/>
            </p:custDataLst>
          </p:nvPr>
        </p:nvSpPr>
        <p:spPr bwMode="gray">
          <a:xfrm>
            <a:off x="5437188" y="3327400"/>
            <a:ext cx="39528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5400" tIns="0" rIns="2540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732CF7E-3996-4554-AC0F-D5FE654B28B4}" type="datetime'''''''''''''1''''.''''''''''''''3''''''2'">
              <a:rPr lang="en-US" altLang="en-US" sz="1400" smtClean="0"/>
              <a:pPr/>
              <a:t>1.32</a:t>
            </a:fld>
            <a:endParaRPr lang="en-US" sz="1400" dirty="0"/>
          </a:p>
        </p:txBody>
      </p:sp>
      <p:sp>
        <p:nvSpPr>
          <p:cNvPr id="32" name="Text Placeholder 2">
            <a:extLst>
              <a:ext uri="{FF2B5EF4-FFF2-40B4-BE49-F238E27FC236}">
                <a16:creationId xmlns:a16="http://schemas.microsoft.com/office/drawing/2014/main" id="{7E54D572-002D-15F6-D7BE-D3990AC59D39}"/>
              </a:ext>
            </a:extLst>
          </p:cNvPr>
          <p:cNvSpPr>
            <a:spLocks noGrp="1"/>
          </p:cNvSpPr>
          <p:nvPr>
            <p:custDataLst>
              <p:tags r:id="rId28"/>
            </p:custDataLst>
          </p:nvPr>
        </p:nvSpPr>
        <p:spPr bwMode="auto">
          <a:xfrm>
            <a:off x="3640138" y="2979738"/>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A375079-F258-4DCC-9BB3-2C0B2D91A653}" type="datetime'''''''''''''''''-''''''''''''''''''''''7''''''%'''''">
              <a:rPr lang="en-US" altLang="en-US" sz="1200" smtClean="0">
                <a:solidFill>
                  <a:srgbClr val="FF0000"/>
                </a:solidFill>
                <a:effectLst/>
              </a:rPr>
              <a:pPr/>
              <a:t>-7%</a:t>
            </a:fld>
            <a:endParaRPr lang="en-US" sz="1200" dirty="0">
              <a:solidFill>
                <a:srgbClr val="FF0000"/>
              </a:solidFill>
            </a:endParaRPr>
          </a:p>
        </p:txBody>
      </p:sp>
      <p:sp>
        <p:nvSpPr>
          <p:cNvPr id="33" name="Text Placeholder 2">
            <a:extLst>
              <a:ext uri="{FF2B5EF4-FFF2-40B4-BE49-F238E27FC236}">
                <a16:creationId xmlns:a16="http://schemas.microsoft.com/office/drawing/2014/main" id="{2E11053D-8DAA-691E-0D2A-DC307D6A7EA4}"/>
              </a:ext>
            </a:extLst>
          </p:cNvPr>
          <p:cNvSpPr>
            <a:spLocks noGrp="1"/>
          </p:cNvSpPr>
          <p:nvPr>
            <p:custDataLst>
              <p:tags r:id="rId29"/>
            </p:custDataLst>
          </p:nvPr>
        </p:nvSpPr>
        <p:spPr bwMode="auto">
          <a:xfrm>
            <a:off x="4346575" y="2962275"/>
            <a:ext cx="436563"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CE96416-BB83-4D29-B82A-9AC74E1B5C1A}" type="datetime'''''''''+''''''''''''''''''''''''''''''9''''''''%'''">
              <a:rPr lang="en-US" altLang="en-US" sz="1200" smtClean="0">
                <a:effectLst/>
              </a:rPr>
              <a:pPr/>
              <a:t>+9%</a:t>
            </a:fld>
            <a:endParaRPr lang="en-US" sz="1200" dirty="0"/>
          </a:p>
        </p:txBody>
      </p:sp>
      <p:sp>
        <p:nvSpPr>
          <p:cNvPr id="34" name="Text Placeholder 2">
            <a:extLst>
              <a:ext uri="{FF2B5EF4-FFF2-40B4-BE49-F238E27FC236}">
                <a16:creationId xmlns:a16="http://schemas.microsoft.com/office/drawing/2014/main" id="{FAC14C6A-7A86-5D21-6280-FE3BC095C7AF}"/>
              </a:ext>
            </a:extLst>
          </p:cNvPr>
          <p:cNvSpPr>
            <a:spLocks noGrp="1"/>
          </p:cNvSpPr>
          <p:nvPr>
            <p:custDataLst>
              <p:tags r:id="rId30"/>
            </p:custDataLst>
          </p:nvPr>
        </p:nvSpPr>
        <p:spPr bwMode="auto">
          <a:xfrm>
            <a:off x="5105400" y="2962275"/>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2180BC51-F5AD-4542-94A3-03D11AF152E5}" type="datetime'''-''''''''''''''''''''4''''''%'''''''">
              <a:rPr lang="en-US" altLang="en-US" sz="1200" smtClean="0">
                <a:solidFill>
                  <a:srgbClr val="FF0000"/>
                </a:solidFill>
                <a:effectLst/>
              </a:rPr>
              <a:pPr/>
              <a:t>-4%</a:t>
            </a:fld>
            <a:endParaRPr lang="en-US" sz="1200" dirty="0">
              <a:solidFill>
                <a:srgbClr val="FF0000"/>
              </a:solidFill>
            </a:endParaRPr>
          </a:p>
        </p:txBody>
      </p:sp>
      <p:sp>
        <p:nvSpPr>
          <p:cNvPr id="35" name="Content Placeholder 2">
            <a:extLst>
              <a:ext uri="{FF2B5EF4-FFF2-40B4-BE49-F238E27FC236}">
                <a16:creationId xmlns:a16="http://schemas.microsoft.com/office/drawing/2014/main" id="{0B62F3BE-EB99-C62E-A822-A734D2B9AFEB}"/>
              </a:ext>
            </a:extLst>
          </p:cNvPr>
          <p:cNvSpPr txBox="1">
            <a:spLocks/>
          </p:cNvSpPr>
          <p:nvPr/>
        </p:nvSpPr>
        <p:spPr>
          <a:xfrm>
            <a:off x="100460" y="1196975"/>
            <a:ext cx="7604125" cy="314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spcAft>
                <a:spcPts val="1000"/>
              </a:spcAft>
              <a:buFont typeface="Courier New" panose="02070309020205020404" pitchFamily="49" charset="0"/>
              <a:buChar char="o"/>
            </a:pPr>
            <a:r>
              <a:rPr lang="en-US" sz="1300" kern="100" dirty="0">
                <a:solidFill>
                  <a:srgbClr val="000000"/>
                </a:solidFill>
                <a:latin typeface="Calibri" panose="020F0502020204030204" pitchFamily="34" charset="0"/>
                <a:cs typeface="Arial" panose="020B0604020202020204" pitchFamily="34" charset="0"/>
              </a:rPr>
              <a:t>Cost % out of overall revenue was the highest on Feb 48% and lowest at Mar</a:t>
            </a:r>
          </a:p>
        </p:txBody>
      </p:sp>
      <p:sp>
        <p:nvSpPr>
          <p:cNvPr id="40" name="Title 1">
            <a:extLst>
              <a:ext uri="{FF2B5EF4-FFF2-40B4-BE49-F238E27FC236}">
                <a16:creationId xmlns:a16="http://schemas.microsoft.com/office/drawing/2014/main" id="{F44BDB82-FAF1-30D2-CEF6-6D7AB0A68EC3}"/>
              </a:ext>
            </a:extLst>
          </p:cNvPr>
          <p:cNvSpPr>
            <a:spLocks noGrp="1"/>
          </p:cNvSpPr>
          <p:nvPr>
            <p:ph type="title"/>
          </p:nvPr>
        </p:nvSpPr>
        <p:spPr>
          <a:xfrm>
            <a:off x="7252595" y="-50005"/>
            <a:ext cx="1601687" cy="495300"/>
          </a:xfrm>
        </p:spPr>
        <p:txBody>
          <a:bodyPr vert="horz"/>
          <a:lstStyle/>
          <a:p>
            <a:r>
              <a:rPr lang="en-US" sz="2400" u="sng" dirty="0">
                <a:latin typeface="Times New Roman" panose="02020603050405020304" pitchFamily="18" charset="0"/>
                <a:cs typeface="Times New Roman" panose="02020603050405020304" pitchFamily="18" charset="0"/>
              </a:rPr>
              <a:t>Insights </a:t>
            </a:r>
          </a:p>
        </p:txBody>
      </p:sp>
      <p:sp>
        <p:nvSpPr>
          <p:cNvPr id="4" name="TextBox 3">
            <a:extLst>
              <a:ext uri="{FF2B5EF4-FFF2-40B4-BE49-F238E27FC236}">
                <a16:creationId xmlns:a16="http://schemas.microsoft.com/office/drawing/2014/main" id="{8D7E38D7-5E57-8844-91FA-42C1D8EE4F95}"/>
              </a:ext>
            </a:extLst>
          </p:cNvPr>
          <p:cNvSpPr txBox="1"/>
          <p:nvPr/>
        </p:nvSpPr>
        <p:spPr>
          <a:xfrm>
            <a:off x="99666" y="725697"/>
            <a:ext cx="8744643" cy="538930"/>
          </a:xfrm>
          <a:prstGeom prst="rect">
            <a:avLst/>
          </a:prstGeom>
          <a:noFill/>
        </p:spPr>
        <p:txBody>
          <a:bodyPr wrap="square">
            <a:spAutoFit/>
          </a:bodyPr>
          <a:lstStyle/>
          <a:p>
            <a:pPr marL="342900" marR="0" lvl="0" indent="-342900">
              <a:lnSpc>
                <a:spcPct val="115000"/>
              </a:lnSpc>
              <a:spcBef>
                <a:spcPts val="0"/>
              </a:spcBef>
              <a:spcAft>
                <a:spcPts val="0"/>
              </a:spcAft>
              <a:buFont typeface="Courier New" panose="02070309020205020404" pitchFamily="49" charset="0"/>
              <a:buChar char="o"/>
            </a:pPr>
            <a:r>
              <a:rPr lang="en-US" sz="1300" b="1" kern="100" dirty="0">
                <a:effectLst/>
                <a:latin typeface="Calibri" panose="020F0502020204030204" pitchFamily="34" charset="0"/>
                <a:ea typeface="Calibri" panose="020F0502020204030204" pitchFamily="34" charset="0"/>
                <a:cs typeface="Arial" panose="020B0604020202020204" pitchFamily="34" charset="0"/>
              </a:rPr>
              <a:t>Profit Trends: </a:t>
            </a:r>
            <a:r>
              <a:rPr lang="en-US" sz="1300" kern="100" dirty="0">
                <a:effectLst/>
                <a:latin typeface="Calibri" panose="020F0502020204030204" pitchFamily="34" charset="0"/>
                <a:ea typeface="Calibri" panose="020F0502020204030204" pitchFamily="34" charset="0"/>
                <a:cs typeface="Arial" panose="020B0604020202020204" pitchFamily="34" charset="0"/>
              </a:rPr>
              <a:t>February </a:t>
            </a:r>
            <a:r>
              <a:rPr lang="en-US" sz="1300" kern="100" dirty="0">
                <a:latin typeface="Calibri" panose="020F0502020204030204" pitchFamily="34" charset="0"/>
                <a:ea typeface="Calibri" panose="020F0502020204030204" pitchFamily="34" charset="0"/>
                <a:cs typeface="Arial" panose="020B0604020202020204" pitchFamily="34" charset="0"/>
              </a:rPr>
              <a:t>had</a:t>
            </a:r>
            <a:r>
              <a:rPr lang="en-US" sz="1300" kern="100" dirty="0">
                <a:effectLst/>
                <a:latin typeface="Calibri" panose="020F0502020204030204" pitchFamily="34" charset="0"/>
                <a:ea typeface="Calibri" panose="020F0502020204030204" pitchFamily="34" charset="0"/>
                <a:cs typeface="Arial" panose="020B0604020202020204" pitchFamily="34" charset="0"/>
              </a:rPr>
              <a:t> a 8% drop in profit compared to January, but there was a recovery in March with a 13% increase, followed by a slight reduction in April by 6%.</a:t>
            </a:r>
          </a:p>
        </p:txBody>
      </p:sp>
      <p:graphicFrame>
        <p:nvGraphicFramePr>
          <p:cNvPr id="78" name="Chart 77">
            <a:extLst>
              <a:ext uri="{FF2B5EF4-FFF2-40B4-BE49-F238E27FC236}">
                <a16:creationId xmlns:a16="http://schemas.microsoft.com/office/drawing/2014/main" id="{A9107D15-5CDC-7EF2-F59A-972B3EF4D354}"/>
              </a:ext>
            </a:extLst>
          </p:cNvPr>
          <p:cNvGraphicFramePr/>
          <p:nvPr>
            <p:custDataLst>
              <p:tags r:id="rId31"/>
            </p:custDataLst>
            <p:extLst>
              <p:ext uri="{D42A27DB-BD31-4B8C-83A1-F6EECF244321}">
                <p14:modId xmlns:p14="http://schemas.microsoft.com/office/powerpoint/2010/main" val="3693127622"/>
              </p:ext>
            </p:extLst>
          </p:nvPr>
        </p:nvGraphicFramePr>
        <p:xfrm>
          <a:off x="204788" y="3408363"/>
          <a:ext cx="2665412" cy="1389062"/>
        </p:xfrm>
        <a:graphic>
          <a:graphicData uri="http://schemas.openxmlformats.org/drawingml/2006/chart">
            <c:chart xmlns:c="http://schemas.openxmlformats.org/drawingml/2006/chart" xmlns:r="http://schemas.openxmlformats.org/officeDocument/2006/relationships" r:id="rId86"/>
          </a:graphicData>
        </a:graphic>
      </p:graphicFrame>
      <p:cxnSp>
        <p:nvCxnSpPr>
          <p:cNvPr id="47" name="Straight Connector 46">
            <a:extLst>
              <a:ext uri="{FF2B5EF4-FFF2-40B4-BE49-F238E27FC236}">
                <a16:creationId xmlns:a16="http://schemas.microsoft.com/office/drawing/2014/main" id="{1444EFDE-D92A-ED37-49BF-BCCD11A62EC4}"/>
              </a:ext>
            </a:extLst>
          </p:cNvPr>
          <p:cNvCxnSpPr/>
          <p:nvPr>
            <p:custDataLst>
              <p:tags r:id="rId32"/>
            </p:custDataLst>
          </p:nvPr>
        </p:nvCxnSpPr>
        <p:spPr bwMode="auto">
          <a:xfrm flipV="1">
            <a:off x="598488" y="3155950"/>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A847651-8D90-2D60-AA88-C8B8ECBE9846}"/>
              </a:ext>
            </a:extLst>
          </p:cNvPr>
          <p:cNvCxnSpPr/>
          <p:nvPr>
            <p:custDataLst>
              <p:tags r:id="rId33"/>
            </p:custDataLst>
          </p:nvPr>
        </p:nvCxnSpPr>
        <p:spPr bwMode="auto">
          <a:xfrm>
            <a:off x="598488" y="3155950"/>
            <a:ext cx="587375"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1EEED25-9E17-A06A-C503-5509CE9531FA}"/>
              </a:ext>
            </a:extLst>
          </p:cNvPr>
          <p:cNvCxnSpPr/>
          <p:nvPr>
            <p:custDataLst>
              <p:tags r:id="rId34"/>
            </p:custDataLst>
          </p:nvPr>
        </p:nvCxnSpPr>
        <p:spPr bwMode="auto">
          <a:xfrm>
            <a:off x="1185863" y="3155950"/>
            <a:ext cx="0" cy="252413"/>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203A44F-22F4-936F-C059-DC00934B90CC}"/>
              </a:ext>
            </a:extLst>
          </p:cNvPr>
          <p:cNvCxnSpPr/>
          <p:nvPr>
            <p:custDataLst>
              <p:tags r:id="rId35"/>
            </p:custDataLst>
          </p:nvPr>
        </p:nvCxnSpPr>
        <p:spPr bwMode="auto">
          <a:xfrm flipV="1">
            <a:off x="1262063" y="2992438"/>
            <a:ext cx="0" cy="41592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9FA58DD-209F-97C4-6063-3824C9A1789F}"/>
              </a:ext>
            </a:extLst>
          </p:cNvPr>
          <p:cNvCxnSpPr/>
          <p:nvPr>
            <p:custDataLst>
              <p:tags r:id="rId36"/>
            </p:custDataLst>
          </p:nvPr>
        </p:nvCxnSpPr>
        <p:spPr bwMode="auto">
          <a:xfrm>
            <a:off x="1262063" y="2992438"/>
            <a:ext cx="549275"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0FFAC790-1D72-8F3C-50F4-9B970A4CE19D}"/>
              </a:ext>
            </a:extLst>
          </p:cNvPr>
          <p:cNvCxnSpPr/>
          <p:nvPr>
            <p:custDataLst>
              <p:tags r:id="rId37"/>
            </p:custDataLst>
          </p:nvPr>
        </p:nvCxnSpPr>
        <p:spPr bwMode="auto">
          <a:xfrm>
            <a:off x="1811338" y="2992438"/>
            <a:ext cx="0" cy="26987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A1D337F-9AB8-93B3-3CDF-298E67B2871B}"/>
              </a:ext>
            </a:extLst>
          </p:cNvPr>
          <p:cNvCxnSpPr/>
          <p:nvPr>
            <p:custDataLst>
              <p:tags r:id="rId38"/>
            </p:custDataLst>
          </p:nvPr>
        </p:nvCxnSpPr>
        <p:spPr bwMode="auto">
          <a:xfrm>
            <a:off x="598488" y="2643188"/>
            <a:ext cx="1874838" cy="26988"/>
          </a:xfrm>
          <a:prstGeom prst="line">
            <a:avLst/>
          </a:prstGeom>
          <a:ln w="28575"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26B5219-39A0-89B7-6CDC-7FAB8F8D56B5}"/>
              </a:ext>
            </a:extLst>
          </p:cNvPr>
          <p:cNvCxnSpPr/>
          <p:nvPr>
            <p:custDataLst>
              <p:tags r:id="rId39"/>
            </p:custDataLst>
          </p:nvPr>
        </p:nvCxnSpPr>
        <p:spPr bwMode="auto">
          <a:xfrm flipV="1">
            <a:off x="1887538" y="3106738"/>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6D1109DE-7D41-09C9-A0BF-C47C88BBF3D4}"/>
              </a:ext>
            </a:extLst>
          </p:cNvPr>
          <p:cNvCxnSpPr/>
          <p:nvPr>
            <p:custDataLst>
              <p:tags r:id="rId40"/>
            </p:custDataLst>
          </p:nvPr>
        </p:nvCxnSpPr>
        <p:spPr bwMode="auto">
          <a:xfrm>
            <a:off x="1887538" y="3106738"/>
            <a:ext cx="585788"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A7472E2-8635-523D-FD11-6EA83E9966AC}"/>
              </a:ext>
            </a:extLst>
          </p:cNvPr>
          <p:cNvCxnSpPr/>
          <p:nvPr>
            <p:custDataLst>
              <p:tags r:id="rId41"/>
            </p:custDataLst>
          </p:nvPr>
        </p:nvCxnSpPr>
        <p:spPr bwMode="auto">
          <a:xfrm>
            <a:off x="2473325" y="3106738"/>
            <a:ext cx="0" cy="23177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57" name="Text Placeholder 2">
            <a:extLst>
              <a:ext uri="{FF2B5EF4-FFF2-40B4-BE49-F238E27FC236}">
                <a16:creationId xmlns:a16="http://schemas.microsoft.com/office/drawing/2014/main" id="{492E8159-CE46-4E8A-6144-E680FE3D934E}"/>
              </a:ext>
            </a:extLst>
          </p:cNvPr>
          <p:cNvSpPr>
            <a:spLocks noGrp="1"/>
          </p:cNvSpPr>
          <p:nvPr>
            <p:custDataLst>
              <p:tags r:id="rId42"/>
            </p:custDataLst>
          </p:nvPr>
        </p:nvSpPr>
        <p:spPr bwMode="auto">
          <a:xfrm>
            <a:off x="449263" y="4773613"/>
            <a:ext cx="2984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35C9F59-5E41-4C52-B010-328F6F12BB77}" type="datetime'''''J''''''''''''''''''a''''''''''''n'''''''''">
              <a:rPr lang="en-US" altLang="en-US" sz="1400" smtClean="0"/>
              <a:pPr/>
              <a:t>Jan</a:t>
            </a:fld>
            <a:endParaRPr lang="en-US" sz="1400" dirty="0"/>
          </a:p>
        </p:txBody>
      </p:sp>
      <p:sp>
        <p:nvSpPr>
          <p:cNvPr id="58" name="Text Placeholder 2">
            <a:extLst>
              <a:ext uri="{FF2B5EF4-FFF2-40B4-BE49-F238E27FC236}">
                <a16:creationId xmlns:a16="http://schemas.microsoft.com/office/drawing/2014/main" id="{9E0A731F-49A5-EEE7-5364-BA8DF6B5D76F}"/>
              </a:ext>
            </a:extLst>
          </p:cNvPr>
          <p:cNvSpPr>
            <a:spLocks noGrp="1"/>
          </p:cNvSpPr>
          <p:nvPr>
            <p:custDataLst>
              <p:tags r:id="rId43"/>
            </p:custDataLst>
          </p:nvPr>
        </p:nvSpPr>
        <p:spPr bwMode="auto">
          <a:xfrm>
            <a:off x="1065213"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56E5938-C28A-4123-8AB2-CB92840E52AC}" type="datetime'''''''''''''''''''F''''''''''e''''''''''''''''''b'''''">
              <a:rPr lang="en-US" altLang="en-US" sz="1400" smtClean="0"/>
              <a:pPr/>
              <a:t>Feb</a:t>
            </a:fld>
            <a:endParaRPr lang="en-US" sz="1400" dirty="0"/>
          </a:p>
        </p:txBody>
      </p:sp>
      <p:sp>
        <p:nvSpPr>
          <p:cNvPr id="59" name="Text Placeholder 2">
            <a:extLst>
              <a:ext uri="{FF2B5EF4-FFF2-40B4-BE49-F238E27FC236}">
                <a16:creationId xmlns:a16="http://schemas.microsoft.com/office/drawing/2014/main" id="{DA4D349E-0582-1A50-6687-1D131C54F4D0}"/>
              </a:ext>
            </a:extLst>
          </p:cNvPr>
          <p:cNvSpPr>
            <a:spLocks noGrp="1"/>
          </p:cNvSpPr>
          <p:nvPr>
            <p:custDataLst>
              <p:tags r:id="rId44"/>
            </p:custDataLst>
          </p:nvPr>
        </p:nvSpPr>
        <p:spPr bwMode="auto">
          <a:xfrm>
            <a:off x="1690688"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B382B2C-59D1-4E5A-A899-73B5237DB28D}" type="datetime'''''''''''''''''''''''''''''''M''''a''''''r'">
              <a:rPr lang="en-US" altLang="en-US" sz="1400" smtClean="0"/>
              <a:pPr/>
              <a:t>Mar</a:t>
            </a:fld>
            <a:endParaRPr lang="en-US" sz="1400" dirty="0"/>
          </a:p>
        </p:txBody>
      </p:sp>
      <p:sp>
        <p:nvSpPr>
          <p:cNvPr id="60" name="Text Placeholder 2">
            <a:extLst>
              <a:ext uri="{FF2B5EF4-FFF2-40B4-BE49-F238E27FC236}">
                <a16:creationId xmlns:a16="http://schemas.microsoft.com/office/drawing/2014/main" id="{C24D8D4A-1C5E-8A36-134D-3EDA0B5B539A}"/>
              </a:ext>
            </a:extLst>
          </p:cNvPr>
          <p:cNvSpPr>
            <a:spLocks noGrp="1"/>
          </p:cNvSpPr>
          <p:nvPr>
            <p:custDataLst>
              <p:tags r:id="rId45"/>
            </p:custDataLst>
          </p:nvPr>
        </p:nvSpPr>
        <p:spPr bwMode="auto">
          <a:xfrm>
            <a:off x="2328863" y="4773613"/>
            <a:ext cx="2889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D356EA8-F550-4817-87F7-391B92C1D76A}" type="datetime'''''''''''''''''''A''''''''''''''''''''''''''''''''''p''r'''''">
              <a:rPr lang="en-US" altLang="en-US" sz="1400" smtClean="0"/>
              <a:pPr/>
              <a:t>Apr</a:t>
            </a:fld>
            <a:endParaRPr lang="en-US" sz="1400" dirty="0"/>
          </a:p>
        </p:txBody>
      </p:sp>
      <p:sp>
        <p:nvSpPr>
          <p:cNvPr id="90" name="Google Shape;7;p1">
            <a:extLst>
              <a:ext uri="{FF2B5EF4-FFF2-40B4-BE49-F238E27FC236}">
                <a16:creationId xmlns:a16="http://schemas.microsoft.com/office/drawing/2014/main" id="{EB8B9B77-5F5B-A9E5-AAB9-C5302A62EA36}"/>
              </a:ext>
            </a:extLst>
          </p:cNvPr>
          <p:cNvSpPr txBox="1">
            <a:spLocks noGrp="1"/>
          </p:cNvSpPr>
          <p:nvPr>
            <p:custDataLst>
              <p:tags r:id="rId46"/>
            </p:custDataLst>
          </p:nvPr>
        </p:nvSpPr>
        <p:spPr bwMode="gray">
          <a:xfrm>
            <a:off x="387350" y="3349625"/>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D1EC1E59-6227-4ADF-8855-ADC3DF8321E1}" type="datetime'7''2''''''''''''''''''1.''''''''''5'''''''''''''">
              <a:rPr lang="en-US" altLang="en-US" sz="1200" kern="1200" smtClean="0">
                <a:solidFill>
                  <a:schemeClr val="tx1"/>
                </a:solidFill>
                <a:latin typeface="+mn-lt"/>
                <a:ea typeface="+mn-ea"/>
                <a:cs typeface="+mn-cs"/>
              </a:rPr>
              <a:pPr/>
              <a:t>721.5</a:t>
            </a:fld>
            <a:endParaRPr lang="en-US" sz="1200" kern="1200" dirty="0">
              <a:solidFill>
                <a:schemeClr val="tx1"/>
              </a:solidFill>
              <a:latin typeface="+mn-lt"/>
              <a:ea typeface="+mn-ea"/>
              <a:cs typeface="+mn-cs"/>
            </a:endParaRPr>
          </a:p>
        </p:txBody>
      </p:sp>
      <p:sp>
        <p:nvSpPr>
          <p:cNvPr id="91" name="Google Shape;7;p1">
            <a:extLst>
              <a:ext uri="{FF2B5EF4-FFF2-40B4-BE49-F238E27FC236}">
                <a16:creationId xmlns:a16="http://schemas.microsoft.com/office/drawing/2014/main" id="{253CF611-3BA6-8259-CCDC-AD445080DFD5}"/>
              </a:ext>
            </a:extLst>
          </p:cNvPr>
          <p:cNvSpPr txBox="1">
            <a:spLocks noGrp="1"/>
          </p:cNvSpPr>
          <p:nvPr>
            <p:custDataLst>
              <p:tags r:id="rId47"/>
            </p:custDataLst>
          </p:nvPr>
        </p:nvSpPr>
        <p:spPr bwMode="gray">
          <a:xfrm>
            <a:off x="1012825" y="344646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A681742-1F07-4E7A-8C8E-995A19DC4632}" type="datetime'6''6''''''''''''''2''''''''''''''''''''.''''''''''''''''7'">
              <a:rPr lang="en-US" altLang="en-US" sz="1200" kern="1200" smtClean="0">
                <a:solidFill>
                  <a:schemeClr val="tx1"/>
                </a:solidFill>
                <a:latin typeface="+mn-lt"/>
                <a:ea typeface="+mn-ea"/>
                <a:cs typeface="+mn-cs"/>
              </a:rPr>
              <a:pPr/>
              <a:t>662.7</a:t>
            </a:fld>
            <a:endParaRPr lang="en-US" sz="1200" kern="1200" dirty="0">
              <a:solidFill>
                <a:schemeClr val="tx1"/>
              </a:solidFill>
              <a:latin typeface="+mn-lt"/>
              <a:ea typeface="+mn-ea"/>
              <a:cs typeface="+mn-cs"/>
            </a:endParaRPr>
          </a:p>
        </p:txBody>
      </p:sp>
      <p:sp>
        <p:nvSpPr>
          <p:cNvPr id="92" name="Google Shape;7;p1">
            <a:extLst>
              <a:ext uri="{FF2B5EF4-FFF2-40B4-BE49-F238E27FC236}">
                <a16:creationId xmlns:a16="http://schemas.microsoft.com/office/drawing/2014/main" id="{B85542B5-81B7-5DE9-620A-B99203A7BAA6}"/>
              </a:ext>
            </a:extLst>
          </p:cNvPr>
          <p:cNvSpPr txBox="1">
            <a:spLocks noGrp="1"/>
          </p:cNvSpPr>
          <p:nvPr>
            <p:custDataLst>
              <p:tags r:id="rId48"/>
            </p:custDataLst>
          </p:nvPr>
        </p:nvSpPr>
        <p:spPr bwMode="gray">
          <a:xfrm>
            <a:off x="1638300" y="330041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6CAA1B3-E288-4577-BBFC-ABF736EF3C11}" type="datetime'''''''''''''''''''7''5''''''''''''2''''''''.''''''''0'''''">
              <a:rPr lang="en-US" altLang="en-US" sz="1200" kern="1200" smtClean="0">
                <a:solidFill>
                  <a:schemeClr val="tx1"/>
                </a:solidFill>
                <a:latin typeface="+mn-lt"/>
                <a:ea typeface="+mn-ea"/>
                <a:cs typeface="+mn-cs"/>
              </a:rPr>
              <a:pPr/>
              <a:t>752.0</a:t>
            </a:fld>
            <a:endParaRPr lang="en-US" sz="1200" kern="1200" dirty="0">
              <a:solidFill>
                <a:schemeClr val="tx1"/>
              </a:solidFill>
              <a:latin typeface="+mn-lt"/>
              <a:ea typeface="+mn-ea"/>
              <a:cs typeface="+mn-cs"/>
            </a:endParaRPr>
          </a:p>
        </p:txBody>
      </p:sp>
      <p:sp>
        <p:nvSpPr>
          <p:cNvPr id="93" name="Google Shape;7;p1">
            <a:extLst>
              <a:ext uri="{FF2B5EF4-FFF2-40B4-BE49-F238E27FC236}">
                <a16:creationId xmlns:a16="http://schemas.microsoft.com/office/drawing/2014/main" id="{CCCCAEC1-4AF4-BCDC-899B-82029DACF524}"/>
              </a:ext>
            </a:extLst>
          </p:cNvPr>
          <p:cNvSpPr txBox="1">
            <a:spLocks noGrp="1"/>
          </p:cNvSpPr>
          <p:nvPr>
            <p:custDataLst>
              <p:tags r:id="rId49"/>
            </p:custDataLst>
          </p:nvPr>
        </p:nvSpPr>
        <p:spPr bwMode="gray">
          <a:xfrm>
            <a:off x="2262188" y="3376613"/>
            <a:ext cx="423863" cy="1651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2225" tIns="0" rIns="222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21DCDD0D-48EF-4E36-A9BF-E022D3330D57}" type="datetime'70''''''''''''''''''''5''.3'''''''''''''''''''''''''''''''''''">
              <a:rPr lang="en-US" altLang="en-US" sz="1200" kern="1200" smtClean="0">
                <a:solidFill>
                  <a:schemeClr val="tx1"/>
                </a:solidFill>
                <a:latin typeface="+mn-lt"/>
                <a:ea typeface="+mn-ea"/>
                <a:cs typeface="+mn-cs"/>
              </a:rPr>
              <a:pPr/>
              <a:t>705.3</a:t>
            </a:fld>
            <a:endParaRPr lang="en-US" sz="1200" kern="1200" dirty="0">
              <a:solidFill>
                <a:schemeClr val="tx1"/>
              </a:solidFill>
              <a:latin typeface="+mn-lt"/>
              <a:ea typeface="+mn-ea"/>
              <a:cs typeface="+mn-cs"/>
            </a:endParaRPr>
          </a:p>
        </p:txBody>
      </p:sp>
      <p:sp>
        <p:nvSpPr>
          <p:cNvPr id="62" name="Text Placeholder 2">
            <a:extLst>
              <a:ext uri="{FF2B5EF4-FFF2-40B4-BE49-F238E27FC236}">
                <a16:creationId xmlns:a16="http://schemas.microsoft.com/office/drawing/2014/main" id="{E0F21DE9-5202-E775-1D7A-D5F7403B19B6}"/>
              </a:ext>
            </a:extLst>
          </p:cNvPr>
          <p:cNvSpPr>
            <a:spLocks noGrp="1"/>
          </p:cNvSpPr>
          <p:nvPr>
            <p:custDataLst>
              <p:tags r:id="rId50"/>
            </p:custDataLst>
          </p:nvPr>
        </p:nvSpPr>
        <p:spPr bwMode="auto">
          <a:xfrm>
            <a:off x="701675" y="3038475"/>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CDC3D80-9F88-4E90-B345-AC91035389DB}" type="datetime'''''-''''''8''''''''''''''%'''''''''''''''''''''''''''''">
              <a:rPr lang="en-US" altLang="en-US" sz="1200" smtClean="0">
                <a:solidFill>
                  <a:srgbClr val="FF0000"/>
                </a:solidFill>
                <a:effectLst/>
              </a:rPr>
              <a:pPr/>
              <a:t>-8%</a:t>
            </a:fld>
            <a:endParaRPr lang="en-US" sz="1200" dirty="0">
              <a:solidFill>
                <a:srgbClr val="FF0000"/>
              </a:solidFill>
            </a:endParaRPr>
          </a:p>
        </p:txBody>
      </p:sp>
      <p:sp>
        <p:nvSpPr>
          <p:cNvPr id="63" name="Text Placeholder 2">
            <a:extLst>
              <a:ext uri="{FF2B5EF4-FFF2-40B4-BE49-F238E27FC236}">
                <a16:creationId xmlns:a16="http://schemas.microsoft.com/office/drawing/2014/main" id="{6B6A2027-8C68-F822-FDF2-5575A2529E9A}"/>
              </a:ext>
            </a:extLst>
          </p:cNvPr>
          <p:cNvSpPr>
            <a:spLocks noGrp="1"/>
          </p:cNvSpPr>
          <p:nvPr>
            <p:custDataLst>
              <p:tags r:id="rId51"/>
            </p:custDataLst>
          </p:nvPr>
        </p:nvSpPr>
        <p:spPr bwMode="auto">
          <a:xfrm>
            <a:off x="1258888" y="2874963"/>
            <a:ext cx="555625"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CD09BE28-F22D-446F-B47C-1756ABFC47EE}" type="datetime'''''''''''''+''''1''''3''%'''''''''''''''''''''''''''''''">
              <a:rPr lang="en-US" altLang="en-US" sz="1200" smtClean="0">
                <a:effectLst/>
              </a:rPr>
              <a:pPr/>
              <a:t>+13%</a:t>
            </a:fld>
            <a:endParaRPr lang="en-US" sz="1200" dirty="0"/>
          </a:p>
        </p:txBody>
      </p:sp>
      <p:sp>
        <p:nvSpPr>
          <p:cNvPr id="64" name="Text Placeholder 2">
            <a:extLst>
              <a:ext uri="{FF2B5EF4-FFF2-40B4-BE49-F238E27FC236}">
                <a16:creationId xmlns:a16="http://schemas.microsoft.com/office/drawing/2014/main" id="{730D3D66-AFEC-AEF2-2E94-161D932C06D8}"/>
              </a:ext>
            </a:extLst>
          </p:cNvPr>
          <p:cNvSpPr>
            <a:spLocks noGrp="1"/>
          </p:cNvSpPr>
          <p:nvPr>
            <p:custDataLst>
              <p:tags r:id="rId52"/>
            </p:custDataLst>
          </p:nvPr>
        </p:nvSpPr>
        <p:spPr bwMode="auto">
          <a:xfrm>
            <a:off x="1344613" y="2538413"/>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554D0F36-860C-4AC3-B990-135A288C1262}" type="datetime'''''-''1''''''''%'''''''''''''''''''''''''''''''''">
              <a:rPr lang="en-US" altLang="en-US" sz="1200" smtClean="0">
                <a:effectLst/>
              </a:rPr>
              <a:pPr/>
              <a:t>-1%</a:t>
            </a:fld>
            <a:endParaRPr lang="en-US" sz="1200" dirty="0"/>
          </a:p>
        </p:txBody>
      </p:sp>
      <p:sp>
        <p:nvSpPr>
          <p:cNvPr id="65" name="Text Placeholder 2">
            <a:extLst>
              <a:ext uri="{FF2B5EF4-FFF2-40B4-BE49-F238E27FC236}">
                <a16:creationId xmlns:a16="http://schemas.microsoft.com/office/drawing/2014/main" id="{57438009-0103-148B-CDEF-4427DC14B699}"/>
              </a:ext>
            </a:extLst>
          </p:cNvPr>
          <p:cNvSpPr>
            <a:spLocks noGrp="1"/>
          </p:cNvSpPr>
          <p:nvPr>
            <p:custDataLst>
              <p:tags r:id="rId53"/>
            </p:custDataLst>
          </p:nvPr>
        </p:nvSpPr>
        <p:spPr bwMode="auto">
          <a:xfrm>
            <a:off x="1989138" y="2989263"/>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8C06C231-E15A-4FDB-B8F2-F42B9228FBDD}" type="datetime'''''''''''''''''''''''''-6%'''''''''''">
              <a:rPr lang="en-US" altLang="en-US" sz="1200" smtClean="0">
                <a:solidFill>
                  <a:srgbClr val="FF0000"/>
                </a:solidFill>
                <a:effectLst/>
              </a:rPr>
              <a:pPr/>
              <a:t>-6%</a:t>
            </a:fld>
            <a:endParaRPr lang="en-US" sz="1200" dirty="0">
              <a:solidFill>
                <a:srgbClr val="FF0000"/>
              </a:solidFill>
            </a:endParaRPr>
          </a:p>
        </p:txBody>
      </p:sp>
      <p:sp>
        <p:nvSpPr>
          <p:cNvPr id="94" name="Rectangle 93">
            <a:extLst>
              <a:ext uri="{FF2B5EF4-FFF2-40B4-BE49-F238E27FC236}">
                <a16:creationId xmlns:a16="http://schemas.microsoft.com/office/drawing/2014/main" id="{462C6797-776A-BB1D-B726-0CFAA6DBF0CF}"/>
              </a:ext>
            </a:extLst>
          </p:cNvPr>
          <p:cNvSpPr/>
          <p:nvPr>
            <p:custDataLst>
              <p:tags r:id="rId54"/>
            </p:custDataLst>
          </p:nvPr>
        </p:nvSpPr>
        <p:spPr bwMode="auto">
          <a:xfrm>
            <a:off x="3795713" y="2416175"/>
            <a:ext cx="1627188" cy="346075"/>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0A7FA09-80D1-84A8-E534-CF0A25AA7D94}"/>
              </a:ext>
            </a:extLst>
          </p:cNvPr>
          <p:cNvSpPr/>
          <p:nvPr>
            <p:custDataLst>
              <p:tags r:id="rId55"/>
            </p:custDataLst>
          </p:nvPr>
        </p:nvSpPr>
        <p:spPr bwMode="auto">
          <a:xfrm>
            <a:off x="3867150" y="2487613"/>
            <a:ext cx="250825" cy="1873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CAC6DE2-23BD-73D5-DD41-D83011FD0663}"/>
              </a:ext>
            </a:extLst>
          </p:cNvPr>
          <p:cNvSpPr/>
          <p:nvPr>
            <p:custDataLst>
              <p:tags r:id="rId56"/>
            </p:custDataLst>
          </p:nvPr>
        </p:nvSpPr>
        <p:spPr bwMode="auto">
          <a:xfrm>
            <a:off x="4684713" y="2487613"/>
            <a:ext cx="250825" cy="187325"/>
          </a:xfrm>
          <a:prstGeom prst="rect">
            <a:avLst/>
          </a:prstGeom>
          <a:solidFill>
            <a:srgbClr val="C0C0C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
            <a:extLst>
              <a:ext uri="{FF2B5EF4-FFF2-40B4-BE49-F238E27FC236}">
                <a16:creationId xmlns:a16="http://schemas.microsoft.com/office/drawing/2014/main" id="{B0AAE32A-2411-0BD0-3F3C-3C3B2333DED8}"/>
              </a:ext>
            </a:extLst>
          </p:cNvPr>
          <p:cNvSpPr>
            <a:spLocks noGrp="1"/>
          </p:cNvSpPr>
          <p:nvPr>
            <p:custDataLst>
              <p:tags r:id="rId57"/>
            </p:custDataLst>
          </p:nvPr>
        </p:nvSpPr>
        <p:spPr bwMode="auto">
          <a:xfrm>
            <a:off x="4168775" y="2498725"/>
            <a:ext cx="4143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9636E4E-1C32-4CD2-8093-D5719AA8AD7F}" type="datetime'''''''''P''''r''o''f''i''''''''''''t'''">
              <a:rPr lang="en-US" altLang="en-US" sz="1400" smtClean="0"/>
              <a:pPr/>
              <a:t>Profit</a:t>
            </a:fld>
            <a:endParaRPr lang="en-US" sz="1400" dirty="0"/>
          </a:p>
        </p:txBody>
      </p:sp>
      <p:sp>
        <p:nvSpPr>
          <p:cNvPr id="27" name="Text Placeholder 2">
            <a:extLst>
              <a:ext uri="{FF2B5EF4-FFF2-40B4-BE49-F238E27FC236}">
                <a16:creationId xmlns:a16="http://schemas.microsoft.com/office/drawing/2014/main" id="{B66D25D0-9CB2-D520-938C-A04FE1F8F72A}"/>
              </a:ext>
            </a:extLst>
          </p:cNvPr>
          <p:cNvSpPr>
            <a:spLocks noGrp="1"/>
          </p:cNvSpPr>
          <p:nvPr>
            <p:custDataLst>
              <p:tags r:id="rId58"/>
            </p:custDataLst>
          </p:nvPr>
        </p:nvSpPr>
        <p:spPr bwMode="auto">
          <a:xfrm>
            <a:off x="4986338" y="2498725"/>
            <a:ext cx="3651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B947915-D01D-4114-9FCC-C1B5804A6E11}" type="datetime'''''''''''''''C''o''''''''''''st'''''''''">
              <a:rPr lang="en-US" altLang="en-US" sz="1400" smtClean="0"/>
              <a:pPr/>
              <a:t>Cost</a:t>
            </a:fld>
            <a:endParaRPr lang="en-US" sz="1400" dirty="0"/>
          </a:p>
        </p:txBody>
      </p:sp>
      <p:sp>
        <p:nvSpPr>
          <p:cNvPr id="41" name="TextBox 40">
            <a:extLst>
              <a:ext uri="{FF2B5EF4-FFF2-40B4-BE49-F238E27FC236}">
                <a16:creationId xmlns:a16="http://schemas.microsoft.com/office/drawing/2014/main" id="{74B338C0-A193-F8E9-ADD4-AD549753DD4C}"/>
              </a:ext>
            </a:extLst>
          </p:cNvPr>
          <p:cNvSpPr txBox="1"/>
          <p:nvPr/>
        </p:nvSpPr>
        <p:spPr>
          <a:xfrm>
            <a:off x="2992537" y="2732515"/>
            <a:ext cx="1228527"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Thousands </a:t>
            </a:r>
            <a:endParaRPr lang="en-US" sz="1200" i="1" dirty="0"/>
          </a:p>
        </p:txBody>
      </p:sp>
      <p:sp>
        <p:nvSpPr>
          <p:cNvPr id="42" name="TextBox 41">
            <a:extLst>
              <a:ext uri="{FF2B5EF4-FFF2-40B4-BE49-F238E27FC236}">
                <a16:creationId xmlns:a16="http://schemas.microsoft.com/office/drawing/2014/main" id="{5CF85B59-4B0D-D67A-B4BF-49E4D0D1FDF8}"/>
              </a:ext>
            </a:extLst>
          </p:cNvPr>
          <p:cNvSpPr txBox="1"/>
          <p:nvPr/>
        </p:nvSpPr>
        <p:spPr>
          <a:xfrm>
            <a:off x="8082062" y="2634863"/>
            <a:ext cx="1061938" cy="276999"/>
          </a:xfrm>
          <a:prstGeom prst="rect">
            <a:avLst/>
          </a:prstGeom>
          <a:noFill/>
        </p:spPr>
        <p:txBody>
          <a:bodyPr wrap="square">
            <a:spAutoFit/>
          </a:bodyPr>
          <a:lstStyle/>
          <a:p>
            <a:r>
              <a:rPr lang="en-US" sz="1200" i="1" kern="100" dirty="0">
                <a:effectLst/>
                <a:latin typeface="Calibri" panose="020F0502020204030204" pitchFamily="34" charset="0"/>
                <a:ea typeface="Calibri" panose="020F0502020204030204" pitchFamily="34" charset="0"/>
                <a:cs typeface="Arial" panose="020B0604020202020204" pitchFamily="34" charset="0"/>
              </a:rPr>
              <a:t>In Millions </a:t>
            </a:r>
            <a:endParaRPr lang="en-US" sz="1200" i="1" dirty="0"/>
          </a:p>
        </p:txBody>
      </p:sp>
      <p:graphicFrame>
        <p:nvGraphicFramePr>
          <p:cNvPr id="89" name="Chart 88">
            <a:extLst>
              <a:ext uri="{FF2B5EF4-FFF2-40B4-BE49-F238E27FC236}">
                <a16:creationId xmlns:a16="http://schemas.microsoft.com/office/drawing/2014/main" id="{89F66F98-390D-569A-77A4-1FAE2826B149}"/>
              </a:ext>
            </a:extLst>
          </p:cNvPr>
          <p:cNvGraphicFramePr/>
          <p:nvPr>
            <p:custDataLst>
              <p:tags r:id="rId59"/>
            </p:custDataLst>
            <p:extLst>
              <p:ext uri="{D42A27DB-BD31-4B8C-83A1-F6EECF244321}">
                <p14:modId xmlns:p14="http://schemas.microsoft.com/office/powerpoint/2010/main" val="4179037104"/>
              </p:ext>
            </p:extLst>
          </p:nvPr>
        </p:nvGraphicFramePr>
        <p:xfrm>
          <a:off x="6357938" y="3408363"/>
          <a:ext cx="2433637" cy="1389062"/>
        </p:xfrm>
        <a:graphic>
          <a:graphicData uri="http://schemas.openxmlformats.org/drawingml/2006/chart">
            <c:chart xmlns:c="http://schemas.openxmlformats.org/drawingml/2006/chart" xmlns:r="http://schemas.openxmlformats.org/officeDocument/2006/relationships" r:id="rId87"/>
          </a:graphicData>
        </a:graphic>
      </p:graphicFrame>
      <p:cxnSp>
        <p:nvCxnSpPr>
          <p:cNvPr id="44" name="Straight Connector 43">
            <a:extLst>
              <a:ext uri="{FF2B5EF4-FFF2-40B4-BE49-F238E27FC236}">
                <a16:creationId xmlns:a16="http://schemas.microsoft.com/office/drawing/2014/main" id="{18F18832-60A8-1786-259E-FCB33A27E06C}"/>
              </a:ext>
            </a:extLst>
          </p:cNvPr>
          <p:cNvCxnSpPr/>
          <p:nvPr>
            <p:custDataLst>
              <p:tags r:id="rId60"/>
            </p:custDataLst>
          </p:nvPr>
        </p:nvCxnSpPr>
        <p:spPr bwMode="auto">
          <a:xfrm flipV="1">
            <a:off x="6723063" y="3086100"/>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BE07339-A5AA-A472-33AE-DC9B98A3102E}"/>
              </a:ext>
            </a:extLst>
          </p:cNvPr>
          <p:cNvCxnSpPr/>
          <p:nvPr>
            <p:custDataLst>
              <p:tags r:id="rId61"/>
            </p:custDataLst>
          </p:nvPr>
        </p:nvCxnSpPr>
        <p:spPr bwMode="auto">
          <a:xfrm>
            <a:off x="6723063" y="3086100"/>
            <a:ext cx="528638"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CB90052-1FAF-0BE0-E7EB-DABFD9228F5F}"/>
              </a:ext>
            </a:extLst>
          </p:cNvPr>
          <p:cNvCxnSpPr/>
          <p:nvPr>
            <p:custDataLst>
              <p:tags r:id="rId62"/>
            </p:custDataLst>
          </p:nvPr>
        </p:nvCxnSpPr>
        <p:spPr bwMode="auto">
          <a:xfrm>
            <a:off x="7251700" y="3086100"/>
            <a:ext cx="0" cy="22542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890D963-F8C0-F2AA-8E27-B1F6C9E7B22E}"/>
              </a:ext>
            </a:extLst>
          </p:cNvPr>
          <p:cNvCxnSpPr/>
          <p:nvPr>
            <p:custDataLst>
              <p:tags r:id="rId63"/>
            </p:custDataLst>
          </p:nvPr>
        </p:nvCxnSpPr>
        <p:spPr bwMode="auto">
          <a:xfrm flipV="1">
            <a:off x="7327900" y="2965450"/>
            <a:ext cx="0" cy="3460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11376455-6361-B7D5-BD01-A5B3701A3021}"/>
              </a:ext>
            </a:extLst>
          </p:cNvPr>
          <p:cNvCxnSpPr/>
          <p:nvPr>
            <p:custDataLst>
              <p:tags r:id="rId64"/>
            </p:custDataLst>
          </p:nvPr>
        </p:nvCxnSpPr>
        <p:spPr bwMode="auto">
          <a:xfrm>
            <a:off x="7327900" y="2965450"/>
            <a:ext cx="492125"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D7BF717F-619E-096B-1FDE-FD16C09601C6}"/>
              </a:ext>
            </a:extLst>
          </p:cNvPr>
          <p:cNvCxnSpPr/>
          <p:nvPr>
            <p:custDataLst>
              <p:tags r:id="rId65"/>
            </p:custDataLst>
          </p:nvPr>
        </p:nvCxnSpPr>
        <p:spPr bwMode="auto">
          <a:xfrm>
            <a:off x="7820025" y="2965450"/>
            <a:ext cx="0" cy="269875"/>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1803796-8590-C38C-3103-3E6E34CB38FB}"/>
              </a:ext>
            </a:extLst>
          </p:cNvPr>
          <p:cNvCxnSpPr/>
          <p:nvPr>
            <p:custDataLst>
              <p:tags r:id="rId66"/>
            </p:custDataLst>
          </p:nvPr>
        </p:nvCxnSpPr>
        <p:spPr bwMode="auto">
          <a:xfrm>
            <a:off x="6723063" y="2622550"/>
            <a:ext cx="1701800" cy="14288"/>
          </a:xfrm>
          <a:prstGeom prst="line">
            <a:avLst/>
          </a:prstGeom>
          <a:ln w="28575"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EA43CA2C-E576-8509-1E66-BF1E9551C0F0}"/>
              </a:ext>
            </a:extLst>
          </p:cNvPr>
          <p:cNvCxnSpPr/>
          <p:nvPr>
            <p:custDataLst>
              <p:tags r:id="rId67"/>
            </p:custDataLst>
          </p:nvPr>
        </p:nvCxnSpPr>
        <p:spPr bwMode="auto">
          <a:xfrm flipV="1">
            <a:off x="7896225" y="3079750"/>
            <a:ext cx="0" cy="155575"/>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FCBEE527-F384-0A1F-4A39-E13768132DA9}"/>
              </a:ext>
            </a:extLst>
          </p:cNvPr>
          <p:cNvCxnSpPr/>
          <p:nvPr>
            <p:custDataLst>
              <p:tags r:id="rId68"/>
            </p:custDataLst>
          </p:nvPr>
        </p:nvCxnSpPr>
        <p:spPr bwMode="auto">
          <a:xfrm>
            <a:off x="7896225" y="3079750"/>
            <a:ext cx="528638" cy="0"/>
          </a:xfrm>
          <a:prstGeom prst="line">
            <a:avLst/>
          </a:prstGeom>
          <a:ln w="1270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5DE1FBE-A3FE-342E-E06B-549DD4850EA4}"/>
              </a:ext>
            </a:extLst>
          </p:cNvPr>
          <p:cNvCxnSpPr/>
          <p:nvPr>
            <p:custDataLst>
              <p:tags r:id="rId69"/>
            </p:custDataLst>
          </p:nvPr>
        </p:nvCxnSpPr>
        <p:spPr bwMode="auto">
          <a:xfrm>
            <a:off x="8424863" y="3079750"/>
            <a:ext cx="0" cy="176213"/>
          </a:xfrm>
          <a:prstGeom prst="line">
            <a:avLst/>
          </a:prstGeom>
          <a:ln w="1270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72" name="Text Placeholder 2">
            <a:extLst>
              <a:ext uri="{FF2B5EF4-FFF2-40B4-BE49-F238E27FC236}">
                <a16:creationId xmlns:a16="http://schemas.microsoft.com/office/drawing/2014/main" id="{2AA4AA6A-AB5F-6540-DA44-85F1743AE64E}"/>
              </a:ext>
            </a:extLst>
          </p:cNvPr>
          <p:cNvSpPr>
            <a:spLocks noGrp="1"/>
          </p:cNvSpPr>
          <p:nvPr>
            <p:custDataLst>
              <p:tags r:id="rId70"/>
            </p:custDataLst>
          </p:nvPr>
        </p:nvSpPr>
        <p:spPr bwMode="auto">
          <a:xfrm>
            <a:off x="6573838" y="4773613"/>
            <a:ext cx="2984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4479545A-53FF-4992-A4B4-925A6DA6CD49}" type="datetime'''''''''''''J''''''a''''''''''''''''''''''''n'''''''''''''">
              <a:rPr lang="en-US" altLang="en-US" sz="1400" smtClean="0"/>
              <a:pPr/>
              <a:t>Jan</a:t>
            </a:fld>
            <a:endParaRPr lang="en-US" sz="1400" dirty="0"/>
          </a:p>
        </p:txBody>
      </p:sp>
      <p:sp>
        <p:nvSpPr>
          <p:cNvPr id="73" name="Text Placeholder 2">
            <a:extLst>
              <a:ext uri="{FF2B5EF4-FFF2-40B4-BE49-F238E27FC236}">
                <a16:creationId xmlns:a16="http://schemas.microsoft.com/office/drawing/2014/main" id="{64031291-6A76-6CDF-52C1-3A65B9ED2BFF}"/>
              </a:ext>
            </a:extLst>
          </p:cNvPr>
          <p:cNvSpPr>
            <a:spLocks noGrp="1"/>
          </p:cNvSpPr>
          <p:nvPr>
            <p:custDataLst>
              <p:tags r:id="rId71"/>
            </p:custDataLst>
          </p:nvPr>
        </p:nvSpPr>
        <p:spPr bwMode="auto">
          <a:xfrm>
            <a:off x="7131050"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FB9948D-2B27-4722-A092-C62CA2E29DA4}" type="datetime'F''''''''''''''''''''''''''''''''e''''''''''''b'''''''''''''''">
              <a:rPr lang="en-US" altLang="en-US" sz="1400" smtClean="0"/>
              <a:pPr/>
              <a:t>Feb</a:t>
            </a:fld>
            <a:endParaRPr lang="en-US" sz="1400" dirty="0"/>
          </a:p>
        </p:txBody>
      </p:sp>
      <p:sp>
        <p:nvSpPr>
          <p:cNvPr id="75" name="Text Placeholder 2">
            <a:extLst>
              <a:ext uri="{FF2B5EF4-FFF2-40B4-BE49-F238E27FC236}">
                <a16:creationId xmlns:a16="http://schemas.microsoft.com/office/drawing/2014/main" id="{70D8C4E4-1031-29F0-4C55-423BAB22344B}"/>
              </a:ext>
            </a:extLst>
          </p:cNvPr>
          <p:cNvSpPr>
            <a:spLocks noGrp="1"/>
          </p:cNvSpPr>
          <p:nvPr>
            <p:custDataLst>
              <p:tags r:id="rId72"/>
            </p:custDataLst>
          </p:nvPr>
        </p:nvSpPr>
        <p:spPr bwMode="auto">
          <a:xfrm>
            <a:off x="7699375" y="4773613"/>
            <a:ext cx="3175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7201F9F-C741-4EC9-943E-8BF339D00A14}" type="datetime'''''''''M''''''''''a''''''''''r'">
              <a:rPr lang="en-US" altLang="en-US" sz="1400" smtClean="0"/>
              <a:pPr/>
              <a:t>Mar</a:t>
            </a:fld>
            <a:endParaRPr lang="en-US" sz="1400" dirty="0"/>
          </a:p>
        </p:txBody>
      </p:sp>
      <p:sp>
        <p:nvSpPr>
          <p:cNvPr id="76" name="Text Placeholder 2">
            <a:extLst>
              <a:ext uri="{FF2B5EF4-FFF2-40B4-BE49-F238E27FC236}">
                <a16:creationId xmlns:a16="http://schemas.microsoft.com/office/drawing/2014/main" id="{16E78D33-6CA9-1682-8050-15855C2E705A}"/>
              </a:ext>
            </a:extLst>
          </p:cNvPr>
          <p:cNvSpPr>
            <a:spLocks noGrp="1"/>
          </p:cNvSpPr>
          <p:nvPr>
            <p:custDataLst>
              <p:tags r:id="rId73"/>
            </p:custDataLst>
          </p:nvPr>
        </p:nvSpPr>
        <p:spPr bwMode="auto">
          <a:xfrm>
            <a:off x="8280400" y="4773613"/>
            <a:ext cx="2889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D4A87BF4-FA53-4696-AE76-C70E284D9579}" type="datetime'''''''''''A''''''''''pr'''''''''''''''''''''''''''">
              <a:rPr lang="en-US" altLang="en-US" sz="1400" smtClean="0"/>
              <a:pPr/>
              <a:t>Apr</a:t>
            </a:fld>
            <a:endParaRPr lang="en-US" sz="1400" dirty="0"/>
          </a:p>
        </p:txBody>
      </p:sp>
      <p:sp>
        <p:nvSpPr>
          <p:cNvPr id="138" name="Google Shape;7;p1">
            <a:extLst>
              <a:ext uri="{FF2B5EF4-FFF2-40B4-BE49-F238E27FC236}">
                <a16:creationId xmlns:a16="http://schemas.microsoft.com/office/drawing/2014/main" id="{12E6451F-B2F5-F6FF-9F16-0E82FE459F8A}"/>
              </a:ext>
            </a:extLst>
          </p:cNvPr>
          <p:cNvSpPr txBox="1">
            <a:spLocks noGrp="1"/>
          </p:cNvSpPr>
          <p:nvPr>
            <p:custDataLst>
              <p:tags r:id="rId74"/>
            </p:custDataLst>
          </p:nvPr>
        </p:nvSpPr>
        <p:spPr bwMode="gray">
          <a:xfrm>
            <a:off x="6477000" y="3279775"/>
            <a:ext cx="4937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96F701E8-5486-4617-8C12-54C3C9B7B3B7}" type="datetime'''24''''''4''''''''''''''''''''.''''''''''''''''''''''''7'''''">
              <a:rPr lang="en-US" altLang="en-US" kern="1200" smtClean="0">
                <a:solidFill>
                  <a:schemeClr val="tx1"/>
                </a:solidFill>
                <a:latin typeface="+mn-lt"/>
                <a:ea typeface="+mn-ea"/>
                <a:cs typeface="+mn-cs"/>
              </a:rPr>
              <a:pPr/>
              <a:t>244.7</a:t>
            </a:fld>
            <a:endParaRPr lang="en-US" kern="1200" dirty="0">
              <a:solidFill>
                <a:schemeClr val="tx1"/>
              </a:solidFill>
              <a:latin typeface="+mn-lt"/>
              <a:ea typeface="+mn-ea"/>
              <a:cs typeface="+mn-cs"/>
            </a:endParaRPr>
          </a:p>
        </p:txBody>
      </p:sp>
      <p:sp>
        <p:nvSpPr>
          <p:cNvPr id="139" name="Google Shape;7;p1">
            <a:extLst>
              <a:ext uri="{FF2B5EF4-FFF2-40B4-BE49-F238E27FC236}">
                <a16:creationId xmlns:a16="http://schemas.microsoft.com/office/drawing/2014/main" id="{B99AAE92-468C-4B47-EF75-3FC858C32445}"/>
              </a:ext>
            </a:extLst>
          </p:cNvPr>
          <p:cNvSpPr txBox="1">
            <a:spLocks noGrp="1"/>
          </p:cNvSpPr>
          <p:nvPr>
            <p:custDataLst>
              <p:tags r:id="rId75"/>
            </p:custDataLst>
          </p:nvPr>
        </p:nvSpPr>
        <p:spPr bwMode="gray">
          <a:xfrm>
            <a:off x="7043738" y="3349625"/>
            <a:ext cx="4937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18503BDF-B53C-4F7D-B620-E10279DCCD07}" type="datetime'''''''''''''''''''''230''''''.''''''''''''''''''''7'''''''''''">
              <a:rPr lang="en-US" altLang="en-US" kern="1200" smtClean="0">
                <a:solidFill>
                  <a:schemeClr val="tx1"/>
                </a:solidFill>
                <a:latin typeface="+mn-lt"/>
                <a:ea typeface="+mn-ea"/>
                <a:cs typeface="+mn-cs"/>
              </a:rPr>
              <a:pPr/>
              <a:t>230.7</a:t>
            </a:fld>
            <a:endParaRPr lang="en-US" kern="1200" dirty="0">
              <a:solidFill>
                <a:schemeClr val="tx1"/>
              </a:solidFill>
              <a:latin typeface="+mn-lt"/>
              <a:ea typeface="+mn-ea"/>
              <a:cs typeface="+mn-cs"/>
            </a:endParaRPr>
          </a:p>
        </p:txBody>
      </p:sp>
      <p:sp>
        <p:nvSpPr>
          <p:cNvPr id="140" name="Google Shape;7;p1">
            <a:extLst>
              <a:ext uri="{FF2B5EF4-FFF2-40B4-BE49-F238E27FC236}">
                <a16:creationId xmlns:a16="http://schemas.microsoft.com/office/drawing/2014/main" id="{7ED58057-C810-1742-256F-025475D24378}"/>
              </a:ext>
            </a:extLst>
          </p:cNvPr>
          <p:cNvSpPr txBox="1">
            <a:spLocks noGrp="1"/>
          </p:cNvSpPr>
          <p:nvPr>
            <p:custDataLst>
              <p:tags r:id="rId76"/>
            </p:custDataLst>
          </p:nvPr>
        </p:nvSpPr>
        <p:spPr bwMode="gray">
          <a:xfrm>
            <a:off x="7612063" y="3273425"/>
            <a:ext cx="4937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57BA4190-61A0-4A90-8188-B3B749630F11}" type="datetime'''2''''''''''''''''''4''''5''''''''.''''''''''''9'''''">
              <a:rPr lang="en-US" altLang="en-US" kern="1200" smtClean="0">
                <a:solidFill>
                  <a:schemeClr val="tx1"/>
                </a:solidFill>
                <a:latin typeface="+mn-lt"/>
                <a:ea typeface="+mn-ea"/>
                <a:cs typeface="+mn-cs"/>
              </a:rPr>
              <a:pPr/>
              <a:t>245.9</a:t>
            </a:fld>
            <a:endParaRPr lang="en-US" kern="1200" dirty="0">
              <a:solidFill>
                <a:schemeClr val="tx1"/>
              </a:solidFill>
              <a:latin typeface="+mn-lt"/>
              <a:ea typeface="+mn-ea"/>
              <a:cs typeface="+mn-cs"/>
            </a:endParaRPr>
          </a:p>
        </p:txBody>
      </p:sp>
      <p:sp>
        <p:nvSpPr>
          <p:cNvPr id="141" name="Google Shape;7;p1">
            <a:extLst>
              <a:ext uri="{FF2B5EF4-FFF2-40B4-BE49-F238E27FC236}">
                <a16:creationId xmlns:a16="http://schemas.microsoft.com/office/drawing/2014/main" id="{EA821C9F-F787-87C9-65AB-41857D93D910}"/>
              </a:ext>
            </a:extLst>
          </p:cNvPr>
          <p:cNvSpPr txBox="1">
            <a:spLocks noGrp="1"/>
          </p:cNvSpPr>
          <p:nvPr>
            <p:custDataLst>
              <p:tags r:id="rId77"/>
            </p:custDataLst>
          </p:nvPr>
        </p:nvSpPr>
        <p:spPr bwMode="gray">
          <a:xfrm>
            <a:off x="8178800" y="3294063"/>
            <a:ext cx="4937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fld id="{BA5D684E-2E93-4F66-9465-2541377D1A82}" type="datetime'2''''''''''''''''''''''''''41''''''.''''''''''9'''''''''''''''">
              <a:rPr lang="en-US" altLang="en-US" kern="1200" smtClean="0">
                <a:solidFill>
                  <a:schemeClr val="tx1"/>
                </a:solidFill>
                <a:latin typeface="+mn-lt"/>
                <a:ea typeface="+mn-ea"/>
                <a:cs typeface="+mn-cs"/>
              </a:rPr>
              <a:pPr/>
              <a:t>241.9</a:t>
            </a:fld>
            <a:endParaRPr lang="en-US" kern="1200" dirty="0">
              <a:solidFill>
                <a:schemeClr val="tx1"/>
              </a:solidFill>
              <a:latin typeface="+mn-lt"/>
              <a:ea typeface="+mn-ea"/>
              <a:cs typeface="+mn-cs"/>
            </a:endParaRPr>
          </a:p>
        </p:txBody>
      </p:sp>
      <p:sp>
        <p:nvSpPr>
          <p:cNvPr id="79" name="Text Placeholder 2">
            <a:extLst>
              <a:ext uri="{FF2B5EF4-FFF2-40B4-BE49-F238E27FC236}">
                <a16:creationId xmlns:a16="http://schemas.microsoft.com/office/drawing/2014/main" id="{EFDF2F59-2532-AA75-CC56-E1AD41F9B6B0}"/>
              </a:ext>
            </a:extLst>
          </p:cNvPr>
          <p:cNvSpPr>
            <a:spLocks noGrp="1"/>
          </p:cNvSpPr>
          <p:nvPr>
            <p:custDataLst>
              <p:tags r:id="rId78"/>
            </p:custDataLst>
          </p:nvPr>
        </p:nvSpPr>
        <p:spPr bwMode="auto">
          <a:xfrm>
            <a:off x="6796088" y="2968625"/>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D3FB547-7AD2-4B62-9263-07FE9AF61A7F}" type="datetime'''''''''-''''''''''''''''''''''''''''6''''''''%'''''''''">
              <a:rPr lang="en-US" altLang="en-US" sz="1200" smtClean="0">
                <a:solidFill>
                  <a:srgbClr val="FF0000"/>
                </a:solidFill>
                <a:effectLst/>
              </a:rPr>
              <a:pPr/>
              <a:t>-6%</a:t>
            </a:fld>
            <a:endParaRPr lang="en-US" sz="1200" dirty="0">
              <a:solidFill>
                <a:srgbClr val="FF0000"/>
              </a:solidFill>
            </a:endParaRPr>
          </a:p>
        </p:txBody>
      </p:sp>
      <p:sp>
        <p:nvSpPr>
          <p:cNvPr id="80" name="Text Placeholder 2">
            <a:extLst>
              <a:ext uri="{FF2B5EF4-FFF2-40B4-BE49-F238E27FC236}">
                <a16:creationId xmlns:a16="http://schemas.microsoft.com/office/drawing/2014/main" id="{239A6F4E-D293-6720-3B58-F69FC318002C}"/>
              </a:ext>
            </a:extLst>
          </p:cNvPr>
          <p:cNvSpPr>
            <a:spLocks noGrp="1"/>
          </p:cNvSpPr>
          <p:nvPr>
            <p:custDataLst>
              <p:tags r:id="rId79"/>
            </p:custDataLst>
          </p:nvPr>
        </p:nvSpPr>
        <p:spPr bwMode="auto">
          <a:xfrm>
            <a:off x="7356475" y="2847975"/>
            <a:ext cx="436563"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7132F555-918C-47FE-885F-182C5F78C71B}" type="datetime'''''''''''+''''''7%'''''''''''''''''''''''''''''''''''''">
              <a:rPr lang="en-US" altLang="en-US" sz="1200" smtClean="0">
                <a:effectLst/>
              </a:rPr>
              <a:pPr/>
              <a:t>+7%</a:t>
            </a:fld>
            <a:endParaRPr lang="en-US" sz="1200" dirty="0"/>
          </a:p>
        </p:txBody>
      </p:sp>
      <p:sp>
        <p:nvSpPr>
          <p:cNvPr id="81" name="Text Placeholder 2">
            <a:extLst>
              <a:ext uri="{FF2B5EF4-FFF2-40B4-BE49-F238E27FC236}">
                <a16:creationId xmlns:a16="http://schemas.microsoft.com/office/drawing/2014/main" id="{73FD9068-9C2A-AA36-9B35-957EC5646DE7}"/>
              </a:ext>
            </a:extLst>
          </p:cNvPr>
          <p:cNvSpPr>
            <a:spLocks noGrp="1"/>
          </p:cNvSpPr>
          <p:nvPr>
            <p:custDataLst>
              <p:tags r:id="rId80"/>
            </p:custDataLst>
          </p:nvPr>
        </p:nvSpPr>
        <p:spPr bwMode="auto">
          <a:xfrm>
            <a:off x="7292975" y="2511425"/>
            <a:ext cx="561975"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28986D3C-22C4-4E13-8E7E-300CC8553BDE}" type="datetime'''''''-0''.4''%'''''''''''''''''''''''''''''''''''''''''''">
              <a:rPr lang="en-US" altLang="en-US" sz="1200" smtClean="0">
                <a:effectLst/>
              </a:rPr>
              <a:pPr/>
              <a:t>-0.4%</a:t>
            </a:fld>
            <a:endParaRPr lang="en-US" sz="1400" dirty="0"/>
          </a:p>
        </p:txBody>
      </p:sp>
      <p:sp>
        <p:nvSpPr>
          <p:cNvPr id="82" name="Text Placeholder 2">
            <a:extLst>
              <a:ext uri="{FF2B5EF4-FFF2-40B4-BE49-F238E27FC236}">
                <a16:creationId xmlns:a16="http://schemas.microsoft.com/office/drawing/2014/main" id="{EC4D95E9-5FF0-3EE0-5AE2-0FEE0623C517}"/>
              </a:ext>
            </a:extLst>
          </p:cNvPr>
          <p:cNvSpPr>
            <a:spLocks noGrp="1"/>
          </p:cNvSpPr>
          <p:nvPr>
            <p:custDataLst>
              <p:tags r:id="rId81"/>
            </p:custDataLst>
          </p:nvPr>
        </p:nvSpPr>
        <p:spPr bwMode="auto">
          <a:xfrm>
            <a:off x="7969250" y="2962275"/>
            <a:ext cx="382588" cy="234950"/>
          </a:xfrm>
          <a:prstGeom prst="ellipse">
            <a:avLst/>
          </a:prstGeom>
          <a:solidFill>
            <a:schemeClr val="bg1"/>
          </a:solidFill>
          <a:ln w="9525" cmpd="sng" algn="ctr">
            <a:solidFill>
              <a:schemeClr val="tx1"/>
            </a:solidFill>
          </a:ln>
          <a:effectLst/>
        </p:spPr>
        <p:txBody>
          <a:bodyPr vert="horz" wrap="none" lIns="0" tIns="0" rIns="0" bIns="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lgn="ctr">
              <a:spcBef>
                <a:spcPct val="0"/>
              </a:spcBef>
              <a:spcAft>
                <a:spcPct val="0"/>
              </a:spcAft>
              <a:buNone/>
            </a:pPr>
            <a:fld id="{9F6E4C95-DEE3-463D-9814-DCCBA43AF6C1}" type="datetime'''-''2''''''''''''''''''''''%'''''''''">
              <a:rPr lang="en-US" altLang="en-US" sz="1200" smtClean="0">
                <a:solidFill>
                  <a:srgbClr val="FF0000"/>
                </a:solidFill>
                <a:effectLst/>
              </a:rPr>
              <a:pPr/>
              <a:t>-2%</a:t>
            </a:fld>
            <a:endParaRPr lang="en-US" sz="1200" dirty="0">
              <a:solidFill>
                <a:srgbClr val="FF0000"/>
              </a:solidFill>
            </a:endParaRPr>
          </a:p>
        </p:txBody>
      </p:sp>
      <p:sp>
        <p:nvSpPr>
          <p:cNvPr id="154" name="TextBox 153">
            <a:extLst>
              <a:ext uri="{FF2B5EF4-FFF2-40B4-BE49-F238E27FC236}">
                <a16:creationId xmlns:a16="http://schemas.microsoft.com/office/drawing/2014/main" id="{2AE2D061-04E4-D1B1-BAF7-F482D22E0864}"/>
              </a:ext>
            </a:extLst>
          </p:cNvPr>
          <p:cNvSpPr txBox="1"/>
          <p:nvPr/>
        </p:nvSpPr>
        <p:spPr>
          <a:xfrm>
            <a:off x="103756" y="1488916"/>
            <a:ext cx="8352290" cy="492443"/>
          </a:xfrm>
          <a:prstGeom prst="rect">
            <a:avLst/>
          </a:prstGeom>
          <a:noFill/>
        </p:spPr>
        <p:txBody>
          <a:bodyPr wrap="square">
            <a:spAutoFit/>
          </a:bodyPr>
          <a:lstStyle/>
          <a:p>
            <a:pPr marL="285750" indent="-285750">
              <a:buFont typeface="Courier New" panose="02070309020205020404" pitchFamily="49" charset="0"/>
              <a:buChar char="o"/>
            </a:pPr>
            <a:r>
              <a:rPr lang="en-US" sz="1300" dirty="0">
                <a:latin typeface="Calibri" panose="020F0502020204030204" pitchFamily="34" charset="0"/>
                <a:cs typeface="Calibri" panose="020F0502020204030204" pitchFamily="34" charset="0"/>
              </a:rPr>
              <a:t>Cost has been decreased by 6% in Feb compared with Jan , Mar has returned to increase 7% in Mar compared with Feb then decreased -2% in April compared to Mar .</a:t>
            </a:r>
          </a:p>
        </p:txBody>
      </p:sp>
      <p:sp>
        <p:nvSpPr>
          <p:cNvPr id="37" name="TextBox 36">
            <a:extLst>
              <a:ext uri="{FF2B5EF4-FFF2-40B4-BE49-F238E27FC236}">
                <a16:creationId xmlns:a16="http://schemas.microsoft.com/office/drawing/2014/main" id="{2BD1B8E4-AA1E-1152-D598-43D8C06D32FF}"/>
              </a:ext>
            </a:extLst>
          </p:cNvPr>
          <p:cNvSpPr txBox="1"/>
          <p:nvPr/>
        </p:nvSpPr>
        <p:spPr>
          <a:xfrm>
            <a:off x="103756" y="1923891"/>
            <a:ext cx="8352290" cy="492443"/>
          </a:xfrm>
          <a:prstGeom prst="rect">
            <a:avLst/>
          </a:prstGeom>
          <a:noFill/>
        </p:spPr>
        <p:txBody>
          <a:bodyPr wrap="square">
            <a:spAutoFit/>
          </a:bodyPr>
          <a:lstStyle/>
          <a:p>
            <a:pPr marL="285750" indent="-285750">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 Profits had a significant decline in February and partial recovery in March. This suggests that the fluctuation in profit margins may be influenced by both seasonal factors and changes in consumer behavior.</a:t>
            </a:r>
            <a:endParaRPr lang="en-US" sz="1300" dirty="0"/>
          </a:p>
        </p:txBody>
      </p:sp>
      <p:sp>
        <p:nvSpPr>
          <p:cNvPr id="38" name="Content Placeholder 2">
            <a:extLst>
              <a:ext uri="{FF2B5EF4-FFF2-40B4-BE49-F238E27FC236}">
                <a16:creationId xmlns:a16="http://schemas.microsoft.com/office/drawing/2014/main" id="{0C696D2D-5789-ED3D-BDB8-9E367ACA1C4E}"/>
              </a:ext>
            </a:extLst>
          </p:cNvPr>
          <p:cNvSpPr txBox="1">
            <a:spLocks/>
          </p:cNvSpPr>
          <p:nvPr/>
        </p:nvSpPr>
        <p:spPr>
          <a:xfrm>
            <a:off x="287337" y="307978"/>
            <a:ext cx="209867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Revenue</a:t>
            </a:r>
          </a:p>
        </p:txBody>
      </p:sp>
      <p:sp>
        <p:nvSpPr>
          <p:cNvPr id="43" name="Content Placeholder 2">
            <a:extLst>
              <a:ext uri="{FF2B5EF4-FFF2-40B4-BE49-F238E27FC236}">
                <a16:creationId xmlns:a16="http://schemas.microsoft.com/office/drawing/2014/main" id="{634AAC28-40CE-503E-5E6F-8232786026B6}"/>
              </a:ext>
            </a:extLst>
          </p:cNvPr>
          <p:cNvSpPr txBox="1">
            <a:spLocks/>
          </p:cNvSpPr>
          <p:nvPr/>
        </p:nvSpPr>
        <p:spPr>
          <a:xfrm>
            <a:off x="1654968" y="197263"/>
            <a:ext cx="2635250" cy="4492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Profit vs Cost</a:t>
            </a:r>
          </a:p>
          <a:p>
            <a:pPr marL="0" indent="0">
              <a:buFont typeface="Tw Cen MT" panose="020B0602020104020603" pitchFamily="34" charset="0"/>
              <a:buNone/>
            </a:pPr>
            <a:endParaRPr lang="en-US" sz="1800" dirty="0"/>
          </a:p>
        </p:txBody>
      </p:sp>
    </p:spTree>
    <p:extLst>
      <p:ext uri="{BB962C8B-B14F-4D97-AF65-F5344CB8AC3E}">
        <p14:creationId xmlns:p14="http://schemas.microsoft.com/office/powerpoint/2010/main" val="264606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E9FED12-D68C-C045-42E9-3385A343AFDE}"/>
              </a:ext>
            </a:extLst>
          </p:cNvPr>
          <p:cNvGraphicFramePr>
            <a:graphicFrameLocks noChangeAspect="1"/>
          </p:cNvGraphicFramePr>
          <p:nvPr>
            <p:custDataLst>
              <p:tags r:id="rId1"/>
            </p:custDataLst>
            <p:extLst>
              <p:ext uri="{D42A27DB-BD31-4B8C-83A1-F6EECF244321}">
                <p14:modId xmlns:p14="http://schemas.microsoft.com/office/powerpoint/2010/main" val="2149138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F82F47AE-B1C5-1178-A759-77DCEF2F9AAE}"/>
              </a:ext>
            </a:extLst>
          </p:cNvPr>
          <p:cNvSpPr txBox="1">
            <a:spLocks/>
          </p:cNvSpPr>
          <p:nvPr/>
        </p:nvSpPr>
        <p:spPr>
          <a:xfrm>
            <a:off x="137318" y="307978"/>
            <a:ext cx="209867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Inventory</a:t>
            </a:r>
          </a:p>
        </p:txBody>
      </p:sp>
      <p:sp>
        <p:nvSpPr>
          <p:cNvPr id="584" name="TextBox 583">
            <a:extLst>
              <a:ext uri="{FF2B5EF4-FFF2-40B4-BE49-F238E27FC236}">
                <a16:creationId xmlns:a16="http://schemas.microsoft.com/office/drawing/2014/main" id="{E9985C83-26C3-CC70-A75A-030A66E42326}"/>
              </a:ext>
            </a:extLst>
          </p:cNvPr>
          <p:cNvSpPr txBox="1"/>
          <p:nvPr/>
        </p:nvSpPr>
        <p:spPr>
          <a:xfrm>
            <a:off x="4355414" y="1116732"/>
            <a:ext cx="4659773" cy="999056"/>
          </a:xfrm>
          <a:prstGeom prst="rect">
            <a:avLst/>
          </a:prstGeom>
          <a:noFill/>
        </p:spPr>
        <p:txBody>
          <a:bodyPr wrap="square">
            <a:spAutoFit/>
          </a:bodyPr>
          <a:lstStyle/>
          <a:p>
            <a:pPr marL="342900" marR="0" lvl="0" indent="-342900" rtl="0">
              <a:lnSpc>
                <a:spcPct val="115000"/>
              </a:lnSpc>
              <a:spcBef>
                <a:spcPts val="0"/>
              </a:spcBef>
              <a:spcAft>
                <a:spcPts val="0"/>
              </a:spcAft>
              <a:buFont typeface="Courier New" panose="02070309020205020404" pitchFamily="49" charset="0"/>
              <a:buChar char="o"/>
            </a:pPr>
            <a:r>
              <a:rPr lang="en-US" sz="1300" kern="100" dirty="0">
                <a:effectLst/>
                <a:latin typeface="Calibri" panose="020F0502020204030204" pitchFamily="34" charset="0"/>
                <a:ea typeface="Calibri" panose="020F0502020204030204" pitchFamily="34" charset="0"/>
                <a:cs typeface="Arial" panose="020B0604020202020204" pitchFamily="34" charset="0"/>
              </a:rPr>
              <a:t>The inventory-to-sales ratio averaged 4.44, which is significantly higher than the acceptable threshold of 0.3. This indicates that many stores are overstocking, leading to excess inventory costs.</a:t>
            </a:r>
          </a:p>
        </p:txBody>
      </p:sp>
      <p:sp>
        <p:nvSpPr>
          <p:cNvPr id="740" name="TextBox 739">
            <a:extLst>
              <a:ext uri="{FF2B5EF4-FFF2-40B4-BE49-F238E27FC236}">
                <a16:creationId xmlns:a16="http://schemas.microsoft.com/office/drawing/2014/main" id="{2B4C3398-DF9F-CF85-FC45-EBABE5E972FA}"/>
              </a:ext>
            </a:extLst>
          </p:cNvPr>
          <p:cNvSpPr txBox="1"/>
          <p:nvPr/>
        </p:nvSpPr>
        <p:spPr>
          <a:xfrm>
            <a:off x="27551" y="787009"/>
            <a:ext cx="4659773" cy="308867"/>
          </a:xfrm>
          <a:prstGeom prst="rect">
            <a:avLst/>
          </a:prstGeom>
          <a:noFill/>
        </p:spPr>
        <p:txBody>
          <a:bodyPr wrap="square">
            <a:spAutoFit/>
          </a:bodyPr>
          <a:lstStyle/>
          <a:p>
            <a:pPr>
              <a:lnSpc>
                <a:spcPct val="115000"/>
              </a:lnSpc>
            </a:pPr>
            <a:r>
              <a:rPr lang="en-US" sz="1300" b="1" kern="100" dirty="0">
                <a:latin typeface="Calibri" panose="020F0502020204030204" pitchFamily="34" charset="0"/>
                <a:cs typeface="Arial" panose="020B0604020202020204" pitchFamily="34" charset="0"/>
              </a:rPr>
              <a:t>Forecast Accuracy (FA) ratio: </a:t>
            </a:r>
            <a:r>
              <a:rPr lang="en-US" sz="1300" kern="100" dirty="0">
                <a:latin typeface="Calibri" panose="020F0502020204030204" pitchFamily="34" charset="0"/>
                <a:cs typeface="Arial" panose="020B0604020202020204" pitchFamily="34" charset="0"/>
              </a:rPr>
              <a:t> Monthly Average ( 57.4 % )</a:t>
            </a:r>
          </a:p>
        </p:txBody>
      </p:sp>
      <p:sp>
        <p:nvSpPr>
          <p:cNvPr id="741" name="TextBox 740">
            <a:extLst>
              <a:ext uri="{FF2B5EF4-FFF2-40B4-BE49-F238E27FC236}">
                <a16:creationId xmlns:a16="http://schemas.microsoft.com/office/drawing/2014/main" id="{DF87805D-3D18-241C-2AEA-6141399CCC77}"/>
              </a:ext>
            </a:extLst>
          </p:cNvPr>
          <p:cNvSpPr txBox="1"/>
          <p:nvPr/>
        </p:nvSpPr>
        <p:spPr>
          <a:xfrm>
            <a:off x="31342" y="1183945"/>
            <a:ext cx="4198265" cy="492443"/>
          </a:xfrm>
          <a:prstGeom prst="rect">
            <a:avLst/>
          </a:prstGeom>
          <a:noFill/>
        </p:spPr>
        <p:txBody>
          <a:bodyPr wrap="square">
            <a:spAutoFit/>
          </a:bodyPr>
          <a:lstStyle/>
          <a:p>
            <a:r>
              <a:rPr lang="en-US" sz="1300" dirty="0">
                <a:latin typeface="Calibri" panose="020F0502020204030204" pitchFamily="34" charset="0"/>
                <a:cs typeface="Calibri" panose="020F0502020204030204" pitchFamily="34" charset="0"/>
              </a:rPr>
              <a:t>Discrepancy in sales vs demand was a result of wrong Forecast or low work efficiency of stores</a:t>
            </a:r>
          </a:p>
        </p:txBody>
      </p:sp>
      <p:sp>
        <p:nvSpPr>
          <p:cNvPr id="742" name="TextBox 741">
            <a:extLst>
              <a:ext uri="{FF2B5EF4-FFF2-40B4-BE49-F238E27FC236}">
                <a16:creationId xmlns:a16="http://schemas.microsoft.com/office/drawing/2014/main" id="{5BC0865F-4729-3DB1-22D9-E76569982FFA}"/>
              </a:ext>
            </a:extLst>
          </p:cNvPr>
          <p:cNvSpPr txBox="1"/>
          <p:nvPr/>
        </p:nvSpPr>
        <p:spPr>
          <a:xfrm>
            <a:off x="71542" y="1780620"/>
            <a:ext cx="4040763" cy="492443"/>
          </a:xfrm>
          <a:prstGeom prst="rect">
            <a:avLst/>
          </a:prstGeom>
          <a:noFill/>
        </p:spPr>
        <p:txBody>
          <a:bodyPr wrap="square">
            <a:spAutoFit/>
          </a:bodyPr>
          <a:lstStyle/>
          <a:p>
            <a:r>
              <a:rPr lang="en-US" sz="1300" dirty="0">
                <a:latin typeface="Calibri" panose="020F0502020204030204" pitchFamily="34" charset="0"/>
                <a:cs typeface="Calibri" panose="020F0502020204030204" pitchFamily="34" charset="0"/>
              </a:rPr>
              <a:t>In addition the drop of February month in gradually growth of the ratio throughout the months</a:t>
            </a:r>
          </a:p>
        </p:txBody>
      </p:sp>
      <p:graphicFrame>
        <p:nvGraphicFramePr>
          <p:cNvPr id="743" name="Chart 742">
            <a:extLst>
              <a:ext uri="{FF2B5EF4-FFF2-40B4-BE49-F238E27FC236}">
                <a16:creationId xmlns:a16="http://schemas.microsoft.com/office/drawing/2014/main" id="{893D5506-F092-FE6A-D61C-68AF10F89234}"/>
              </a:ext>
            </a:extLst>
          </p:cNvPr>
          <p:cNvGraphicFramePr>
            <a:graphicFrameLocks/>
          </p:cNvGraphicFramePr>
          <p:nvPr>
            <p:extLst>
              <p:ext uri="{D42A27DB-BD31-4B8C-83A1-F6EECF244321}">
                <p14:modId xmlns:p14="http://schemas.microsoft.com/office/powerpoint/2010/main" val="4067912583"/>
              </p:ext>
            </p:extLst>
          </p:nvPr>
        </p:nvGraphicFramePr>
        <p:xfrm>
          <a:off x="71542" y="2755900"/>
          <a:ext cx="3507581" cy="1790262"/>
        </p:xfrm>
        <a:graphic>
          <a:graphicData uri="http://schemas.openxmlformats.org/drawingml/2006/chart">
            <c:chart xmlns:c="http://schemas.openxmlformats.org/drawingml/2006/chart" xmlns:r="http://schemas.openxmlformats.org/officeDocument/2006/relationships" r:id="rId5"/>
          </a:graphicData>
        </a:graphic>
      </p:graphicFrame>
      <p:sp>
        <p:nvSpPr>
          <p:cNvPr id="6" name="Content Placeholder 2">
            <a:extLst>
              <a:ext uri="{FF2B5EF4-FFF2-40B4-BE49-F238E27FC236}">
                <a16:creationId xmlns:a16="http://schemas.microsoft.com/office/drawing/2014/main" id="{6BAB359B-337E-5805-9684-8D74205CE2C0}"/>
              </a:ext>
            </a:extLst>
          </p:cNvPr>
          <p:cNvSpPr txBox="1">
            <a:spLocks/>
          </p:cNvSpPr>
          <p:nvPr/>
        </p:nvSpPr>
        <p:spPr>
          <a:xfrm>
            <a:off x="1643062" y="193729"/>
            <a:ext cx="2014537" cy="320621"/>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Forecast Accuracy </a:t>
            </a:r>
          </a:p>
          <a:p>
            <a:pPr marL="0" indent="0">
              <a:buFont typeface="Tw Cen MT" panose="020B0602020104020603" pitchFamily="34" charset="0"/>
              <a:buNone/>
            </a:pPr>
            <a:endParaRPr lang="en-US" sz="1800" dirty="0"/>
          </a:p>
        </p:txBody>
      </p:sp>
      <p:sp>
        <p:nvSpPr>
          <p:cNvPr id="29" name="TextBox 28">
            <a:extLst>
              <a:ext uri="{FF2B5EF4-FFF2-40B4-BE49-F238E27FC236}">
                <a16:creationId xmlns:a16="http://schemas.microsoft.com/office/drawing/2014/main" id="{14DA74D4-8B3E-87D7-474A-693ACF5D2F6B}"/>
              </a:ext>
            </a:extLst>
          </p:cNvPr>
          <p:cNvSpPr txBox="1"/>
          <p:nvPr/>
        </p:nvSpPr>
        <p:spPr>
          <a:xfrm>
            <a:off x="94503" y="2598156"/>
            <a:ext cx="3309097" cy="308867"/>
          </a:xfrm>
          <a:prstGeom prst="rect">
            <a:avLst/>
          </a:prstGeom>
          <a:noFill/>
        </p:spPr>
        <p:txBody>
          <a:bodyPr wrap="square">
            <a:spAutoFit/>
          </a:bodyPr>
          <a:lstStyle/>
          <a:p>
            <a:pPr algn="ctr">
              <a:lnSpc>
                <a:spcPct val="115000"/>
              </a:lnSpc>
            </a:pPr>
            <a:r>
              <a:rPr lang="en-US" sz="1300" b="1" kern="100" dirty="0">
                <a:solidFill>
                  <a:srgbClr val="7030A0"/>
                </a:solidFill>
                <a:latin typeface="Calibri" panose="020F0502020204030204" pitchFamily="34" charset="0"/>
                <a:cs typeface="Arial" panose="020B0604020202020204" pitchFamily="34" charset="0"/>
              </a:rPr>
              <a:t>Forecast Accuracy (FA) ratio Over Time</a:t>
            </a:r>
            <a:endParaRPr lang="en-US" sz="1300" kern="100" dirty="0">
              <a:solidFill>
                <a:srgbClr val="7030A0"/>
              </a:solidFill>
              <a:latin typeface="Calibri" panose="020F0502020204030204" pitchFamily="34" charset="0"/>
              <a:cs typeface="Arial" panose="020B0604020202020204" pitchFamily="34" charset="0"/>
            </a:endParaRPr>
          </a:p>
        </p:txBody>
      </p:sp>
      <p:sp>
        <p:nvSpPr>
          <p:cNvPr id="30" name="Title 1">
            <a:extLst>
              <a:ext uri="{FF2B5EF4-FFF2-40B4-BE49-F238E27FC236}">
                <a16:creationId xmlns:a16="http://schemas.microsoft.com/office/drawing/2014/main" id="{3B423983-9DB9-D37F-DDAC-7A42F52CBC36}"/>
              </a:ext>
            </a:extLst>
          </p:cNvPr>
          <p:cNvSpPr>
            <a:spLocks noGrp="1"/>
          </p:cNvSpPr>
          <p:nvPr>
            <p:ph type="title"/>
          </p:nvPr>
        </p:nvSpPr>
        <p:spPr>
          <a:xfrm>
            <a:off x="7252595" y="-50005"/>
            <a:ext cx="1601687" cy="495300"/>
          </a:xfrm>
        </p:spPr>
        <p:txBody>
          <a:bodyPr vert="horz"/>
          <a:lstStyle/>
          <a:p>
            <a:r>
              <a:rPr lang="en-US" sz="2400" u="sng" dirty="0">
                <a:latin typeface="Times New Roman" panose="02020603050405020304" pitchFamily="18" charset="0"/>
                <a:cs typeface="Times New Roman" panose="02020603050405020304" pitchFamily="18" charset="0"/>
              </a:rPr>
              <a:t>Insights </a:t>
            </a:r>
          </a:p>
        </p:txBody>
      </p:sp>
      <p:graphicFrame>
        <p:nvGraphicFramePr>
          <p:cNvPr id="26" name="Chart 25">
            <a:extLst>
              <a:ext uri="{FF2B5EF4-FFF2-40B4-BE49-F238E27FC236}">
                <a16:creationId xmlns:a16="http://schemas.microsoft.com/office/drawing/2014/main" id="{DEEC5B0E-4095-45C6-8A0C-A935CB962470}"/>
              </a:ext>
            </a:extLst>
          </p:cNvPr>
          <p:cNvGraphicFramePr>
            <a:graphicFrameLocks/>
          </p:cNvGraphicFramePr>
          <p:nvPr>
            <p:extLst>
              <p:ext uri="{D42A27DB-BD31-4B8C-83A1-F6EECF244321}">
                <p14:modId xmlns:p14="http://schemas.microsoft.com/office/powerpoint/2010/main" val="2646892527"/>
              </p:ext>
            </p:extLst>
          </p:nvPr>
        </p:nvGraphicFramePr>
        <p:xfrm>
          <a:off x="4629147" y="2376700"/>
          <a:ext cx="4112305" cy="2045970"/>
        </p:xfrm>
        <a:graphic>
          <a:graphicData uri="http://schemas.openxmlformats.org/drawingml/2006/chart">
            <c:chart xmlns:c="http://schemas.openxmlformats.org/drawingml/2006/chart" xmlns:r="http://schemas.openxmlformats.org/officeDocument/2006/relationships" r:id="rId6"/>
          </a:graphicData>
        </a:graphic>
      </p:graphicFrame>
      <p:sp>
        <p:nvSpPr>
          <p:cNvPr id="4" name="Content Placeholder 2">
            <a:extLst>
              <a:ext uri="{FF2B5EF4-FFF2-40B4-BE49-F238E27FC236}">
                <a16:creationId xmlns:a16="http://schemas.microsoft.com/office/drawing/2014/main" id="{2C5DF0F8-2B01-69CC-255A-B92951E869F3}"/>
              </a:ext>
            </a:extLst>
          </p:cNvPr>
          <p:cNvSpPr txBox="1">
            <a:spLocks/>
          </p:cNvSpPr>
          <p:nvPr/>
        </p:nvSpPr>
        <p:spPr>
          <a:xfrm>
            <a:off x="5264828" y="620703"/>
            <a:ext cx="3312319" cy="320621"/>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600" b="1" dirty="0">
                <a:solidFill>
                  <a:srgbClr val="7030A0"/>
                </a:solidFill>
              </a:rPr>
              <a:t>Inventory to sales Ratio</a:t>
            </a:r>
          </a:p>
          <a:p>
            <a:pPr marL="0" indent="0">
              <a:buFont typeface="Tw Cen MT" panose="020B0602020104020603" pitchFamily="34" charset="0"/>
              <a:buNone/>
            </a:pPr>
            <a:endParaRPr lang="en-US" sz="1600" dirty="0">
              <a:solidFill>
                <a:srgbClr val="7030A0"/>
              </a:solidFill>
            </a:endParaRPr>
          </a:p>
        </p:txBody>
      </p:sp>
    </p:spTree>
    <p:extLst>
      <p:ext uri="{BB962C8B-B14F-4D97-AF65-F5344CB8AC3E}">
        <p14:creationId xmlns:p14="http://schemas.microsoft.com/office/powerpoint/2010/main" val="267266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E9FED12-D68C-C045-42E9-3385A343AFDE}"/>
              </a:ext>
            </a:extLst>
          </p:cNvPr>
          <p:cNvGraphicFramePr>
            <a:graphicFrameLocks noChangeAspect="1"/>
          </p:cNvGraphicFramePr>
          <p:nvPr>
            <p:custDataLst>
              <p:tags r:id="rId1"/>
            </p:custDataLst>
            <p:extLst>
              <p:ext uri="{D42A27DB-BD31-4B8C-83A1-F6EECF244321}">
                <p14:modId xmlns:p14="http://schemas.microsoft.com/office/powerpoint/2010/main" val="104368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5" name="think-cell data - do not delete" hidden="1">
                        <a:extLst>
                          <a:ext uri="{FF2B5EF4-FFF2-40B4-BE49-F238E27FC236}">
                            <a16:creationId xmlns:a16="http://schemas.microsoft.com/office/drawing/2014/main" id="{2E9FED12-D68C-C045-42E9-3385A343AFD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F82F47AE-B1C5-1178-A759-77DCEF2F9AAE}"/>
              </a:ext>
            </a:extLst>
          </p:cNvPr>
          <p:cNvSpPr txBox="1">
            <a:spLocks/>
          </p:cNvSpPr>
          <p:nvPr/>
        </p:nvSpPr>
        <p:spPr>
          <a:xfrm>
            <a:off x="137318" y="307978"/>
            <a:ext cx="209867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Inventory</a:t>
            </a:r>
          </a:p>
        </p:txBody>
      </p:sp>
      <p:graphicFrame>
        <p:nvGraphicFramePr>
          <p:cNvPr id="748" name="Chart 747">
            <a:extLst>
              <a:ext uri="{FF2B5EF4-FFF2-40B4-BE49-F238E27FC236}">
                <a16:creationId xmlns:a16="http://schemas.microsoft.com/office/drawing/2014/main" id="{6C304B9E-E49B-4031-2E50-43C3BF0A644B}"/>
              </a:ext>
            </a:extLst>
          </p:cNvPr>
          <p:cNvGraphicFramePr>
            <a:graphicFrameLocks/>
          </p:cNvGraphicFramePr>
          <p:nvPr>
            <p:extLst>
              <p:ext uri="{D42A27DB-BD31-4B8C-83A1-F6EECF244321}">
                <p14:modId xmlns:p14="http://schemas.microsoft.com/office/powerpoint/2010/main" val="425052771"/>
              </p:ext>
            </p:extLst>
          </p:nvPr>
        </p:nvGraphicFramePr>
        <p:xfrm>
          <a:off x="298327" y="1496723"/>
          <a:ext cx="8907585" cy="1537441"/>
        </p:xfrm>
        <a:graphic>
          <a:graphicData uri="http://schemas.openxmlformats.org/drawingml/2006/chart">
            <c:chart xmlns:c="http://schemas.openxmlformats.org/drawingml/2006/chart" xmlns:r="http://schemas.openxmlformats.org/officeDocument/2006/relationships" r:id="rId5"/>
          </a:graphicData>
        </a:graphic>
      </p:graphicFrame>
      <p:sp>
        <p:nvSpPr>
          <p:cNvPr id="751" name="TextBox 750">
            <a:extLst>
              <a:ext uri="{FF2B5EF4-FFF2-40B4-BE49-F238E27FC236}">
                <a16:creationId xmlns:a16="http://schemas.microsoft.com/office/drawing/2014/main" id="{4E0BB511-336F-5582-9CAF-9FA4E957D0A1}"/>
              </a:ext>
            </a:extLst>
          </p:cNvPr>
          <p:cNvSpPr txBox="1"/>
          <p:nvPr/>
        </p:nvSpPr>
        <p:spPr>
          <a:xfrm>
            <a:off x="253020" y="1051497"/>
            <a:ext cx="7919430" cy="292388"/>
          </a:xfrm>
          <a:prstGeom prst="rect">
            <a:avLst/>
          </a:prstGeom>
          <a:noFill/>
        </p:spPr>
        <p:txBody>
          <a:bodyPr wrap="square">
            <a:spAutoFit/>
          </a:bodyPr>
          <a:lstStyle/>
          <a:p>
            <a:r>
              <a:rPr lang="en-US" sz="1300" kern="100" dirty="0">
                <a:latin typeface="Calibri" panose="020F0502020204030204" pitchFamily="34" charset="0"/>
                <a:cs typeface="Arial" panose="020B0604020202020204" pitchFamily="34" charset="0"/>
              </a:rPr>
              <a:t>We have Condiments and Sauces that has the highest ratio for Forecast Accuracy while Fresh is the lowest</a:t>
            </a:r>
            <a:endParaRPr lang="ar-EG" sz="1300" kern="100" dirty="0">
              <a:latin typeface="Calibri" panose="020F050202020403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6BAB359B-337E-5805-9684-8D74205CE2C0}"/>
              </a:ext>
            </a:extLst>
          </p:cNvPr>
          <p:cNvSpPr txBox="1">
            <a:spLocks/>
          </p:cNvSpPr>
          <p:nvPr/>
        </p:nvSpPr>
        <p:spPr>
          <a:xfrm>
            <a:off x="1643062" y="193729"/>
            <a:ext cx="2014537" cy="320621"/>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800" b="1" dirty="0">
                <a:solidFill>
                  <a:schemeClr val="accent1">
                    <a:lumMod val="75000"/>
                  </a:schemeClr>
                </a:solidFill>
              </a:rPr>
              <a:t>Forecast Accuracy </a:t>
            </a:r>
          </a:p>
          <a:p>
            <a:pPr marL="0" indent="0">
              <a:buFont typeface="Tw Cen MT" panose="020B0602020104020603" pitchFamily="34" charset="0"/>
              <a:buNone/>
            </a:pPr>
            <a:endParaRPr lang="en-US" sz="1800" dirty="0"/>
          </a:p>
        </p:txBody>
      </p:sp>
      <p:sp>
        <p:nvSpPr>
          <p:cNvPr id="4" name="TextBox 3">
            <a:extLst>
              <a:ext uri="{FF2B5EF4-FFF2-40B4-BE49-F238E27FC236}">
                <a16:creationId xmlns:a16="http://schemas.microsoft.com/office/drawing/2014/main" id="{15A4754F-153F-80E4-728F-3AE2C11854EF}"/>
              </a:ext>
            </a:extLst>
          </p:cNvPr>
          <p:cNvSpPr txBox="1"/>
          <p:nvPr/>
        </p:nvSpPr>
        <p:spPr>
          <a:xfrm>
            <a:off x="255463" y="784490"/>
            <a:ext cx="3665208" cy="325538"/>
          </a:xfrm>
          <a:prstGeom prst="rect">
            <a:avLst/>
          </a:prstGeom>
          <a:noFill/>
        </p:spPr>
        <p:txBody>
          <a:bodyPr wrap="square">
            <a:spAutoFit/>
          </a:bodyPr>
          <a:lstStyle/>
          <a:p>
            <a:pPr>
              <a:lnSpc>
                <a:spcPct val="115000"/>
              </a:lnSpc>
            </a:pPr>
            <a:r>
              <a:rPr lang="en-US" sz="1400" b="1" kern="100" dirty="0">
                <a:solidFill>
                  <a:srgbClr val="7030A0"/>
                </a:solidFill>
                <a:latin typeface="Calibri" panose="020F0502020204030204" pitchFamily="34" charset="0"/>
                <a:cs typeface="Arial" panose="020B0604020202020204" pitchFamily="34" charset="0"/>
              </a:rPr>
              <a:t>Forecast Accuracy (FA) ratio Per Category</a:t>
            </a:r>
            <a:endParaRPr lang="en-US" sz="1400" kern="100" dirty="0">
              <a:solidFill>
                <a:srgbClr val="7030A0"/>
              </a:solidFill>
              <a:latin typeface="Calibri" panose="020F0502020204030204" pitchFamily="34" charset="0"/>
              <a:cs typeface="Arial" panose="020B0604020202020204" pitchFamily="34" charset="0"/>
            </a:endParaRPr>
          </a:p>
        </p:txBody>
      </p:sp>
      <p:sp>
        <p:nvSpPr>
          <p:cNvPr id="7" name="Title 1">
            <a:extLst>
              <a:ext uri="{FF2B5EF4-FFF2-40B4-BE49-F238E27FC236}">
                <a16:creationId xmlns:a16="http://schemas.microsoft.com/office/drawing/2014/main" id="{6E7CD2E2-DA68-3C9B-468F-681F0799EA6E}"/>
              </a:ext>
            </a:extLst>
          </p:cNvPr>
          <p:cNvSpPr>
            <a:spLocks noGrp="1"/>
          </p:cNvSpPr>
          <p:nvPr>
            <p:ph type="title"/>
          </p:nvPr>
        </p:nvSpPr>
        <p:spPr>
          <a:xfrm>
            <a:off x="7252595" y="-50005"/>
            <a:ext cx="1601687" cy="495300"/>
          </a:xfrm>
        </p:spPr>
        <p:txBody>
          <a:bodyPr vert="horz"/>
          <a:lstStyle/>
          <a:p>
            <a:r>
              <a:rPr lang="en-US" sz="2400" u="sng" dirty="0">
                <a:latin typeface="Times New Roman" panose="02020603050405020304" pitchFamily="18" charset="0"/>
                <a:cs typeface="Times New Roman" panose="02020603050405020304" pitchFamily="18" charset="0"/>
              </a:rPr>
              <a:t>Insights </a:t>
            </a:r>
          </a:p>
        </p:txBody>
      </p:sp>
      <p:graphicFrame>
        <p:nvGraphicFramePr>
          <p:cNvPr id="8" name="Chart 7">
            <a:extLst>
              <a:ext uri="{FF2B5EF4-FFF2-40B4-BE49-F238E27FC236}">
                <a16:creationId xmlns:a16="http://schemas.microsoft.com/office/drawing/2014/main" id="{15548683-E04A-A460-E8C8-FF39D0D9D260}"/>
              </a:ext>
            </a:extLst>
          </p:cNvPr>
          <p:cNvGraphicFramePr>
            <a:graphicFrameLocks/>
          </p:cNvGraphicFramePr>
          <p:nvPr>
            <p:extLst>
              <p:ext uri="{D42A27DB-BD31-4B8C-83A1-F6EECF244321}">
                <p14:modId xmlns:p14="http://schemas.microsoft.com/office/powerpoint/2010/main" val="1515007628"/>
              </p:ext>
            </p:extLst>
          </p:nvPr>
        </p:nvGraphicFramePr>
        <p:xfrm>
          <a:off x="455891" y="3502180"/>
          <a:ext cx="8592456" cy="1537441"/>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069C7224-C05F-1AA6-F6F4-5D9466455097}"/>
              </a:ext>
            </a:extLst>
          </p:cNvPr>
          <p:cNvSpPr txBox="1"/>
          <p:nvPr/>
        </p:nvSpPr>
        <p:spPr>
          <a:xfrm>
            <a:off x="253020" y="3163641"/>
            <a:ext cx="5597128" cy="292388"/>
          </a:xfrm>
          <a:prstGeom prst="rect">
            <a:avLst/>
          </a:prstGeom>
          <a:noFill/>
        </p:spPr>
        <p:txBody>
          <a:bodyPr wrap="square">
            <a:spAutoFit/>
          </a:bodyPr>
          <a:lstStyle/>
          <a:p>
            <a:r>
              <a:rPr lang="en-US" sz="1300" kern="100" dirty="0">
                <a:latin typeface="Calibri" panose="020F0502020204030204" pitchFamily="34" charset="0"/>
                <a:cs typeface="Arial" panose="020B0604020202020204" pitchFamily="34" charset="0"/>
              </a:rPr>
              <a:t>We have China that has the highest ratio as a country and Egypt is the lowest</a:t>
            </a:r>
            <a:endParaRPr lang="ar-EG" sz="1300" kern="1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8853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114A8AE-3C9B-A90C-39EF-6E187618ED6C}"/>
              </a:ext>
            </a:extLst>
          </p:cNvPr>
          <p:cNvGraphicFramePr>
            <a:graphicFrameLocks noChangeAspect="1"/>
          </p:cNvGraphicFramePr>
          <p:nvPr>
            <p:custDataLst>
              <p:tags r:id="rId1"/>
            </p:custDataLst>
            <p:extLst>
              <p:ext uri="{D42A27DB-BD31-4B8C-83A1-F6EECF244321}">
                <p14:modId xmlns:p14="http://schemas.microsoft.com/office/powerpoint/2010/main" val="15489340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3114A8AE-3C9B-A90C-39EF-6E187618ED6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47" name="Google Shape;1547;p35"/>
          <p:cNvSpPr txBox="1">
            <a:spLocks noGrp="1"/>
          </p:cNvSpPr>
          <p:nvPr>
            <p:ph type="title"/>
          </p:nvPr>
        </p:nvSpPr>
        <p:spPr>
          <a:xfrm>
            <a:off x="4531150" y="3076436"/>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Recommended</a:t>
            </a:r>
            <a:br>
              <a:rPr lang="en" dirty="0"/>
            </a:br>
            <a:r>
              <a:rPr lang="en" dirty="0"/>
              <a:t>Action</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 name="Google Shape;2676;p65">
            <a:extLst>
              <a:ext uri="{FF2B5EF4-FFF2-40B4-BE49-F238E27FC236}">
                <a16:creationId xmlns:a16="http://schemas.microsoft.com/office/drawing/2014/main" id="{9E8434F6-FC7C-506E-2F8D-A14D9174AF7B}"/>
              </a:ext>
            </a:extLst>
          </p:cNvPr>
          <p:cNvGrpSpPr/>
          <p:nvPr/>
        </p:nvGrpSpPr>
        <p:grpSpPr>
          <a:xfrm>
            <a:off x="447457" y="1357313"/>
            <a:ext cx="4083693" cy="2964655"/>
            <a:chOff x="615700" y="2804250"/>
            <a:chExt cx="2219349" cy="1642199"/>
          </a:xfrm>
        </p:grpSpPr>
        <p:sp>
          <p:nvSpPr>
            <p:cNvPr id="5" name="Google Shape;2677;p65">
              <a:extLst>
                <a:ext uri="{FF2B5EF4-FFF2-40B4-BE49-F238E27FC236}">
                  <a16:creationId xmlns:a16="http://schemas.microsoft.com/office/drawing/2014/main" id="{DEFD8ABE-8244-FD01-02F0-89CBEF648804}"/>
                </a:ext>
              </a:extLst>
            </p:cNvPr>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78;p65">
              <a:extLst>
                <a:ext uri="{FF2B5EF4-FFF2-40B4-BE49-F238E27FC236}">
                  <a16:creationId xmlns:a16="http://schemas.microsoft.com/office/drawing/2014/main" id="{E096C794-74CE-97B1-B9C3-CE1F286FA6C1}"/>
                </a:ext>
              </a:extLst>
            </p:cNvPr>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9;p65">
              <a:extLst>
                <a:ext uri="{FF2B5EF4-FFF2-40B4-BE49-F238E27FC236}">
                  <a16:creationId xmlns:a16="http://schemas.microsoft.com/office/drawing/2014/main" id="{B9403FFB-5B35-6BFA-B65B-B5C31300B156}"/>
                </a:ext>
              </a:extLst>
            </p:cNvPr>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80;p65">
              <a:extLst>
                <a:ext uri="{FF2B5EF4-FFF2-40B4-BE49-F238E27FC236}">
                  <a16:creationId xmlns:a16="http://schemas.microsoft.com/office/drawing/2014/main" id="{9152713B-68D9-98CB-B341-8518D177E1E4}"/>
                </a:ext>
              </a:extLst>
            </p:cNvPr>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1;p65">
              <a:extLst>
                <a:ext uri="{FF2B5EF4-FFF2-40B4-BE49-F238E27FC236}">
                  <a16:creationId xmlns:a16="http://schemas.microsoft.com/office/drawing/2014/main" id="{CDC12CB7-68FB-B5F3-82F1-E040E4BBA11D}"/>
                </a:ext>
              </a:extLst>
            </p:cNvPr>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82;p65">
              <a:extLst>
                <a:ext uri="{FF2B5EF4-FFF2-40B4-BE49-F238E27FC236}">
                  <a16:creationId xmlns:a16="http://schemas.microsoft.com/office/drawing/2014/main" id="{8C50DCED-6533-2AA6-ECCB-1BCFEF3AA090}"/>
                </a:ext>
              </a:extLst>
            </p:cNvPr>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3;p65">
              <a:extLst>
                <a:ext uri="{FF2B5EF4-FFF2-40B4-BE49-F238E27FC236}">
                  <a16:creationId xmlns:a16="http://schemas.microsoft.com/office/drawing/2014/main" id="{1163776C-8A5A-3296-2BDA-489162F32942}"/>
                </a:ext>
              </a:extLst>
            </p:cNvPr>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4;p65">
              <a:extLst>
                <a:ext uri="{FF2B5EF4-FFF2-40B4-BE49-F238E27FC236}">
                  <a16:creationId xmlns:a16="http://schemas.microsoft.com/office/drawing/2014/main" id="{996133E1-924C-A846-B536-F684C373758E}"/>
                </a:ext>
              </a:extLst>
            </p:cNvPr>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85;p65">
              <a:extLst>
                <a:ext uri="{FF2B5EF4-FFF2-40B4-BE49-F238E27FC236}">
                  <a16:creationId xmlns:a16="http://schemas.microsoft.com/office/drawing/2014/main" id="{B4B10BA0-D6B1-7874-59F9-C302D2D4E712}"/>
                </a:ext>
              </a:extLst>
            </p:cNvPr>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86;p65">
              <a:extLst>
                <a:ext uri="{FF2B5EF4-FFF2-40B4-BE49-F238E27FC236}">
                  <a16:creationId xmlns:a16="http://schemas.microsoft.com/office/drawing/2014/main" id="{65AF9F60-2B08-6968-46C0-5E1AD5F0FE81}"/>
                </a:ext>
              </a:extLst>
            </p:cNvPr>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87;p65">
              <a:extLst>
                <a:ext uri="{FF2B5EF4-FFF2-40B4-BE49-F238E27FC236}">
                  <a16:creationId xmlns:a16="http://schemas.microsoft.com/office/drawing/2014/main" id="{A9DF1160-5D90-16BB-C06B-40E2780EDBF5}"/>
                </a:ext>
              </a:extLst>
            </p:cNvPr>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88;p65">
              <a:extLst>
                <a:ext uri="{FF2B5EF4-FFF2-40B4-BE49-F238E27FC236}">
                  <a16:creationId xmlns:a16="http://schemas.microsoft.com/office/drawing/2014/main" id="{13381D03-9436-6DB5-7C1A-A22F9152155E}"/>
                </a:ext>
              </a:extLst>
            </p:cNvPr>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9;p65">
              <a:extLst>
                <a:ext uri="{FF2B5EF4-FFF2-40B4-BE49-F238E27FC236}">
                  <a16:creationId xmlns:a16="http://schemas.microsoft.com/office/drawing/2014/main" id="{A6375072-6C11-9BEC-C5DE-10FFAA961E05}"/>
                </a:ext>
              </a:extLst>
            </p:cNvPr>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90;p65">
              <a:extLst>
                <a:ext uri="{FF2B5EF4-FFF2-40B4-BE49-F238E27FC236}">
                  <a16:creationId xmlns:a16="http://schemas.microsoft.com/office/drawing/2014/main" id="{A71B9192-FACD-4612-7079-E34DC8D42020}"/>
                </a:ext>
              </a:extLst>
            </p:cNvPr>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91;p65">
              <a:extLst>
                <a:ext uri="{FF2B5EF4-FFF2-40B4-BE49-F238E27FC236}">
                  <a16:creationId xmlns:a16="http://schemas.microsoft.com/office/drawing/2014/main" id="{82E64871-32C6-C214-98D1-835832159733}"/>
                </a:ext>
              </a:extLst>
            </p:cNvPr>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92;p65">
              <a:extLst>
                <a:ext uri="{FF2B5EF4-FFF2-40B4-BE49-F238E27FC236}">
                  <a16:creationId xmlns:a16="http://schemas.microsoft.com/office/drawing/2014/main" id="{B3365322-4E9C-C495-4935-ED7F61EBE1EA}"/>
                </a:ext>
              </a:extLst>
            </p:cNvPr>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93;p65">
              <a:extLst>
                <a:ext uri="{FF2B5EF4-FFF2-40B4-BE49-F238E27FC236}">
                  <a16:creationId xmlns:a16="http://schemas.microsoft.com/office/drawing/2014/main" id="{51E21801-CE47-BF5E-256A-F80DABB54DA0}"/>
                </a:ext>
              </a:extLst>
            </p:cNvPr>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94;p65">
              <a:extLst>
                <a:ext uri="{FF2B5EF4-FFF2-40B4-BE49-F238E27FC236}">
                  <a16:creationId xmlns:a16="http://schemas.microsoft.com/office/drawing/2014/main" id="{57304B16-066F-1C7D-661A-43219C6F427A}"/>
                </a:ext>
              </a:extLst>
            </p:cNvPr>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95;p65">
              <a:extLst>
                <a:ext uri="{FF2B5EF4-FFF2-40B4-BE49-F238E27FC236}">
                  <a16:creationId xmlns:a16="http://schemas.microsoft.com/office/drawing/2014/main" id="{6238F3F2-42A3-E636-5D80-DEB0F4FA6C92}"/>
                </a:ext>
              </a:extLst>
            </p:cNvPr>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96;p65">
              <a:extLst>
                <a:ext uri="{FF2B5EF4-FFF2-40B4-BE49-F238E27FC236}">
                  <a16:creationId xmlns:a16="http://schemas.microsoft.com/office/drawing/2014/main" id="{341B2558-64C6-8F13-0E39-4053921EB751}"/>
                </a:ext>
              </a:extLst>
            </p:cNvPr>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97;p65">
              <a:extLst>
                <a:ext uri="{FF2B5EF4-FFF2-40B4-BE49-F238E27FC236}">
                  <a16:creationId xmlns:a16="http://schemas.microsoft.com/office/drawing/2014/main" id="{1825F674-E81F-64F1-12B5-1E5338AA02FE}"/>
                </a:ext>
              </a:extLst>
            </p:cNvPr>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98;p65">
              <a:extLst>
                <a:ext uri="{FF2B5EF4-FFF2-40B4-BE49-F238E27FC236}">
                  <a16:creationId xmlns:a16="http://schemas.microsoft.com/office/drawing/2014/main" id="{9CB5B0EC-65E2-A2DF-5DE9-FA723C0EA758}"/>
                </a:ext>
              </a:extLst>
            </p:cNvPr>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9;p65">
              <a:extLst>
                <a:ext uri="{FF2B5EF4-FFF2-40B4-BE49-F238E27FC236}">
                  <a16:creationId xmlns:a16="http://schemas.microsoft.com/office/drawing/2014/main" id="{B3E14A2F-319E-84E1-D232-3BEE93A331DE}"/>
                </a:ext>
              </a:extLst>
            </p:cNvPr>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00;p65">
              <a:extLst>
                <a:ext uri="{FF2B5EF4-FFF2-40B4-BE49-F238E27FC236}">
                  <a16:creationId xmlns:a16="http://schemas.microsoft.com/office/drawing/2014/main" id="{0E2BE1C9-4C43-EBDC-25D7-619AEFCC0C5D}"/>
                </a:ext>
              </a:extLst>
            </p:cNvPr>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01;p65">
              <a:extLst>
                <a:ext uri="{FF2B5EF4-FFF2-40B4-BE49-F238E27FC236}">
                  <a16:creationId xmlns:a16="http://schemas.microsoft.com/office/drawing/2014/main" id="{B81AFFA8-3D74-976B-AFEF-EC41D472C7AD}"/>
                </a:ext>
              </a:extLst>
            </p:cNvPr>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02;p65">
              <a:extLst>
                <a:ext uri="{FF2B5EF4-FFF2-40B4-BE49-F238E27FC236}">
                  <a16:creationId xmlns:a16="http://schemas.microsoft.com/office/drawing/2014/main" id="{3B5F8FB7-0A28-82F7-AF33-38DE8D5333CA}"/>
                </a:ext>
              </a:extLst>
            </p:cNvPr>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3;p65">
              <a:extLst>
                <a:ext uri="{FF2B5EF4-FFF2-40B4-BE49-F238E27FC236}">
                  <a16:creationId xmlns:a16="http://schemas.microsoft.com/office/drawing/2014/main" id="{ECE36ABC-DA23-0D60-651C-B60B509E4235}"/>
                </a:ext>
              </a:extLst>
            </p:cNvPr>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04;p65">
              <a:extLst>
                <a:ext uri="{FF2B5EF4-FFF2-40B4-BE49-F238E27FC236}">
                  <a16:creationId xmlns:a16="http://schemas.microsoft.com/office/drawing/2014/main" id="{90DD1625-4717-5BAD-4FD0-FB89457AEC87}"/>
                </a:ext>
              </a:extLst>
            </p:cNvPr>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05;p65">
              <a:extLst>
                <a:ext uri="{FF2B5EF4-FFF2-40B4-BE49-F238E27FC236}">
                  <a16:creationId xmlns:a16="http://schemas.microsoft.com/office/drawing/2014/main" id="{0E1EB9D7-BA43-5779-582F-D01ABB5D0DA8}"/>
                </a:ext>
              </a:extLst>
            </p:cNvPr>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6;p65">
              <a:extLst>
                <a:ext uri="{FF2B5EF4-FFF2-40B4-BE49-F238E27FC236}">
                  <a16:creationId xmlns:a16="http://schemas.microsoft.com/office/drawing/2014/main" id="{81182C93-48E8-B53C-B9FC-E86807C9B9DD}"/>
                </a:ext>
              </a:extLst>
            </p:cNvPr>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07;p65">
              <a:extLst>
                <a:ext uri="{FF2B5EF4-FFF2-40B4-BE49-F238E27FC236}">
                  <a16:creationId xmlns:a16="http://schemas.microsoft.com/office/drawing/2014/main" id="{37716A65-A707-FB46-5793-F20DFC823F21}"/>
                </a:ext>
              </a:extLst>
            </p:cNvPr>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08;p65">
              <a:extLst>
                <a:ext uri="{FF2B5EF4-FFF2-40B4-BE49-F238E27FC236}">
                  <a16:creationId xmlns:a16="http://schemas.microsoft.com/office/drawing/2014/main" id="{FD822D06-DF88-2A8A-9EF3-2F6CC4359CD1}"/>
                </a:ext>
              </a:extLst>
            </p:cNvPr>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9;p65">
              <a:extLst>
                <a:ext uri="{FF2B5EF4-FFF2-40B4-BE49-F238E27FC236}">
                  <a16:creationId xmlns:a16="http://schemas.microsoft.com/office/drawing/2014/main" id="{A8D2FA80-6EBC-CB7C-9713-D2C88129B9A1}"/>
                </a:ext>
              </a:extLst>
            </p:cNvPr>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10;p65">
              <a:extLst>
                <a:ext uri="{FF2B5EF4-FFF2-40B4-BE49-F238E27FC236}">
                  <a16:creationId xmlns:a16="http://schemas.microsoft.com/office/drawing/2014/main" id="{5778DF9C-3D01-39C7-746C-082AE3AA6A85}"/>
                </a:ext>
              </a:extLst>
            </p:cNvPr>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11;p65">
              <a:extLst>
                <a:ext uri="{FF2B5EF4-FFF2-40B4-BE49-F238E27FC236}">
                  <a16:creationId xmlns:a16="http://schemas.microsoft.com/office/drawing/2014/main" id="{3C748273-5E47-969D-8F0B-E68A69F67010}"/>
                </a:ext>
              </a:extLst>
            </p:cNvPr>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12;p65">
              <a:extLst>
                <a:ext uri="{FF2B5EF4-FFF2-40B4-BE49-F238E27FC236}">
                  <a16:creationId xmlns:a16="http://schemas.microsoft.com/office/drawing/2014/main" id="{996ADF64-F039-3134-F362-EF2539C23308}"/>
                </a:ext>
              </a:extLst>
            </p:cNvPr>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13;p65">
              <a:extLst>
                <a:ext uri="{FF2B5EF4-FFF2-40B4-BE49-F238E27FC236}">
                  <a16:creationId xmlns:a16="http://schemas.microsoft.com/office/drawing/2014/main" id="{898097EC-939E-5764-0DC1-624E3C962880}"/>
                </a:ext>
              </a:extLst>
            </p:cNvPr>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4;p65">
              <a:extLst>
                <a:ext uri="{FF2B5EF4-FFF2-40B4-BE49-F238E27FC236}">
                  <a16:creationId xmlns:a16="http://schemas.microsoft.com/office/drawing/2014/main" id="{87E7636D-96E8-B647-78B0-319BAB6A9111}"/>
                </a:ext>
              </a:extLst>
            </p:cNvPr>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15;p65">
              <a:extLst>
                <a:ext uri="{FF2B5EF4-FFF2-40B4-BE49-F238E27FC236}">
                  <a16:creationId xmlns:a16="http://schemas.microsoft.com/office/drawing/2014/main" id="{DFAB7E12-AC61-1495-CA30-5A0BB25FF92E}"/>
                </a:ext>
              </a:extLst>
            </p:cNvPr>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16;p65">
              <a:extLst>
                <a:ext uri="{FF2B5EF4-FFF2-40B4-BE49-F238E27FC236}">
                  <a16:creationId xmlns:a16="http://schemas.microsoft.com/office/drawing/2014/main" id="{4E6DE505-DF26-3777-9688-B1CA92AE6219}"/>
                </a:ext>
              </a:extLst>
            </p:cNvPr>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17;p65">
              <a:extLst>
                <a:ext uri="{FF2B5EF4-FFF2-40B4-BE49-F238E27FC236}">
                  <a16:creationId xmlns:a16="http://schemas.microsoft.com/office/drawing/2014/main" id="{C2041AF6-A1FD-0942-D51D-051C4B4A74DF}"/>
                </a:ext>
              </a:extLst>
            </p:cNvPr>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18;p65">
              <a:extLst>
                <a:ext uri="{FF2B5EF4-FFF2-40B4-BE49-F238E27FC236}">
                  <a16:creationId xmlns:a16="http://schemas.microsoft.com/office/drawing/2014/main" id="{C719872A-ACD3-44E9-2F30-54967243491C}"/>
                </a:ext>
              </a:extLst>
            </p:cNvPr>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9;p65">
              <a:extLst>
                <a:ext uri="{FF2B5EF4-FFF2-40B4-BE49-F238E27FC236}">
                  <a16:creationId xmlns:a16="http://schemas.microsoft.com/office/drawing/2014/main" id="{2789F33F-F7A5-19B5-130A-0C17D537F063}"/>
                </a:ext>
              </a:extLst>
            </p:cNvPr>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0;p65">
              <a:extLst>
                <a:ext uri="{FF2B5EF4-FFF2-40B4-BE49-F238E27FC236}">
                  <a16:creationId xmlns:a16="http://schemas.microsoft.com/office/drawing/2014/main" id="{5018E63A-E25B-7431-4247-B8760BE0912B}"/>
                </a:ext>
              </a:extLst>
            </p:cNvPr>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21;p65">
              <a:extLst>
                <a:ext uri="{FF2B5EF4-FFF2-40B4-BE49-F238E27FC236}">
                  <a16:creationId xmlns:a16="http://schemas.microsoft.com/office/drawing/2014/main" id="{A40A67C3-CDB2-5493-5F9F-9B09953A44BD}"/>
                </a:ext>
              </a:extLst>
            </p:cNvPr>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2;p65">
              <a:extLst>
                <a:ext uri="{FF2B5EF4-FFF2-40B4-BE49-F238E27FC236}">
                  <a16:creationId xmlns:a16="http://schemas.microsoft.com/office/drawing/2014/main" id="{34E71154-99D2-9399-C734-0AF8ECDA7BEA}"/>
                </a:ext>
              </a:extLst>
            </p:cNvPr>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3;p65">
              <a:extLst>
                <a:ext uri="{FF2B5EF4-FFF2-40B4-BE49-F238E27FC236}">
                  <a16:creationId xmlns:a16="http://schemas.microsoft.com/office/drawing/2014/main" id="{2A71078F-12A5-8252-B9A5-64888473E20C}"/>
                </a:ext>
              </a:extLst>
            </p:cNvPr>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4;p65">
              <a:extLst>
                <a:ext uri="{FF2B5EF4-FFF2-40B4-BE49-F238E27FC236}">
                  <a16:creationId xmlns:a16="http://schemas.microsoft.com/office/drawing/2014/main" id="{EB2D9D73-E113-55B2-5CA5-90A62FF08C20}"/>
                </a:ext>
              </a:extLst>
            </p:cNvPr>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25;p65">
              <a:extLst>
                <a:ext uri="{FF2B5EF4-FFF2-40B4-BE49-F238E27FC236}">
                  <a16:creationId xmlns:a16="http://schemas.microsoft.com/office/drawing/2014/main" id="{D543969C-6C89-470E-DCD7-1AFE97960C02}"/>
                </a:ext>
              </a:extLst>
            </p:cNvPr>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26;p65">
              <a:extLst>
                <a:ext uri="{FF2B5EF4-FFF2-40B4-BE49-F238E27FC236}">
                  <a16:creationId xmlns:a16="http://schemas.microsoft.com/office/drawing/2014/main" id="{A686922F-9BF4-95CF-FDAC-914432B14B0F}"/>
                </a:ext>
              </a:extLst>
            </p:cNvPr>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27;p65">
              <a:extLst>
                <a:ext uri="{FF2B5EF4-FFF2-40B4-BE49-F238E27FC236}">
                  <a16:creationId xmlns:a16="http://schemas.microsoft.com/office/drawing/2014/main" id="{3DFAA0AD-DC68-D5DA-0B66-EAB0D6AA48D9}"/>
                </a:ext>
              </a:extLst>
            </p:cNvPr>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28;p65">
              <a:extLst>
                <a:ext uri="{FF2B5EF4-FFF2-40B4-BE49-F238E27FC236}">
                  <a16:creationId xmlns:a16="http://schemas.microsoft.com/office/drawing/2014/main" id="{88DF3032-9A17-CDAD-1754-9A007AE0786E}"/>
                </a:ext>
              </a:extLst>
            </p:cNvPr>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9;p65">
              <a:extLst>
                <a:ext uri="{FF2B5EF4-FFF2-40B4-BE49-F238E27FC236}">
                  <a16:creationId xmlns:a16="http://schemas.microsoft.com/office/drawing/2014/main" id="{2D2A34CE-B55A-7605-E8B3-647E0AE970BD}"/>
                </a:ext>
              </a:extLst>
            </p:cNvPr>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30;p65">
              <a:extLst>
                <a:ext uri="{FF2B5EF4-FFF2-40B4-BE49-F238E27FC236}">
                  <a16:creationId xmlns:a16="http://schemas.microsoft.com/office/drawing/2014/main" id="{6535D39A-663E-5062-D85C-B91A6E028C0F}"/>
                </a:ext>
              </a:extLst>
            </p:cNvPr>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1;p65">
              <a:extLst>
                <a:ext uri="{FF2B5EF4-FFF2-40B4-BE49-F238E27FC236}">
                  <a16:creationId xmlns:a16="http://schemas.microsoft.com/office/drawing/2014/main" id="{FF16562D-D3F4-D41B-8CB1-3BC5D76D9C6B}"/>
                </a:ext>
              </a:extLst>
            </p:cNvPr>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2;p65">
              <a:extLst>
                <a:ext uri="{FF2B5EF4-FFF2-40B4-BE49-F238E27FC236}">
                  <a16:creationId xmlns:a16="http://schemas.microsoft.com/office/drawing/2014/main" id="{E11850DF-2D6B-C4A2-B667-A57796B0BFE7}"/>
                </a:ext>
              </a:extLst>
            </p:cNvPr>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33;p65">
              <a:extLst>
                <a:ext uri="{FF2B5EF4-FFF2-40B4-BE49-F238E27FC236}">
                  <a16:creationId xmlns:a16="http://schemas.microsoft.com/office/drawing/2014/main" id="{689FD1B4-38CE-BC34-8F13-CE6E54F29D49}"/>
                </a:ext>
              </a:extLst>
            </p:cNvPr>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4;p65">
              <a:extLst>
                <a:ext uri="{FF2B5EF4-FFF2-40B4-BE49-F238E27FC236}">
                  <a16:creationId xmlns:a16="http://schemas.microsoft.com/office/drawing/2014/main" id="{78B7DC77-7A48-0E80-02C6-45DFAE47C5CD}"/>
                </a:ext>
              </a:extLst>
            </p:cNvPr>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5;p65">
              <a:extLst>
                <a:ext uri="{FF2B5EF4-FFF2-40B4-BE49-F238E27FC236}">
                  <a16:creationId xmlns:a16="http://schemas.microsoft.com/office/drawing/2014/main" id="{9BC6B0E3-0A71-EEDC-0F48-03F715B4CC31}"/>
                </a:ext>
              </a:extLst>
            </p:cNvPr>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736;p65">
              <a:extLst>
                <a:ext uri="{FF2B5EF4-FFF2-40B4-BE49-F238E27FC236}">
                  <a16:creationId xmlns:a16="http://schemas.microsoft.com/office/drawing/2014/main" id="{67A53A14-C2F6-B99A-B8EE-C8D502378010}"/>
                </a:ext>
              </a:extLst>
            </p:cNvPr>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737;p65">
              <a:extLst>
                <a:ext uri="{FF2B5EF4-FFF2-40B4-BE49-F238E27FC236}">
                  <a16:creationId xmlns:a16="http://schemas.microsoft.com/office/drawing/2014/main" id="{9A5EA849-D85A-1D57-0750-BD8DBAAC6872}"/>
                </a:ext>
              </a:extLst>
            </p:cNvPr>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738;p65">
              <a:extLst>
                <a:ext uri="{FF2B5EF4-FFF2-40B4-BE49-F238E27FC236}">
                  <a16:creationId xmlns:a16="http://schemas.microsoft.com/office/drawing/2014/main" id="{6E6CCF7C-2BCC-ABE8-C2A2-02756A97C377}"/>
                </a:ext>
              </a:extLst>
            </p:cNvPr>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739;p65">
              <a:extLst>
                <a:ext uri="{FF2B5EF4-FFF2-40B4-BE49-F238E27FC236}">
                  <a16:creationId xmlns:a16="http://schemas.microsoft.com/office/drawing/2014/main" id="{53E87626-90A8-0044-C790-07DBDFEB393B}"/>
                </a:ext>
              </a:extLst>
            </p:cNvPr>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740;p65">
              <a:extLst>
                <a:ext uri="{FF2B5EF4-FFF2-40B4-BE49-F238E27FC236}">
                  <a16:creationId xmlns:a16="http://schemas.microsoft.com/office/drawing/2014/main" id="{F4C37AB5-B8AF-BF27-C08D-F7503D5B604E}"/>
                </a:ext>
              </a:extLst>
            </p:cNvPr>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741;p65">
              <a:extLst>
                <a:ext uri="{FF2B5EF4-FFF2-40B4-BE49-F238E27FC236}">
                  <a16:creationId xmlns:a16="http://schemas.microsoft.com/office/drawing/2014/main" id="{AA937CD8-D6D5-0F0B-8D70-65E2E7DF6D71}"/>
                </a:ext>
              </a:extLst>
            </p:cNvPr>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742;p65">
              <a:extLst>
                <a:ext uri="{FF2B5EF4-FFF2-40B4-BE49-F238E27FC236}">
                  <a16:creationId xmlns:a16="http://schemas.microsoft.com/office/drawing/2014/main" id="{C9F92704-3D84-A6BB-6933-D14F437E587A}"/>
                </a:ext>
              </a:extLst>
            </p:cNvPr>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743;p65">
              <a:extLst>
                <a:ext uri="{FF2B5EF4-FFF2-40B4-BE49-F238E27FC236}">
                  <a16:creationId xmlns:a16="http://schemas.microsoft.com/office/drawing/2014/main" id="{10B5F803-1EDF-FD06-4AA0-195F0792825A}"/>
                </a:ext>
              </a:extLst>
            </p:cNvPr>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744;p65">
              <a:extLst>
                <a:ext uri="{FF2B5EF4-FFF2-40B4-BE49-F238E27FC236}">
                  <a16:creationId xmlns:a16="http://schemas.microsoft.com/office/drawing/2014/main" id="{F580B4EA-7031-66F0-A150-64ADD992D1A5}"/>
                </a:ext>
              </a:extLst>
            </p:cNvPr>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745;p65">
              <a:extLst>
                <a:ext uri="{FF2B5EF4-FFF2-40B4-BE49-F238E27FC236}">
                  <a16:creationId xmlns:a16="http://schemas.microsoft.com/office/drawing/2014/main" id="{9C0F2186-0A7C-18B2-828E-58DF743D3408}"/>
                </a:ext>
              </a:extLst>
            </p:cNvPr>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746;p65">
              <a:extLst>
                <a:ext uri="{FF2B5EF4-FFF2-40B4-BE49-F238E27FC236}">
                  <a16:creationId xmlns:a16="http://schemas.microsoft.com/office/drawing/2014/main" id="{9B8CBCC5-DBF2-CE0A-0765-0EA0B152A136}"/>
                </a:ext>
              </a:extLst>
            </p:cNvPr>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747;p65">
              <a:extLst>
                <a:ext uri="{FF2B5EF4-FFF2-40B4-BE49-F238E27FC236}">
                  <a16:creationId xmlns:a16="http://schemas.microsoft.com/office/drawing/2014/main" id="{D9CFB5AA-CD23-A507-8518-80588564E824}"/>
                </a:ext>
              </a:extLst>
            </p:cNvPr>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787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DB4B761-1155-19C3-D799-1D83602348F0}"/>
              </a:ext>
            </a:extLst>
          </p:cNvPr>
          <p:cNvGraphicFramePr>
            <a:graphicFrameLocks noChangeAspect="1"/>
          </p:cNvGraphicFramePr>
          <p:nvPr>
            <p:custDataLst>
              <p:tags r:id="rId1"/>
            </p:custDataLst>
            <p:extLst>
              <p:ext uri="{D42A27DB-BD31-4B8C-83A1-F6EECF244321}">
                <p14:modId xmlns:p14="http://schemas.microsoft.com/office/powerpoint/2010/main" val="3599056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Content Placeholder 2">
            <a:extLst>
              <a:ext uri="{FF2B5EF4-FFF2-40B4-BE49-F238E27FC236}">
                <a16:creationId xmlns:a16="http://schemas.microsoft.com/office/drawing/2014/main" id="{109808D8-BBCD-DDF7-80C7-51D82F1CA642}"/>
              </a:ext>
            </a:extLst>
          </p:cNvPr>
          <p:cNvSpPr txBox="1">
            <a:spLocks/>
          </p:cNvSpPr>
          <p:nvPr/>
        </p:nvSpPr>
        <p:spPr>
          <a:xfrm>
            <a:off x="28024" y="826071"/>
            <a:ext cx="8665369" cy="382922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r>
              <a:rPr lang="en-US" dirty="0"/>
              <a:t>For Future Predication we recommend the following : </a:t>
            </a:r>
          </a:p>
          <a:p>
            <a:endParaRPr lang="en-US" sz="1000" dirty="0"/>
          </a:p>
          <a:p>
            <a:pPr>
              <a:buFont typeface="Courier New" panose="02070309020205020404" pitchFamily="49" charset="0"/>
              <a:buChar char="o"/>
            </a:pPr>
            <a:r>
              <a:rPr lang="en-US" b="1" dirty="0">
                <a:solidFill>
                  <a:srgbClr val="CB6EBE"/>
                </a:solidFill>
              </a:rPr>
              <a:t>Enhance Demand Forecasting: </a:t>
            </a:r>
          </a:p>
          <a:p>
            <a:r>
              <a:rPr lang="en-US" dirty="0"/>
              <a:t>Forecast Accuracy rate average is 57 % , Accordingly we need :</a:t>
            </a:r>
          </a:p>
          <a:p>
            <a:endParaRPr lang="en-US" sz="800" b="1" dirty="0"/>
          </a:p>
          <a:p>
            <a:pPr>
              <a:buFont typeface="Arial" panose="020B0604020202020204" pitchFamily="34" charset="0"/>
              <a:buChar char="•"/>
            </a:pPr>
            <a:r>
              <a:rPr lang="en-US" dirty="0"/>
              <a:t>Be more conservative (Realistic expectation) .</a:t>
            </a:r>
          </a:p>
          <a:p>
            <a:pPr>
              <a:buFont typeface="Arial" panose="020B0604020202020204" pitchFamily="34" charset="0"/>
              <a:buChar char="•"/>
            </a:pPr>
            <a:r>
              <a:rPr lang="en-US" dirty="0"/>
              <a:t>Increase marketing activities to be able to meet the predicted demand .</a:t>
            </a:r>
          </a:p>
          <a:p>
            <a:pPr>
              <a:buFont typeface="Arial" panose="020B0604020202020204" pitchFamily="34" charset="0"/>
              <a:buChar char="•"/>
            </a:pPr>
            <a:r>
              <a:rPr lang="en-US" dirty="0"/>
              <a:t>Monitor Store to figure out the reason of decreasing sales .</a:t>
            </a:r>
          </a:p>
          <a:p>
            <a:endParaRPr lang="en-US" dirty="0"/>
          </a:p>
          <a:p>
            <a:pPr>
              <a:buFont typeface="Courier New" panose="02070309020205020404" pitchFamily="49" charset="0"/>
              <a:buChar char="o"/>
            </a:pPr>
            <a:r>
              <a:rPr lang="en-US" b="1" dirty="0">
                <a:solidFill>
                  <a:srgbClr val="CB6EBE"/>
                </a:solidFill>
              </a:rPr>
              <a:t>Reduce Overstocking: </a:t>
            </a:r>
          </a:p>
          <a:p>
            <a:r>
              <a:rPr lang="en-US" sz="1600" kern="100" dirty="0">
                <a:effectLst/>
                <a:latin typeface="Calibri" panose="020F0502020204030204" pitchFamily="34" charset="0"/>
                <a:ea typeface="Calibri" panose="020F0502020204030204" pitchFamily="34" charset="0"/>
                <a:cs typeface="Arial" panose="020B0604020202020204" pitchFamily="34" charset="0"/>
              </a:rPr>
              <a:t> Managing this excess stock is critical to reducing holding costs and optimizing stock turnover rates.</a:t>
            </a:r>
            <a:endParaRPr lang="en-US" dirty="0"/>
          </a:p>
          <a:p>
            <a:r>
              <a:rPr lang="en-US" dirty="0"/>
              <a:t>With an inventory-to-sales ratio of 4.44, there is an urgent need to optimize stock levels. This can be achieved by improving demand forecasting, reducing safety stock levels, and adopting a lean inventory management system.</a:t>
            </a:r>
          </a:p>
          <a:p>
            <a:endParaRPr lang="en-US" dirty="0"/>
          </a:p>
          <a:p>
            <a:endParaRPr lang="en-US" dirty="0"/>
          </a:p>
        </p:txBody>
      </p:sp>
      <p:grpSp>
        <p:nvGrpSpPr>
          <p:cNvPr id="6" name="Google Shape;1486;p34">
            <a:extLst>
              <a:ext uri="{FF2B5EF4-FFF2-40B4-BE49-F238E27FC236}">
                <a16:creationId xmlns:a16="http://schemas.microsoft.com/office/drawing/2014/main" id="{012BD731-6C24-A409-A347-0CFBDEED6A9D}"/>
              </a:ext>
            </a:extLst>
          </p:cNvPr>
          <p:cNvGrpSpPr/>
          <p:nvPr/>
        </p:nvGrpSpPr>
        <p:grpSpPr>
          <a:xfrm>
            <a:off x="5564981" y="106124"/>
            <a:ext cx="3316771" cy="1872397"/>
            <a:chOff x="4939903" y="1223591"/>
            <a:chExt cx="3875139" cy="2375983"/>
          </a:xfrm>
        </p:grpSpPr>
        <p:sp>
          <p:nvSpPr>
            <p:cNvPr id="7" name="Google Shape;1487;p34">
              <a:extLst>
                <a:ext uri="{FF2B5EF4-FFF2-40B4-BE49-F238E27FC236}">
                  <a16:creationId xmlns:a16="http://schemas.microsoft.com/office/drawing/2014/main" id="{42CABA66-7380-C219-F543-EE16A9B450C4}"/>
                </a:ext>
              </a:extLst>
            </p:cNvPr>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488;p34">
              <a:extLst>
                <a:ext uri="{FF2B5EF4-FFF2-40B4-BE49-F238E27FC236}">
                  <a16:creationId xmlns:a16="http://schemas.microsoft.com/office/drawing/2014/main" id="{8B9ABA00-DD1D-80BE-D43E-1D7E8B4EE88F}"/>
                </a:ext>
              </a:extLst>
            </p:cNvPr>
            <p:cNvGrpSpPr/>
            <p:nvPr/>
          </p:nvGrpSpPr>
          <p:grpSpPr>
            <a:xfrm>
              <a:off x="4939903" y="1223591"/>
              <a:ext cx="3875139" cy="2353997"/>
              <a:chOff x="2772963" y="2596675"/>
              <a:chExt cx="3598086" cy="2185698"/>
            </a:xfrm>
          </p:grpSpPr>
          <p:sp>
            <p:nvSpPr>
              <p:cNvPr id="9" name="Google Shape;1489;p34">
                <a:extLst>
                  <a:ext uri="{FF2B5EF4-FFF2-40B4-BE49-F238E27FC236}">
                    <a16:creationId xmlns:a16="http://schemas.microsoft.com/office/drawing/2014/main" id="{84448400-74DC-5A7B-FFF4-EB02444541AD}"/>
                  </a:ext>
                </a:extLst>
              </p:cNvPr>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34">
                <a:extLst>
                  <a:ext uri="{FF2B5EF4-FFF2-40B4-BE49-F238E27FC236}">
                    <a16:creationId xmlns:a16="http://schemas.microsoft.com/office/drawing/2014/main" id="{3F4D8202-1470-3185-ECDF-3301751E31EB}"/>
                  </a:ext>
                </a:extLst>
              </p:cNvPr>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34">
                <a:extLst>
                  <a:ext uri="{FF2B5EF4-FFF2-40B4-BE49-F238E27FC236}">
                    <a16:creationId xmlns:a16="http://schemas.microsoft.com/office/drawing/2014/main" id="{0B5A576E-431E-55A4-D425-EA7FEAA5CFCC}"/>
                  </a:ext>
                </a:extLst>
              </p:cNvPr>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34">
                <a:extLst>
                  <a:ext uri="{FF2B5EF4-FFF2-40B4-BE49-F238E27FC236}">
                    <a16:creationId xmlns:a16="http://schemas.microsoft.com/office/drawing/2014/main" id="{08664CD5-BD0B-3D75-C06F-07DF045D1506}"/>
                  </a:ext>
                </a:extLst>
              </p:cNvPr>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34">
                <a:extLst>
                  <a:ext uri="{FF2B5EF4-FFF2-40B4-BE49-F238E27FC236}">
                    <a16:creationId xmlns:a16="http://schemas.microsoft.com/office/drawing/2014/main" id="{0CB1FFEE-8CC2-3537-E1B7-5FBDBF8967DF}"/>
                  </a:ext>
                </a:extLst>
              </p:cNvPr>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34">
                <a:extLst>
                  <a:ext uri="{FF2B5EF4-FFF2-40B4-BE49-F238E27FC236}">
                    <a16:creationId xmlns:a16="http://schemas.microsoft.com/office/drawing/2014/main" id="{093E053B-9D31-8133-D592-C2B0C14E4FD6}"/>
                  </a:ext>
                </a:extLst>
              </p:cNvPr>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34">
                <a:extLst>
                  <a:ext uri="{FF2B5EF4-FFF2-40B4-BE49-F238E27FC236}">
                    <a16:creationId xmlns:a16="http://schemas.microsoft.com/office/drawing/2014/main" id="{79F8885C-95B6-DF91-974F-75FB9BDB80E7}"/>
                  </a:ext>
                </a:extLst>
              </p:cNvPr>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34">
                <a:extLst>
                  <a:ext uri="{FF2B5EF4-FFF2-40B4-BE49-F238E27FC236}">
                    <a16:creationId xmlns:a16="http://schemas.microsoft.com/office/drawing/2014/main" id="{777F4079-E2B5-F0C9-CC81-D29739C891B4}"/>
                  </a:ext>
                </a:extLst>
              </p:cNvPr>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34">
                <a:extLst>
                  <a:ext uri="{FF2B5EF4-FFF2-40B4-BE49-F238E27FC236}">
                    <a16:creationId xmlns:a16="http://schemas.microsoft.com/office/drawing/2014/main" id="{9751784D-63EF-4977-1EB6-F0316A8BC037}"/>
                  </a:ext>
                </a:extLst>
              </p:cNvPr>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34">
                <a:extLst>
                  <a:ext uri="{FF2B5EF4-FFF2-40B4-BE49-F238E27FC236}">
                    <a16:creationId xmlns:a16="http://schemas.microsoft.com/office/drawing/2014/main" id="{B3198842-574E-3241-D423-461CBA0BA1FC}"/>
                  </a:ext>
                </a:extLst>
              </p:cNvPr>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34">
                <a:extLst>
                  <a:ext uri="{FF2B5EF4-FFF2-40B4-BE49-F238E27FC236}">
                    <a16:creationId xmlns:a16="http://schemas.microsoft.com/office/drawing/2014/main" id="{8DFD5C9D-48D6-5921-A684-DE3E3DE24093}"/>
                  </a:ext>
                </a:extLst>
              </p:cNvPr>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34">
                <a:extLst>
                  <a:ext uri="{FF2B5EF4-FFF2-40B4-BE49-F238E27FC236}">
                    <a16:creationId xmlns:a16="http://schemas.microsoft.com/office/drawing/2014/main" id="{43644762-5676-FE3B-A55A-0C24BF771416}"/>
                  </a:ext>
                </a:extLst>
              </p:cNvPr>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34">
                <a:extLst>
                  <a:ext uri="{FF2B5EF4-FFF2-40B4-BE49-F238E27FC236}">
                    <a16:creationId xmlns:a16="http://schemas.microsoft.com/office/drawing/2014/main" id="{38B8289B-4423-8350-59CE-139799F84F09}"/>
                  </a:ext>
                </a:extLst>
              </p:cNvPr>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34">
                <a:extLst>
                  <a:ext uri="{FF2B5EF4-FFF2-40B4-BE49-F238E27FC236}">
                    <a16:creationId xmlns:a16="http://schemas.microsoft.com/office/drawing/2014/main" id="{3AAB50E6-4EF9-A9AA-AC45-1DE5DE2C8D6D}"/>
                  </a:ext>
                </a:extLst>
              </p:cNvPr>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34">
                <a:extLst>
                  <a:ext uri="{FF2B5EF4-FFF2-40B4-BE49-F238E27FC236}">
                    <a16:creationId xmlns:a16="http://schemas.microsoft.com/office/drawing/2014/main" id="{2CFC60DD-B45E-B151-723A-AEF28C97EF94}"/>
                  </a:ext>
                </a:extLst>
              </p:cNvPr>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34">
                <a:extLst>
                  <a:ext uri="{FF2B5EF4-FFF2-40B4-BE49-F238E27FC236}">
                    <a16:creationId xmlns:a16="http://schemas.microsoft.com/office/drawing/2014/main" id="{08C14F45-E05A-B9F4-0E2E-05423CD3D79C}"/>
                  </a:ext>
                </a:extLst>
              </p:cNvPr>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34">
                <a:extLst>
                  <a:ext uri="{FF2B5EF4-FFF2-40B4-BE49-F238E27FC236}">
                    <a16:creationId xmlns:a16="http://schemas.microsoft.com/office/drawing/2014/main" id="{754459C0-A494-0459-F20F-CB655A50EAA7}"/>
                  </a:ext>
                </a:extLst>
              </p:cNvPr>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34">
                <a:extLst>
                  <a:ext uri="{FF2B5EF4-FFF2-40B4-BE49-F238E27FC236}">
                    <a16:creationId xmlns:a16="http://schemas.microsoft.com/office/drawing/2014/main" id="{9BF8C6D1-4064-C9F5-17CE-6D7D7A5751A8}"/>
                  </a:ext>
                </a:extLst>
              </p:cNvPr>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34">
                <a:extLst>
                  <a:ext uri="{FF2B5EF4-FFF2-40B4-BE49-F238E27FC236}">
                    <a16:creationId xmlns:a16="http://schemas.microsoft.com/office/drawing/2014/main" id="{608D2CEB-9DB9-BFEF-83CA-E7999395E1A4}"/>
                  </a:ext>
                </a:extLst>
              </p:cNvPr>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34">
                <a:extLst>
                  <a:ext uri="{FF2B5EF4-FFF2-40B4-BE49-F238E27FC236}">
                    <a16:creationId xmlns:a16="http://schemas.microsoft.com/office/drawing/2014/main" id="{02C81920-D0EE-549A-0E10-D47A3670EF8C}"/>
                  </a:ext>
                </a:extLst>
              </p:cNvPr>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34">
                <a:extLst>
                  <a:ext uri="{FF2B5EF4-FFF2-40B4-BE49-F238E27FC236}">
                    <a16:creationId xmlns:a16="http://schemas.microsoft.com/office/drawing/2014/main" id="{49F42593-7391-6919-4DF4-93A54DC0D412}"/>
                  </a:ext>
                </a:extLst>
              </p:cNvPr>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34">
                <a:extLst>
                  <a:ext uri="{FF2B5EF4-FFF2-40B4-BE49-F238E27FC236}">
                    <a16:creationId xmlns:a16="http://schemas.microsoft.com/office/drawing/2014/main" id="{B2AD32D3-2FCE-D0D8-E56E-673B2C0231A5}"/>
                  </a:ext>
                </a:extLst>
              </p:cNvPr>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34">
                <a:extLst>
                  <a:ext uri="{FF2B5EF4-FFF2-40B4-BE49-F238E27FC236}">
                    <a16:creationId xmlns:a16="http://schemas.microsoft.com/office/drawing/2014/main" id="{5AD05475-F6F2-F135-FB60-5A0F958FA117}"/>
                  </a:ext>
                </a:extLst>
              </p:cNvPr>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34">
                <a:extLst>
                  <a:ext uri="{FF2B5EF4-FFF2-40B4-BE49-F238E27FC236}">
                    <a16:creationId xmlns:a16="http://schemas.microsoft.com/office/drawing/2014/main" id="{E250D70C-41CA-8C13-699D-54A46DA7BD6D}"/>
                  </a:ext>
                </a:extLst>
              </p:cNvPr>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34">
                <a:extLst>
                  <a:ext uri="{FF2B5EF4-FFF2-40B4-BE49-F238E27FC236}">
                    <a16:creationId xmlns:a16="http://schemas.microsoft.com/office/drawing/2014/main" id="{67190D49-217B-3466-CF2B-5D17C9EB794E}"/>
                  </a:ext>
                </a:extLst>
              </p:cNvPr>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34">
                <a:extLst>
                  <a:ext uri="{FF2B5EF4-FFF2-40B4-BE49-F238E27FC236}">
                    <a16:creationId xmlns:a16="http://schemas.microsoft.com/office/drawing/2014/main" id="{66B7DC32-EFE1-C307-1EFE-9552AC8F2E71}"/>
                  </a:ext>
                </a:extLst>
              </p:cNvPr>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34">
                <a:extLst>
                  <a:ext uri="{FF2B5EF4-FFF2-40B4-BE49-F238E27FC236}">
                    <a16:creationId xmlns:a16="http://schemas.microsoft.com/office/drawing/2014/main" id="{73BEF63E-F766-B3C3-F35D-500FE642402F}"/>
                  </a:ext>
                </a:extLst>
              </p:cNvPr>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34">
                <a:extLst>
                  <a:ext uri="{FF2B5EF4-FFF2-40B4-BE49-F238E27FC236}">
                    <a16:creationId xmlns:a16="http://schemas.microsoft.com/office/drawing/2014/main" id="{3DB62230-0BCD-BB07-B99C-ABC105319329}"/>
                  </a:ext>
                </a:extLst>
              </p:cNvPr>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34">
                <a:extLst>
                  <a:ext uri="{FF2B5EF4-FFF2-40B4-BE49-F238E27FC236}">
                    <a16:creationId xmlns:a16="http://schemas.microsoft.com/office/drawing/2014/main" id="{BCE547BB-55FC-4F40-794C-D166C8C1B383}"/>
                  </a:ext>
                </a:extLst>
              </p:cNvPr>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34">
                <a:extLst>
                  <a:ext uri="{FF2B5EF4-FFF2-40B4-BE49-F238E27FC236}">
                    <a16:creationId xmlns:a16="http://schemas.microsoft.com/office/drawing/2014/main" id="{B90D7CCD-CF20-5101-290A-58641937AA71}"/>
                  </a:ext>
                </a:extLst>
              </p:cNvPr>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34">
                <a:extLst>
                  <a:ext uri="{FF2B5EF4-FFF2-40B4-BE49-F238E27FC236}">
                    <a16:creationId xmlns:a16="http://schemas.microsoft.com/office/drawing/2014/main" id="{3CFCC414-D3EC-2FF2-5B35-4E810AB9B00B}"/>
                  </a:ext>
                </a:extLst>
              </p:cNvPr>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34">
                <a:extLst>
                  <a:ext uri="{FF2B5EF4-FFF2-40B4-BE49-F238E27FC236}">
                    <a16:creationId xmlns:a16="http://schemas.microsoft.com/office/drawing/2014/main" id="{B7BB6A29-140C-01DE-2B38-B85DD6EBA118}"/>
                  </a:ext>
                </a:extLst>
              </p:cNvPr>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34">
                <a:extLst>
                  <a:ext uri="{FF2B5EF4-FFF2-40B4-BE49-F238E27FC236}">
                    <a16:creationId xmlns:a16="http://schemas.microsoft.com/office/drawing/2014/main" id="{D612C6F3-02D3-0E74-0AD9-37690B62F783}"/>
                  </a:ext>
                </a:extLst>
              </p:cNvPr>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34">
                <a:extLst>
                  <a:ext uri="{FF2B5EF4-FFF2-40B4-BE49-F238E27FC236}">
                    <a16:creationId xmlns:a16="http://schemas.microsoft.com/office/drawing/2014/main" id="{55012C3A-73DA-D05B-2589-1074F4699759}"/>
                  </a:ext>
                </a:extLst>
              </p:cNvPr>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34">
                <a:extLst>
                  <a:ext uri="{FF2B5EF4-FFF2-40B4-BE49-F238E27FC236}">
                    <a16:creationId xmlns:a16="http://schemas.microsoft.com/office/drawing/2014/main" id="{D7C8C6F9-C524-68AF-2729-2381F4ACAB66}"/>
                  </a:ext>
                </a:extLst>
              </p:cNvPr>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34">
                <a:extLst>
                  <a:ext uri="{FF2B5EF4-FFF2-40B4-BE49-F238E27FC236}">
                    <a16:creationId xmlns:a16="http://schemas.microsoft.com/office/drawing/2014/main" id="{C5999C6B-80AA-5585-1144-363EEC4F5FDB}"/>
                  </a:ext>
                </a:extLst>
              </p:cNvPr>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5;p34">
                <a:extLst>
                  <a:ext uri="{FF2B5EF4-FFF2-40B4-BE49-F238E27FC236}">
                    <a16:creationId xmlns:a16="http://schemas.microsoft.com/office/drawing/2014/main" id="{30E6F843-8448-1195-4D34-AD4A73676512}"/>
                  </a:ext>
                </a:extLst>
              </p:cNvPr>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34">
                <a:extLst>
                  <a:ext uri="{FF2B5EF4-FFF2-40B4-BE49-F238E27FC236}">
                    <a16:creationId xmlns:a16="http://schemas.microsoft.com/office/drawing/2014/main" id="{0E511F8A-4ED4-009F-4B5E-AC68F43CB0F3}"/>
                  </a:ext>
                </a:extLst>
              </p:cNvPr>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34">
                <a:extLst>
                  <a:ext uri="{FF2B5EF4-FFF2-40B4-BE49-F238E27FC236}">
                    <a16:creationId xmlns:a16="http://schemas.microsoft.com/office/drawing/2014/main" id="{2F9DACF5-8223-0F1F-6147-F42E1E287819}"/>
                  </a:ext>
                </a:extLst>
              </p:cNvPr>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34">
                <a:extLst>
                  <a:ext uri="{FF2B5EF4-FFF2-40B4-BE49-F238E27FC236}">
                    <a16:creationId xmlns:a16="http://schemas.microsoft.com/office/drawing/2014/main" id="{BA1648D8-4422-F482-AAA8-6EC029277C4D}"/>
                  </a:ext>
                </a:extLst>
              </p:cNvPr>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34">
                <a:extLst>
                  <a:ext uri="{FF2B5EF4-FFF2-40B4-BE49-F238E27FC236}">
                    <a16:creationId xmlns:a16="http://schemas.microsoft.com/office/drawing/2014/main" id="{2B346F3C-5672-BEF6-6264-E287C116D5C7}"/>
                  </a:ext>
                </a:extLst>
              </p:cNvPr>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34">
                <a:extLst>
                  <a:ext uri="{FF2B5EF4-FFF2-40B4-BE49-F238E27FC236}">
                    <a16:creationId xmlns:a16="http://schemas.microsoft.com/office/drawing/2014/main" id="{123924AC-A810-3609-3D98-244E3BC10502}"/>
                  </a:ext>
                </a:extLst>
              </p:cNvPr>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34">
                <a:extLst>
                  <a:ext uri="{FF2B5EF4-FFF2-40B4-BE49-F238E27FC236}">
                    <a16:creationId xmlns:a16="http://schemas.microsoft.com/office/drawing/2014/main" id="{3060DF89-4F7F-B5FD-A396-BC23D525343F}"/>
                  </a:ext>
                </a:extLst>
              </p:cNvPr>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34">
                <a:extLst>
                  <a:ext uri="{FF2B5EF4-FFF2-40B4-BE49-F238E27FC236}">
                    <a16:creationId xmlns:a16="http://schemas.microsoft.com/office/drawing/2014/main" id="{C92D48AC-1E5E-B98B-120C-ECD3BA3BC3DD}"/>
                  </a:ext>
                </a:extLst>
              </p:cNvPr>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3;p34">
                <a:extLst>
                  <a:ext uri="{FF2B5EF4-FFF2-40B4-BE49-F238E27FC236}">
                    <a16:creationId xmlns:a16="http://schemas.microsoft.com/office/drawing/2014/main" id="{7F489D26-0954-2538-5E07-6E7E4A4EE72A}"/>
                  </a:ext>
                </a:extLst>
              </p:cNvPr>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4;p34">
                <a:extLst>
                  <a:ext uri="{FF2B5EF4-FFF2-40B4-BE49-F238E27FC236}">
                    <a16:creationId xmlns:a16="http://schemas.microsoft.com/office/drawing/2014/main" id="{83E7C6B3-BD92-6BD2-BD50-E5AA03447F12}"/>
                  </a:ext>
                </a:extLst>
              </p:cNvPr>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5;p34">
                <a:extLst>
                  <a:ext uri="{FF2B5EF4-FFF2-40B4-BE49-F238E27FC236}">
                    <a16:creationId xmlns:a16="http://schemas.microsoft.com/office/drawing/2014/main" id="{66C9AC3D-23BF-6C21-401C-80741E918730}"/>
                  </a:ext>
                </a:extLst>
              </p:cNvPr>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6;p34">
                <a:extLst>
                  <a:ext uri="{FF2B5EF4-FFF2-40B4-BE49-F238E27FC236}">
                    <a16:creationId xmlns:a16="http://schemas.microsoft.com/office/drawing/2014/main" id="{2CEEFAC6-3EDF-9712-9C83-C8D757D321A1}"/>
                  </a:ext>
                </a:extLst>
              </p:cNvPr>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7;p34">
                <a:extLst>
                  <a:ext uri="{FF2B5EF4-FFF2-40B4-BE49-F238E27FC236}">
                    <a16:creationId xmlns:a16="http://schemas.microsoft.com/office/drawing/2014/main" id="{B767CE96-9B54-A180-E25F-80408286F214}"/>
                  </a:ext>
                </a:extLst>
              </p:cNvPr>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8;p34">
                <a:extLst>
                  <a:ext uri="{FF2B5EF4-FFF2-40B4-BE49-F238E27FC236}">
                    <a16:creationId xmlns:a16="http://schemas.microsoft.com/office/drawing/2014/main" id="{E72D916E-0366-185C-2321-51701992CA40}"/>
                  </a:ext>
                </a:extLst>
              </p:cNvPr>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9;p34">
                <a:extLst>
                  <a:ext uri="{FF2B5EF4-FFF2-40B4-BE49-F238E27FC236}">
                    <a16:creationId xmlns:a16="http://schemas.microsoft.com/office/drawing/2014/main" id="{F4340F25-81BD-60EF-2B11-6FC8A413D104}"/>
                  </a:ext>
                </a:extLst>
              </p:cNvPr>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0;p34">
                <a:extLst>
                  <a:ext uri="{FF2B5EF4-FFF2-40B4-BE49-F238E27FC236}">
                    <a16:creationId xmlns:a16="http://schemas.microsoft.com/office/drawing/2014/main" id="{D02E01B4-104E-D096-6905-ECB1482CDC5F}"/>
                  </a:ext>
                </a:extLst>
              </p:cNvPr>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1;p34">
                <a:extLst>
                  <a:ext uri="{FF2B5EF4-FFF2-40B4-BE49-F238E27FC236}">
                    <a16:creationId xmlns:a16="http://schemas.microsoft.com/office/drawing/2014/main" id="{E9D70CA3-08B8-E695-F861-AFF94557FEC4}"/>
                  </a:ext>
                </a:extLst>
              </p:cNvPr>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2;p34">
                <a:extLst>
                  <a:ext uri="{FF2B5EF4-FFF2-40B4-BE49-F238E27FC236}">
                    <a16:creationId xmlns:a16="http://schemas.microsoft.com/office/drawing/2014/main" id="{A60DF2D5-B424-9C18-E260-61F2322A7C1C}"/>
                  </a:ext>
                </a:extLst>
              </p:cNvPr>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1547;p35">
            <a:extLst>
              <a:ext uri="{FF2B5EF4-FFF2-40B4-BE49-F238E27FC236}">
                <a16:creationId xmlns:a16="http://schemas.microsoft.com/office/drawing/2014/main" id="{667A226C-A7D2-A746-DC9D-722FB2175EDB}"/>
              </a:ext>
            </a:extLst>
          </p:cNvPr>
          <p:cNvSpPr txBox="1">
            <a:spLocks noGrp="1"/>
          </p:cNvSpPr>
          <p:nvPr>
            <p:ph type="title"/>
          </p:nvPr>
        </p:nvSpPr>
        <p:spPr>
          <a:xfrm>
            <a:off x="125757" y="78529"/>
            <a:ext cx="476206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Recommended Action</a:t>
            </a:r>
            <a:endParaRPr dirty="0"/>
          </a:p>
        </p:txBody>
      </p:sp>
    </p:spTree>
    <p:extLst>
      <p:ext uri="{BB962C8B-B14F-4D97-AF65-F5344CB8AC3E}">
        <p14:creationId xmlns:p14="http://schemas.microsoft.com/office/powerpoint/2010/main" val="412035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99D0F71-0700-6289-C42B-53F0D2A984C6}"/>
              </a:ext>
            </a:extLst>
          </p:cNvPr>
          <p:cNvGraphicFramePr>
            <a:graphicFrameLocks noChangeAspect="1"/>
          </p:cNvGraphicFramePr>
          <p:nvPr>
            <p:custDataLst>
              <p:tags r:id="rId1"/>
            </p:custDataLst>
            <p:extLst>
              <p:ext uri="{D42A27DB-BD31-4B8C-83A1-F6EECF244321}">
                <p14:modId xmlns:p14="http://schemas.microsoft.com/office/powerpoint/2010/main" val="401046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67" name="Google Shape;146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68" name="Google Shape;1468;p3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Introducation</a:t>
            </a:r>
            <a:endParaRPr dirty="0"/>
          </a:p>
        </p:txBody>
      </p:sp>
      <p:sp>
        <p:nvSpPr>
          <p:cNvPr id="1469" name="Google Shape;1469;p33"/>
          <p:cNvSpPr txBox="1">
            <a:spLocks noGrp="1"/>
          </p:cNvSpPr>
          <p:nvPr>
            <p:ph type="title" idx="3"/>
          </p:nvPr>
        </p:nvSpPr>
        <p:spPr>
          <a:xfrm>
            <a:off x="720000"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470" name="Google Shape;1470;p3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Intro </a:t>
            </a:r>
            <a:endParaRPr dirty="0"/>
          </a:p>
        </p:txBody>
      </p:sp>
      <p:sp>
        <p:nvSpPr>
          <p:cNvPr id="1471" name="Google Shape;1471;p3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Goal</a:t>
            </a:r>
            <a:endParaRPr dirty="0"/>
          </a:p>
        </p:txBody>
      </p:sp>
      <p:sp>
        <p:nvSpPr>
          <p:cNvPr id="1472" name="Google Shape;1472;p33"/>
          <p:cNvSpPr txBox="1">
            <a:spLocks noGrp="1"/>
          </p:cNvSpPr>
          <p:nvPr>
            <p:ph type="subTitle" idx="5"/>
          </p:nvPr>
        </p:nvSpPr>
        <p:spPr>
          <a:xfrm>
            <a:off x="4791000" y="2181950"/>
            <a:ext cx="3945806"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Outcome and description for Business</a:t>
            </a:r>
          </a:p>
        </p:txBody>
      </p:sp>
      <p:sp>
        <p:nvSpPr>
          <p:cNvPr id="1473" name="Google Shape;1473;p33"/>
          <p:cNvSpPr txBox="1">
            <a:spLocks noGrp="1"/>
          </p:cNvSpPr>
          <p:nvPr>
            <p:ph type="title" idx="6"/>
          </p:nvPr>
        </p:nvSpPr>
        <p:spPr>
          <a:xfrm>
            <a:off x="4797775"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474" name="Google Shape;1474;p33"/>
          <p:cNvSpPr txBox="1">
            <a:spLocks noGrp="1"/>
          </p:cNvSpPr>
          <p:nvPr>
            <p:ph type="subTitle" idx="7"/>
          </p:nvPr>
        </p:nvSpPr>
        <p:spPr>
          <a:xfrm>
            <a:off x="1454698" y="3202550"/>
            <a:ext cx="3117301"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Insights</a:t>
            </a:r>
          </a:p>
        </p:txBody>
      </p:sp>
      <p:sp>
        <p:nvSpPr>
          <p:cNvPr id="1475" name="Google Shape;1475;p3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business insights based on shared data </a:t>
            </a:r>
          </a:p>
        </p:txBody>
      </p:sp>
      <p:sp>
        <p:nvSpPr>
          <p:cNvPr id="1476" name="Google Shape;1476;p33"/>
          <p:cNvSpPr txBox="1">
            <a:spLocks noGrp="1"/>
          </p:cNvSpPr>
          <p:nvPr>
            <p:ph type="title" idx="9"/>
          </p:nvPr>
        </p:nvSpPr>
        <p:spPr>
          <a:xfrm>
            <a:off x="720000"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477" name="Google Shape;1477;p33"/>
          <p:cNvSpPr txBox="1">
            <a:spLocks noGrp="1"/>
          </p:cNvSpPr>
          <p:nvPr>
            <p:ph type="subTitle" idx="13"/>
          </p:nvPr>
        </p:nvSpPr>
        <p:spPr>
          <a:xfrm>
            <a:off x="5475324" y="3195690"/>
            <a:ext cx="3611526" cy="447600"/>
          </a:xfrm>
          <a:prstGeom prst="rect">
            <a:avLst/>
          </a:prstGeom>
        </p:spPr>
        <p:txBody>
          <a:bodyPr spcFirstLastPara="1" wrap="square" lIns="91425" tIns="91425" rIns="91425" bIns="91425" anchor="ctr" anchorCtr="0">
            <a:noAutofit/>
          </a:bodyPr>
          <a:lstStyle/>
          <a:p>
            <a:pPr marL="0" indent="0"/>
            <a:r>
              <a:rPr lang="en-US" dirty="0"/>
              <a:t>Recommended Actions</a:t>
            </a:r>
          </a:p>
        </p:txBody>
      </p:sp>
      <p:sp>
        <p:nvSpPr>
          <p:cNvPr id="1478" name="Google Shape;1478;p3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Corrective Action based on the given insights</a:t>
            </a:r>
            <a:endParaRPr dirty="0"/>
          </a:p>
        </p:txBody>
      </p:sp>
      <p:sp>
        <p:nvSpPr>
          <p:cNvPr id="1479" name="Google Shape;1479;p33"/>
          <p:cNvSpPr txBox="1">
            <a:spLocks noGrp="1"/>
          </p:cNvSpPr>
          <p:nvPr>
            <p:ph type="title" idx="15"/>
          </p:nvPr>
        </p:nvSpPr>
        <p:spPr>
          <a:xfrm>
            <a:off x="4797775"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DB4B761-1155-19C3-D799-1D83602348F0}"/>
              </a:ext>
            </a:extLst>
          </p:cNvPr>
          <p:cNvGraphicFramePr>
            <a:graphicFrameLocks noChangeAspect="1"/>
          </p:cNvGraphicFramePr>
          <p:nvPr>
            <p:custDataLst>
              <p:tags r:id="rId1"/>
            </p:custDataLst>
            <p:extLst>
              <p:ext uri="{D42A27DB-BD31-4B8C-83A1-F6EECF244321}">
                <p14:modId xmlns:p14="http://schemas.microsoft.com/office/powerpoint/2010/main" val="40086618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5" name="think-cell data - do not delete" hidden="1">
                        <a:extLst>
                          <a:ext uri="{FF2B5EF4-FFF2-40B4-BE49-F238E27FC236}">
                            <a16:creationId xmlns:a16="http://schemas.microsoft.com/office/drawing/2014/main" id="{EDB4B761-1155-19C3-D799-1D83602348F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Content Placeholder 2">
            <a:extLst>
              <a:ext uri="{FF2B5EF4-FFF2-40B4-BE49-F238E27FC236}">
                <a16:creationId xmlns:a16="http://schemas.microsoft.com/office/drawing/2014/main" id="{109808D8-BBCD-DDF7-80C7-51D82F1CA642}"/>
              </a:ext>
            </a:extLst>
          </p:cNvPr>
          <p:cNvSpPr txBox="1">
            <a:spLocks/>
          </p:cNvSpPr>
          <p:nvPr/>
        </p:nvSpPr>
        <p:spPr>
          <a:xfrm>
            <a:off x="0" y="915829"/>
            <a:ext cx="8665369" cy="3955715"/>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342900" marR="0" lvl="0" indent="-342900" rtl="0">
              <a:lnSpc>
                <a:spcPct val="115000"/>
              </a:lnSpc>
              <a:spcBef>
                <a:spcPts val="0"/>
              </a:spcBef>
              <a:spcAft>
                <a:spcPts val="0"/>
              </a:spcAft>
              <a:buFont typeface="Courier New" panose="02070309020205020404" pitchFamily="49" charset="0"/>
              <a:buChar char="o"/>
            </a:pPr>
            <a:r>
              <a:rPr lang="en-US" sz="1800" b="1" kern="100" dirty="0">
                <a:solidFill>
                  <a:srgbClr val="CB6EBE"/>
                </a:solidFill>
                <a:effectLst/>
                <a:latin typeface="Calibri" panose="020F0502020204030204" pitchFamily="34" charset="0"/>
                <a:ea typeface="Calibri" panose="020F0502020204030204" pitchFamily="34" charset="0"/>
                <a:cs typeface="Arial" panose="020B0604020202020204" pitchFamily="34" charset="0"/>
              </a:rPr>
              <a:t>Focus on High-Cost Countries:</a:t>
            </a:r>
            <a:r>
              <a:rPr lang="en-US" sz="1800" kern="100" dirty="0">
                <a:solidFill>
                  <a:srgbClr val="CB6EBE"/>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rtl="0">
              <a:lnSpc>
                <a:spcPct val="115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Countries such as China and USA are struggling with high operational costs relative to revenue. These countries should be the focus of cost-cutting measures, which could include renegotiating supplier contracts, optimizing logistics, or improving labor efficiency.</a:t>
            </a:r>
          </a:p>
          <a:p>
            <a:pPr marL="342900" marR="0" lvl="0" indent="-342900" rtl="0">
              <a:lnSpc>
                <a:spcPct val="115000"/>
              </a:lnSpc>
              <a:spcBef>
                <a:spcPts val="0"/>
              </a:spcBef>
              <a:spcAft>
                <a:spcPts val="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dirty="0">
                <a:solidFill>
                  <a:srgbClr val="CB6EBE"/>
                </a:solidFill>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solidFill>
                  <a:srgbClr val="CB6EBE"/>
                </a:solidFill>
                <a:effectLst/>
                <a:latin typeface="Calibri" panose="020F0502020204030204" pitchFamily="34" charset="0"/>
                <a:ea typeface="Calibri" panose="020F0502020204030204" pitchFamily="34" charset="0"/>
                <a:cs typeface="Arial" panose="020B0604020202020204" pitchFamily="34" charset="0"/>
              </a:rPr>
              <a:t>Boost Marketing for Underperforming Categories</a:t>
            </a:r>
            <a:r>
              <a:rPr lang="en-US" sz="1800" kern="100" dirty="0">
                <a:solidFill>
                  <a:srgbClr val="CB6EBE"/>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15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Categories such as Pantry Staples and Dairy and Eggs products are underperforming in terms of both sales. Targeted marketing campaigns, promotions, or revised shelf placements could help boost sales in these categories.</a:t>
            </a:r>
          </a:p>
          <a:p>
            <a:pPr marL="342900" marR="0" lvl="0" indent="-342900">
              <a:lnSpc>
                <a:spcPct val="115000"/>
              </a:lnSpc>
              <a:spcBef>
                <a:spcPts val="0"/>
              </a:spcBef>
              <a:spcAft>
                <a:spcPts val="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Courier New" panose="02070309020205020404" pitchFamily="49" charset="0"/>
              <a:buChar char="o"/>
            </a:pPr>
            <a:r>
              <a:rPr lang="en-US" sz="1800" b="1" kern="100" dirty="0">
                <a:solidFill>
                  <a:srgbClr val="CB6EBE"/>
                </a:solidFill>
                <a:latin typeface="Calibri" panose="020F0502020204030204" pitchFamily="34" charset="0"/>
                <a:cs typeface="Arial" panose="020B0604020202020204" pitchFamily="34" charset="0"/>
              </a:rPr>
              <a:t>Monitor Seasonal Trends: </a:t>
            </a:r>
          </a:p>
          <a:p>
            <a:pPr marL="0" marR="0" lvl="0" indent="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The fluctuations in sales and profit across different months, particularly in countries like Spain, suggest that seasonality plays a significant role in consumer purchasing behavior. Understanding these trends will help the supermarket chain plan promotions, inventory levels, and staffing accordingly.</a:t>
            </a:r>
          </a:p>
          <a:p>
            <a:endParaRPr lang="en-US" dirty="0"/>
          </a:p>
        </p:txBody>
      </p:sp>
      <p:sp>
        <p:nvSpPr>
          <p:cNvPr id="63" name="Google Shape;1547;p35">
            <a:extLst>
              <a:ext uri="{FF2B5EF4-FFF2-40B4-BE49-F238E27FC236}">
                <a16:creationId xmlns:a16="http://schemas.microsoft.com/office/drawing/2014/main" id="{667A226C-A7D2-A746-DC9D-722FB2175EDB}"/>
              </a:ext>
            </a:extLst>
          </p:cNvPr>
          <p:cNvSpPr txBox="1">
            <a:spLocks noGrp="1"/>
          </p:cNvSpPr>
          <p:nvPr>
            <p:ph type="title"/>
          </p:nvPr>
        </p:nvSpPr>
        <p:spPr>
          <a:xfrm>
            <a:off x="125757" y="78529"/>
            <a:ext cx="476206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Recommended Action</a:t>
            </a:r>
            <a:endParaRPr dirty="0"/>
          </a:p>
        </p:txBody>
      </p:sp>
    </p:spTree>
    <p:extLst>
      <p:ext uri="{BB962C8B-B14F-4D97-AF65-F5344CB8AC3E}">
        <p14:creationId xmlns:p14="http://schemas.microsoft.com/office/powerpoint/2010/main" val="181615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38A7015-5D7F-DD80-7CC7-22DF32B536D7}"/>
              </a:ext>
            </a:extLst>
          </p:cNvPr>
          <p:cNvGraphicFramePr>
            <a:graphicFrameLocks noChangeAspect="1"/>
          </p:cNvGraphicFramePr>
          <p:nvPr>
            <p:custDataLst>
              <p:tags r:id="rId1"/>
            </p:custDataLst>
            <p:extLst>
              <p:ext uri="{D42A27DB-BD31-4B8C-83A1-F6EECF244321}">
                <p14:modId xmlns:p14="http://schemas.microsoft.com/office/powerpoint/2010/main" val="375742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 name="Google Shape;1656;p37">
            <a:extLst>
              <a:ext uri="{FF2B5EF4-FFF2-40B4-BE49-F238E27FC236}">
                <a16:creationId xmlns:a16="http://schemas.microsoft.com/office/drawing/2014/main" id="{BFA558D6-8705-80BC-2459-4DBD4EBC089B}"/>
              </a:ext>
            </a:extLst>
          </p:cNvPr>
          <p:cNvGrpSpPr/>
          <p:nvPr/>
        </p:nvGrpSpPr>
        <p:grpSpPr>
          <a:xfrm>
            <a:off x="500743" y="885371"/>
            <a:ext cx="3519413" cy="3066501"/>
            <a:chOff x="5306450" y="1437175"/>
            <a:chExt cx="3329249" cy="2609040"/>
          </a:xfrm>
        </p:grpSpPr>
        <p:sp>
          <p:nvSpPr>
            <p:cNvPr id="5" name="Google Shape;1657;p37">
              <a:extLst>
                <a:ext uri="{FF2B5EF4-FFF2-40B4-BE49-F238E27FC236}">
                  <a16:creationId xmlns:a16="http://schemas.microsoft.com/office/drawing/2014/main" id="{5071BA19-9F8E-274D-7135-0C370E2CC7C6}"/>
                </a:ext>
              </a:extLst>
            </p:cNvPr>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8;p37">
              <a:extLst>
                <a:ext uri="{FF2B5EF4-FFF2-40B4-BE49-F238E27FC236}">
                  <a16:creationId xmlns:a16="http://schemas.microsoft.com/office/drawing/2014/main" id="{239CFB10-657A-9674-5F1F-40E5D5DB6AE7}"/>
                </a:ext>
              </a:extLst>
            </p:cNvPr>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9;p37">
              <a:extLst>
                <a:ext uri="{FF2B5EF4-FFF2-40B4-BE49-F238E27FC236}">
                  <a16:creationId xmlns:a16="http://schemas.microsoft.com/office/drawing/2014/main" id="{EE49E69F-E182-7E7F-5DE4-283B40D3A8ED}"/>
                </a:ext>
              </a:extLst>
            </p:cNvPr>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0;p37">
              <a:extLst>
                <a:ext uri="{FF2B5EF4-FFF2-40B4-BE49-F238E27FC236}">
                  <a16:creationId xmlns:a16="http://schemas.microsoft.com/office/drawing/2014/main" id="{035D857D-684B-CF54-CA26-54CCD192714A}"/>
                </a:ext>
              </a:extLst>
            </p:cNvPr>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1;p37">
              <a:extLst>
                <a:ext uri="{FF2B5EF4-FFF2-40B4-BE49-F238E27FC236}">
                  <a16:creationId xmlns:a16="http://schemas.microsoft.com/office/drawing/2014/main" id="{8CB443CB-5952-4BCF-E88D-4579C157D4BB}"/>
                </a:ext>
              </a:extLst>
            </p:cNvPr>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2;p37">
              <a:extLst>
                <a:ext uri="{FF2B5EF4-FFF2-40B4-BE49-F238E27FC236}">
                  <a16:creationId xmlns:a16="http://schemas.microsoft.com/office/drawing/2014/main" id="{BEB07188-868D-4820-CE84-9CB94FDE227A}"/>
                </a:ext>
              </a:extLst>
            </p:cNvPr>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3;p37">
              <a:extLst>
                <a:ext uri="{FF2B5EF4-FFF2-40B4-BE49-F238E27FC236}">
                  <a16:creationId xmlns:a16="http://schemas.microsoft.com/office/drawing/2014/main" id="{3985EF90-9B00-AA24-A3ED-9E194567BDA0}"/>
                </a:ext>
              </a:extLst>
            </p:cNvPr>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4;p37">
              <a:extLst>
                <a:ext uri="{FF2B5EF4-FFF2-40B4-BE49-F238E27FC236}">
                  <a16:creationId xmlns:a16="http://schemas.microsoft.com/office/drawing/2014/main" id="{2928FE67-40D1-4DC7-B099-36B7AC0B501D}"/>
                </a:ext>
              </a:extLst>
            </p:cNvPr>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5;p37">
              <a:extLst>
                <a:ext uri="{FF2B5EF4-FFF2-40B4-BE49-F238E27FC236}">
                  <a16:creationId xmlns:a16="http://schemas.microsoft.com/office/drawing/2014/main" id="{837C2AFB-AED2-64C3-4A0B-C646FDC194AC}"/>
                </a:ext>
              </a:extLst>
            </p:cNvPr>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6;p37">
              <a:extLst>
                <a:ext uri="{FF2B5EF4-FFF2-40B4-BE49-F238E27FC236}">
                  <a16:creationId xmlns:a16="http://schemas.microsoft.com/office/drawing/2014/main" id="{056B83B2-5053-3951-2A62-51D8FB969874}"/>
                </a:ext>
              </a:extLst>
            </p:cNvPr>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7;p37">
              <a:extLst>
                <a:ext uri="{FF2B5EF4-FFF2-40B4-BE49-F238E27FC236}">
                  <a16:creationId xmlns:a16="http://schemas.microsoft.com/office/drawing/2014/main" id="{C069A4F9-6337-6760-F591-FEA7575C0CDE}"/>
                </a:ext>
              </a:extLst>
            </p:cNvPr>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8;p37">
              <a:extLst>
                <a:ext uri="{FF2B5EF4-FFF2-40B4-BE49-F238E27FC236}">
                  <a16:creationId xmlns:a16="http://schemas.microsoft.com/office/drawing/2014/main" id="{0C3FEDEF-D1C5-39D5-7373-E0C0D1DBB546}"/>
                </a:ext>
              </a:extLst>
            </p:cNvPr>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9;p37">
              <a:extLst>
                <a:ext uri="{FF2B5EF4-FFF2-40B4-BE49-F238E27FC236}">
                  <a16:creationId xmlns:a16="http://schemas.microsoft.com/office/drawing/2014/main" id="{29E52224-8DF7-7DF5-AA08-FB5046269296}"/>
                </a:ext>
              </a:extLst>
            </p:cNvPr>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0;p37">
              <a:extLst>
                <a:ext uri="{FF2B5EF4-FFF2-40B4-BE49-F238E27FC236}">
                  <a16:creationId xmlns:a16="http://schemas.microsoft.com/office/drawing/2014/main" id="{7AC65AF6-B949-E062-A004-1D4E19A263A0}"/>
                </a:ext>
              </a:extLst>
            </p:cNvPr>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1;p37">
              <a:extLst>
                <a:ext uri="{FF2B5EF4-FFF2-40B4-BE49-F238E27FC236}">
                  <a16:creationId xmlns:a16="http://schemas.microsoft.com/office/drawing/2014/main" id="{C83253F7-1C0A-73B8-6654-36B56AC79A25}"/>
                </a:ext>
              </a:extLst>
            </p:cNvPr>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2;p37">
              <a:extLst>
                <a:ext uri="{FF2B5EF4-FFF2-40B4-BE49-F238E27FC236}">
                  <a16:creationId xmlns:a16="http://schemas.microsoft.com/office/drawing/2014/main" id="{4D725899-545C-140E-42BD-77F7A69E042E}"/>
                </a:ext>
              </a:extLst>
            </p:cNvPr>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3;p37">
              <a:extLst>
                <a:ext uri="{FF2B5EF4-FFF2-40B4-BE49-F238E27FC236}">
                  <a16:creationId xmlns:a16="http://schemas.microsoft.com/office/drawing/2014/main" id="{D4F424A6-B98D-AA26-FA74-DFA57124E08C}"/>
                </a:ext>
              </a:extLst>
            </p:cNvPr>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4;p37">
              <a:extLst>
                <a:ext uri="{FF2B5EF4-FFF2-40B4-BE49-F238E27FC236}">
                  <a16:creationId xmlns:a16="http://schemas.microsoft.com/office/drawing/2014/main" id="{1141CD16-AF46-7E3A-F0EC-EB24E6FBF437}"/>
                </a:ext>
              </a:extLst>
            </p:cNvPr>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5;p37">
              <a:extLst>
                <a:ext uri="{FF2B5EF4-FFF2-40B4-BE49-F238E27FC236}">
                  <a16:creationId xmlns:a16="http://schemas.microsoft.com/office/drawing/2014/main" id="{E018250D-1366-4532-5C54-78C8FA78247C}"/>
                </a:ext>
              </a:extLst>
            </p:cNvPr>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6;p37">
              <a:extLst>
                <a:ext uri="{FF2B5EF4-FFF2-40B4-BE49-F238E27FC236}">
                  <a16:creationId xmlns:a16="http://schemas.microsoft.com/office/drawing/2014/main" id="{62DD8482-833E-FF20-5747-D06C09128053}"/>
                </a:ext>
              </a:extLst>
            </p:cNvPr>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7;p37">
              <a:extLst>
                <a:ext uri="{FF2B5EF4-FFF2-40B4-BE49-F238E27FC236}">
                  <a16:creationId xmlns:a16="http://schemas.microsoft.com/office/drawing/2014/main" id="{FE08E9D0-E0BC-3391-E326-AD64387A4CCE}"/>
                </a:ext>
              </a:extLst>
            </p:cNvPr>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8;p37">
              <a:extLst>
                <a:ext uri="{FF2B5EF4-FFF2-40B4-BE49-F238E27FC236}">
                  <a16:creationId xmlns:a16="http://schemas.microsoft.com/office/drawing/2014/main" id="{E1A4F911-9B1F-A71E-B107-D79C1515D5FE}"/>
                </a:ext>
              </a:extLst>
            </p:cNvPr>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9;p37">
              <a:extLst>
                <a:ext uri="{FF2B5EF4-FFF2-40B4-BE49-F238E27FC236}">
                  <a16:creationId xmlns:a16="http://schemas.microsoft.com/office/drawing/2014/main" id="{BB5FB728-971D-E92D-7C04-C207B7D5E724}"/>
                </a:ext>
              </a:extLst>
            </p:cNvPr>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0;p37">
              <a:extLst>
                <a:ext uri="{FF2B5EF4-FFF2-40B4-BE49-F238E27FC236}">
                  <a16:creationId xmlns:a16="http://schemas.microsoft.com/office/drawing/2014/main" id="{79B9D6C2-849F-D5E8-6321-9D0CFFC42A61}"/>
                </a:ext>
              </a:extLst>
            </p:cNvPr>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1;p37">
              <a:extLst>
                <a:ext uri="{FF2B5EF4-FFF2-40B4-BE49-F238E27FC236}">
                  <a16:creationId xmlns:a16="http://schemas.microsoft.com/office/drawing/2014/main" id="{91AE3BA6-EB58-E047-B510-C7CA8BDEDD35}"/>
                </a:ext>
              </a:extLst>
            </p:cNvPr>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2;p37">
              <a:extLst>
                <a:ext uri="{FF2B5EF4-FFF2-40B4-BE49-F238E27FC236}">
                  <a16:creationId xmlns:a16="http://schemas.microsoft.com/office/drawing/2014/main" id="{69A3C930-23DB-DED9-F6BE-7F4FAB2F4A59}"/>
                </a:ext>
              </a:extLst>
            </p:cNvPr>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3;p37">
              <a:extLst>
                <a:ext uri="{FF2B5EF4-FFF2-40B4-BE49-F238E27FC236}">
                  <a16:creationId xmlns:a16="http://schemas.microsoft.com/office/drawing/2014/main" id="{BF0AA88A-7FE6-B47B-D56D-A3380DD27B34}"/>
                </a:ext>
              </a:extLst>
            </p:cNvPr>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4;p37">
              <a:extLst>
                <a:ext uri="{FF2B5EF4-FFF2-40B4-BE49-F238E27FC236}">
                  <a16:creationId xmlns:a16="http://schemas.microsoft.com/office/drawing/2014/main" id="{E4730812-5872-B510-EFD8-87D6F6246F7B}"/>
                </a:ext>
              </a:extLst>
            </p:cNvPr>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5;p37">
              <a:extLst>
                <a:ext uri="{FF2B5EF4-FFF2-40B4-BE49-F238E27FC236}">
                  <a16:creationId xmlns:a16="http://schemas.microsoft.com/office/drawing/2014/main" id="{455DF699-39F8-8333-11D7-26866C1A11F0}"/>
                </a:ext>
              </a:extLst>
            </p:cNvPr>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6;p37">
              <a:extLst>
                <a:ext uri="{FF2B5EF4-FFF2-40B4-BE49-F238E27FC236}">
                  <a16:creationId xmlns:a16="http://schemas.microsoft.com/office/drawing/2014/main" id="{F7FB46D2-8B1C-8AF6-2101-2885A84436EB}"/>
                </a:ext>
              </a:extLst>
            </p:cNvPr>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7;p37">
              <a:extLst>
                <a:ext uri="{FF2B5EF4-FFF2-40B4-BE49-F238E27FC236}">
                  <a16:creationId xmlns:a16="http://schemas.microsoft.com/office/drawing/2014/main" id="{065C198F-BE0A-2390-5505-39798920732F}"/>
                </a:ext>
              </a:extLst>
            </p:cNvPr>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8;p37">
              <a:extLst>
                <a:ext uri="{FF2B5EF4-FFF2-40B4-BE49-F238E27FC236}">
                  <a16:creationId xmlns:a16="http://schemas.microsoft.com/office/drawing/2014/main" id="{73AA9371-7052-8EFA-548D-8176CA437B64}"/>
                </a:ext>
              </a:extLst>
            </p:cNvPr>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9;p37">
              <a:extLst>
                <a:ext uri="{FF2B5EF4-FFF2-40B4-BE49-F238E27FC236}">
                  <a16:creationId xmlns:a16="http://schemas.microsoft.com/office/drawing/2014/main" id="{EE70E84E-FB43-FBD5-8993-90485FCB8BDF}"/>
                </a:ext>
              </a:extLst>
            </p:cNvPr>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0;p37">
              <a:extLst>
                <a:ext uri="{FF2B5EF4-FFF2-40B4-BE49-F238E27FC236}">
                  <a16:creationId xmlns:a16="http://schemas.microsoft.com/office/drawing/2014/main" id="{8E43313C-E63F-1F2D-5D9B-2A2780318BB5}"/>
                </a:ext>
              </a:extLst>
            </p:cNvPr>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1;p37">
              <a:extLst>
                <a:ext uri="{FF2B5EF4-FFF2-40B4-BE49-F238E27FC236}">
                  <a16:creationId xmlns:a16="http://schemas.microsoft.com/office/drawing/2014/main" id="{DC8E971F-B993-BAB1-153C-DED53D16A05F}"/>
                </a:ext>
              </a:extLst>
            </p:cNvPr>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2;p37">
              <a:extLst>
                <a:ext uri="{FF2B5EF4-FFF2-40B4-BE49-F238E27FC236}">
                  <a16:creationId xmlns:a16="http://schemas.microsoft.com/office/drawing/2014/main" id="{F21B2CC3-C7BF-2838-D364-16D0BE272665}"/>
                </a:ext>
              </a:extLst>
            </p:cNvPr>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3;p37">
              <a:extLst>
                <a:ext uri="{FF2B5EF4-FFF2-40B4-BE49-F238E27FC236}">
                  <a16:creationId xmlns:a16="http://schemas.microsoft.com/office/drawing/2014/main" id="{2788BB92-1035-D4C3-9264-B28CD0A74A86}"/>
                </a:ext>
              </a:extLst>
            </p:cNvPr>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4;p37">
              <a:extLst>
                <a:ext uri="{FF2B5EF4-FFF2-40B4-BE49-F238E27FC236}">
                  <a16:creationId xmlns:a16="http://schemas.microsoft.com/office/drawing/2014/main" id="{8E0A4943-F32B-E685-31C3-C380DA900E68}"/>
                </a:ext>
              </a:extLst>
            </p:cNvPr>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5;p37">
              <a:extLst>
                <a:ext uri="{FF2B5EF4-FFF2-40B4-BE49-F238E27FC236}">
                  <a16:creationId xmlns:a16="http://schemas.microsoft.com/office/drawing/2014/main" id="{7AEEB883-E279-0D9E-7A37-B2B43C68ACD6}"/>
                </a:ext>
              </a:extLst>
            </p:cNvPr>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6;p37">
              <a:extLst>
                <a:ext uri="{FF2B5EF4-FFF2-40B4-BE49-F238E27FC236}">
                  <a16:creationId xmlns:a16="http://schemas.microsoft.com/office/drawing/2014/main" id="{112FE405-65A6-C041-8DE3-2275B7FD8FE7}"/>
                </a:ext>
              </a:extLst>
            </p:cNvPr>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7;p37">
              <a:extLst>
                <a:ext uri="{FF2B5EF4-FFF2-40B4-BE49-F238E27FC236}">
                  <a16:creationId xmlns:a16="http://schemas.microsoft.com/office/drawing/2014/main" id="{73CC28D2-7C35-4E45-D468-2628EE7A94A7}"/>
                </a:ext>
              </a:extLst>
            </p:cNvPr>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698;p37">
              <a:extLst>
                <a:ext uri="{FF2B5EF4-FFF2-40B4-BE49-F238E27FC236}">
                  <a16:creationId xmlns:a16="http://schemas.microsoft.com/office/drawing/2014/main" id="{A20AB36A-04EF-544F-1187-1C255669F178}"/>
                </a:ext>
              </a:extLst>
            </p:cNvPr>
            <p:cNvGrpSpPr/>
            <p:nvPr/>
          </p:nvGrpSpPr>
          <p:grpSpPr>
            <a:xfrm>
              <a:off x="5306450" y="1672557"/>
              <a:ext cx="1426848" cy="2159452"/>
              <a:chOff x="5306450" y="1672557"/>
              <a:chExt cx="1426848" cy="2159452"/>
            </a:xfrm>
          </p:grpSpPr>
          <p:sp>
            <p:nvSpPr>
              <p:cNvPr id="63" name="Google Shape;1699;p37">
                <a:extLst>
                  <a:ext uri="{FF2B5EF4-FFF2-40B4-BE49-F238E27FC236}">
                    <a16:creationId xmlns:a16="http://schemas.microsoft.com/office/drawing/2014/main" id="{CB6612F9-5D63-8B52-1A03-40B88FEBA835}"/>
                  </a:ext>
                </a:extLst>
              </p:cNvPr>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00;p37">
                <a:extLst>
                  <a:ext uri="{FF2B5EF4-FFF2-40B4-BE49-F238E27FC236}">
                    <a16:creationId xmlns:a16="http://schemas.microsoft.com/office/drawing/2014/main" id="{FC188B92-EB2E-4194-E48A-B36F13BA36F4}"/>
                  </a:ext>
                </a:extLst>
              </p:cNvPr>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01;p37">
                <a:extLst>
                  <a:ext uri="{FF2B5EF4-FFF2-40B4-BE49-F238E27FC236}">
                    <a16:creationId xmlns:a16="http://schemas.microsoft.com/office/drawing/2014/main" id="{37697F7D-504A-E4EE-8D56-9EB28FF51EBD}"/>
                  </a:ext>
                </a:extLst>
              </p:cNvPr>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702;p37">
                <a:extLst>
                  <a:ext uri="{FF2B5EF4-FFF2-40B4-BE49-F238E27FC236}">
                    <a16:creationId xmlns:a16="http://schemas.microsoft.com/office/drawing/2014/main" id="{BF3E6FE5-E278-C9A7-48D4-7E6B363C8699}"/>
                  </a:ext>
                </a:extLst>
              </p:cNvPr>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703;p37">
                <a:extLst>
                  <a:ext uri="{FF2B5EF4-FFF2-40B4-BE49-F238E27FC236}">
                    <a16:creationId xmlns:a16="http://schemas.microsoft.com/office/drawing/2014/main" id="{06322414-993D-4780-5E68-4ADB6C257B20}"/>
                  </a:ext>
                </a:extLst>
              </p:cNvPr>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704;p37">
                <a:extLst>
                  <a:ext uri="{FF2B5EF4-FFF2-40B4-BE49-F238E27FC236}">
                    <a16:creationId xmlns:a16="http://schemas.microsoft.com/office/drawing/2014/main" id="{E80F6A23-5C99-7780-94C6-3F780624FF81}"/>
                  </a:ext>
                </a:extLst>
              </p:cNvPr>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705;p37">
                <a:extLst>
                  <a:ext uri="{FF2B5EF4-FFF2-40B4-BE49-F238E27FC236}">
                    <a16:creationId xmlns:a16="http://schemas.microsoft.com/office/drawing/2014/main" id="{11186A65-7369-24E6-D770-1F2F0EE64813}"/>
                  </a:ext>
                </a:extLst>
              </p:cNvPr>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706;p37">
                <a:extLst>
                  <a:ext uri="{FF2B5EF4-FFF2-40B4-BE49-F238E27FC236}">
                    <a16:creationId xmlns:a16="http://schemas.microsoft.com/office/drawing/2014/main" id="{6913DDB2-5BC5-0761-3A25-9C4F0635BAC4}"/>
                  </a:ext>
                </a:extLst>
              </p:cNvPr>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707;p37">
                <a:extLst>
                  <a:ext uri="{FF2B5EF4-FFF2-40B4-BE49-F238E27FC236}">
                    <a16:creationId xmlns:a16="http://schemas.microsoft.com/office/drawing/2014/main" id="{0F8EBD45-B845-E4F7-791C-709A2028E96B}"/>
                  </a:ext>
                </a:extLst>
              </p:cNvPr>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708;p37">
                <a:extLst>
                  <a:ext uri="{FF2B5EF4-FFF2-40B4-BE49-F238E27FC236}">
                    <a16:creationId xmlns:a16="http://schemas.microsoft.com/office/drawing/2014/main" id="{83375F9E-C8CC-31F7-53B2-2B35B944007D}"/>
                  </a:ext>
                </a:extLst>
              </p:cNvPr>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709;p37">
                <a:extLst>
                  <a:ext uri="{FF2B5EF4-FFF2-40B4-BE49-F238E27FC236}">
                    <a16:creationId xmlns:a16="http://schemas.microsoft.com/office/drawing/2014/main" id="{2F245509-9711-3E3C-9EA9-9000AD1A267D}"/>
                  </a:ext>
                </a:extLst>
              </p:cNvPr>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710;p37">
                <a:extLst>
                  <a:ext uri="{FF2B5EF4-FFF2-40B4-BE49-F238E27FC236}">
                    <a16:creationId xmlns:a16="http://schemas.microsoft.com/office/drawing/2014/main" id="{26879989-2E49-27C6-95F7-4EFAC1C10851}"/>
                  </a:ext>
                </a:extLst>
              </p:cNvPr>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711;p37">
                <a:extLst>
                  <a:ext uri="{FF2B5EF4-FFF2-40B4-BE49-F238E27FC236}">
                    <a16:creationId xmlns:a16="http://schemas.microsoft.com/office/drawing/2014/main" id="{9D29874E-CC0B-13A1-655D-DDCD22C5FAED}"/>
                  </a:ext>
                </a:extLst>
              </p:cNvPr>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712;p37">
                <a:extLst>
                  <a:ext uri="{FF2B5EF4-FFF2-40B4-BE49-F238E27FC236}">
                    <a16:creationId xmlns:a16="http://schemas.microsoft.com/office/drawing/2014/main" id="{72AA6863-9C0A-D695-E94E-4559BEC7A98D}"/>
                  </a:ext>
                </a:extLst>
              </p:cNvPr>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713;p37">
                <a:extLst>
                  <a:ext uri="{FF2B5EF4-FFF2-40B4-BE49-F238E27FC236}">
                    <a16:creationId xmlns:a16="http://schemas.microsoft.com/office/drawing/2014/main" id="{05847DAF-59D4-5B31-F78C-0C72CBB41BF2}"/>
                  </a:ext>
                </a:extLst>
              </p:cNvPr>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714;p37">
                <a:extLst>
                  <a:ext uri="{FF2B5EF4-FFF2-40B4-BE49-F238E27FC236}">
                    <a16:creationId xmlns:a16="http://schemas.microsoft.com/office/drawing/2014/main" id="{08F845DD-5CBD-E022-B300-83290D9B98B9}"/>
                  </a:ext>
                </a:extLst>
              </p:cNvPr>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715;p37">
                <a:extLst>
                  <a:ext uri="{FF2B5EF4-FFF2-40B4-BE49-F238E27FC236}">
                    <a16:creationId xmlns:a16="http://schemas.microsoft.com/office/drawing/2014/main" id="{359A8C7C-F55E-FC97-5E8B-54C646C4893E}"/>
                  </a:ext>
                </a:extLst>
              </p:cNvPr>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716;p37">
                <a:extLst>
                  <a:ext uri="{FF2B5EF4-FFF2-40B4-BE49-F238E27FC236}">
                    <a16:creationId xmlns:a16="http://schemas.microsoft.com/office/drawing/2014/main" id="{293A6916-B45B-053F-BD6C-B9ABF3670921}"/>
                  </a:ext>
                </a:extLst>
              </p:cNvPr>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717;p37">
                <a:extLst>
                  <a:ext uri="{FF2B5EF4-FFF2-40B4-BE49-F238E27FC236}">
                    <a16:creationId xmlns:a16="http://schemas.microsoft.com/office/drawing/2014/main" id="{C8C16F08-3978-7E64-AF2A-09D4D6C13BD5}"/>
                  </a:ext>
                </a:extLst>
              </p:cNvPr>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718;p37">
                <a:extLst>
                  <a:ext uri="{FF2B5EF4-FFF2-40B4-BE49-F238E27FC236}">
                    <a16:creationId xmlns:a16="http://schemas.microsoft.com/office/drawing/2014/main" id="{DE161794-9054-B998-1359-186992DCE343}"/>
                  </a:ext>
                </a:extLst>
              </p:cNvPr>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719;p37">
                <a:extLst>
                  <a:ext uri="{FF2B5EF4-FFF2-40B4-BE49-F238E27FC236}">
                    <a16:creationId xmlns:a16="http://schemas.microsoft.com/office/drawing/2014/main" id="{FC721B91-8DD7-DAC0-0E28-EB46D9DE2987}"/>
                  </a:ext>
                </a:extLst>
              </p:cNvPr>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720;p37">
                <a:extLst>
                  <a:ext uri="{FF2B5EF4-FFF2-40B4-BE49-F238E27FC236}">
                    <a16:creationId xmlns:a16="http://schemas.microsoft.com/office/drawing/2014/main" id="{BE4CDCC4-D75B-7C93-886C-2EA46247659A}"/>
                  </a:ext>
                </a:extLst>
              </p:cNvPr>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721;p37">
                <a:extLst>
                  <a:ext uri="{FF2B5EF4-FFF2-40B4-BE49-F238E27FC236}">
                    <a16:creationId xmlns:a16="http://schemas.microsoft.com/office/drawing/2014/main" id="{E90B2AF1-8D63-A1EF-651A-B5C73FD9AFFF}"/>
                  </a:ext>
                </a:extLst>
              </p:cNvPr>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722;p37">
              <a:extLst>
                <a:ext uri="{FF2B5EF4-FFF2-40B4-BE49-F238E27FC236}">
                  <a16:creationId xmlns:a16="http://schemas.microsoft.com/office/drawing/2014/main" id="{F22D504E-B537-D3A5-D9A4-B020E7ACA7BE}"/>
                </a:ext>
              </a:extLst>
            </p:cNvPr>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3;p37">
              <a:extLst>
                <a:ext uri="{FF2B5EF4-FFF2-40B4-BE49-F238E27FC236}">
                  <a16:creationId xmlns:a16="http://schemas.microsoft.com/office/drawing/2014/main" id="{C7F33B30-C2A4-D44B-F65B-F84BF425A37B}"/>
                </a:ext>
              </a:extLst>
            </p:cNvPr>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4;p37">
              <a:extLst>
                <a:ext uri="{FF2B5EF4-FFF2-40B4-BE49-F238E27FC236}">
                  <a16:creationId xmlns:a16="http://schemas.microsoft.com/office/drawing/2014/main" id="{CC249447-6720-CC03-20BF-2CCE78581349}"/>
                </a:ext>
              </a:extLst>
            </p:cNvPr>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5;p37">
              <a:extLst>
                <a:ext uri="{FF2B5EF4-FFF2-40B4-BE49-F238E27FC236}">
                  <a16:creationId xmlns:a16="http://schemas.microsoft.com/office/drawing/2014/main" id="{EB30C619-D4BD-B3E5-A651-EAB6FF84F1A6}"/>
                </a:ext>
              </a:extLst>
            </p:cNvPr>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6;p37">
              <a:extLst>
                <a:ext uri="{FF2B5EF4-FFF2-40B4-BE49-F238E27FC236}">
                  <a16:creationId xmlns:a16="http://schemas.microsoft.com/office/drawing/2014/main" id="{F2289D6E-1FFD-4C5B-F0B9-2266716A7F3A}"/>
                </a:ext>
              </a:extLst>
            </p:cNvPr>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7;p37">
              <a:extLst>
                <a:ext uri="{FF2B5EF4-FFF2-40B4-BE49-F238E27FC236}">
                  <a16:creationId xmlns:a16="http://schemas.microsoft.com/office/drawing/2014/main" id="{4B3062FD-526F-927B-842A-756E5BA48CD9}"/>
                </a:ext>
              </a:extLst>
            </p:cNvPr>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8;p37">
              <a:extLst>
                <a:ext uri="{FF2B5EF4-FFF2-40B4-BE49-F238E27FC236}">
                  <a16:creationId xmlns:a16="http://schemas.microsoft.com/office/drawing/2014/main" id="{B9774ECF-FB0F-C621-1C55-C8DD932FCACA}"/>
                </a:ext>
              </a:extLst>
            </p:cNvPr>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9;p37">
              <a:extLst>
                <a:ext uri="{FF2B5EF4-FFF2-40B4-BE49-F238E27FC236}">
                  <a16:creationId xmlns:a16="http://schemas.microsoft.com/office/drawing/2014/main" id="{8718E9FB-3257-E54D-063D-4228D51A3ADF}"/>
                </a:ext>
              </a:extLst>
            </p:cNvPr>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30;p37">
              <a:extLst>
                <a:ext uri="{FF2B5EF4-FFF2-40B4-BE49-F238E27FC236}">
                  <a16:creationId xmlns:a16="http://schemas.microsoft.com/office/drawing/2014/main" id="{BF756A2E-7B78-21DF-FAE0-54E84F050801}"/>
                </a:ext>
              </a:extLst>
            </p:cNvPr>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31;p37">
              <a:extLst>
                <a:ext uri="{FF2B5EF4-FFF2-40B4-BE49-F238E27FC236}">
                  <a16:creationId xmlns:a16="http://schemas.microsoft.com/office/drawing/2014/main" id="{A8E7E704-FEFD-73B5-D23E-CCAE16BDF23B}"/>
                </a:ext>
              </a:extLst>
            </p:cNvPr>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32;p37">
              <a:extLst>
                <a:ext uri="{FF2B5EF4-FFF2-40B4-BE49-F238E27FC236}">
                  <a16:creationId xmlns:a16="http://schemas.microsoft.com/office/drawing/2014/main" id="{0C726A72-790C-8038-288B-392DC8C698E0}"/>
                </a:ext>
              </a:extLst>
            </p:cNvPr>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3;p37">
              <a:extLst>
                <a:ext uri="{FF2B5EF4-FFF2-40B4-BE49-F238E27FC236}">
                  <a16:creationId xmlns:a16="http://schemas.microsoft.com/office/drawing/2014/main" id="{9749A463-6C9B-58E7-8A9D-FA3A542164E3}"/>
                </a:ext>
              </a:extLst>
            </p:cNvPr>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34;p37">
              <a:extLst>
                <a:ext uri="{FF2B5EF4-FFF2-40B4-BE49-F238E27FC236}">
                  <a16:creationId xmlns:a16="http://schemas.microsoft.com/office/drawing/2014/main" id="{5777BCD0-3E1E-4B27-4B1E-0CE94BC1CFA2}"/>
                </a:ext>
              </a:extLst>
            </p:cNvPr>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35;p37">
              <a:extLst>
                <a:ext uri="{FF2B5EF4-FFF2-40B4-BE49-F238E27FC236}">
                  <a16:creationId xmlns:a16="http://schemas.microsoft.com/office/drawing/2014/main" id="{AEFB240B-F9E4-0F86-B263-C0BA85AF0997}"/>
                </a:ext>
              </a:extLst>
            </p:cNvPr>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36;p37">
              <a:extLst>
                <a:ext uri="{FF2B5EF4-FFF2-40B4-BE49-F238E27FC236}">
                  <a16:creationId xmlns:a16="http://schemas.microsoft.com/office/drawing/2014/main" id="{B3BB4462-379F-FA53-F4A3-09F3E9C1ACF6}"/>
                </a:ext>
              </a:extLst>
            </p:cNvPr>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37;p37">
              <a:extLst>
                <a:ext uri="{FF2B5EF4-FFF2-40B4-BE49-F238E27FC236}">
                  <a16:creationId xmlns:a16="http://schemas.microsoft.com/office/drawing/2014/main" id="{8F91461E-A3AA-CA39-B562-EBA986511CCB}"/>
                </a:ext>
              </a:extLst>
            </p:cNvPr>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3567C02-C5A6-CF8E-18D0-EDD23A985F90}"/>
              </a:ext>
            </a:extLst>
          </p:cNvPr>
          <p:cNvGraphicFramePr>
            <a:graphicFrameLocks noChangeAspect="1"/>
          </p:cNvGraphicFramePr>
          <p:nvPr>
            <p:custDataLst>
              <p:tags r:id="rId1"/>
            </p:custDataLst>
            <p:extLst>
              <p:ext uri="{D42A27DB-BD31-4B8C-83A1-F6EECF244321}">
                <p14:modId xmlns:p14="http://schemas.microsoft.com/office/powerpoint/2010/main" val="4207554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Google Shape;1547;p35">
            <a:extLst>
              <a:ext uri="{FF2B5EF4-FFF2-40B4-BE49-F238E27FC236}">
                <a16:creationId xmlns:a16="http://schemas.microsoft.com/office/drawing/2014/main" id="{966198CA-0BC9-E543-0D9A-7F66FE41D681}"/>
              </a:ext>
            </a:extLst>
          </p:cNvPr>
          <p:cNvSpPr txBox="1">
            <a:spLocks noGrp="1"/>
          </p:cNvSpPr>
          <p:nvPr>
            <p:ph type="title"/>
          </p:nvPr>
        </p:nvSpPr>
        <p:spPr>
          <a:xfrm>
            <a:off x="125757" y="78529"/>
            <a:ext cx="476206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3BD59148-098C-72B7-398B-B0B7716B66CE}"/>
              </a:ext>
            </a:extLst>
          </p:cNvPr>
          <p:cNvSpPr txBox="1"/>
          <p:nvPr/>
        </p:nvSpPr>
        <p:spPr>
          <a:xfrm>
            <a:off x="449944" y="1289700"/>
            <a:ext cx="8055428" cy="2564100"/>
          </a:xfrm>
          <a:prstGeom prst="rect">
            <a:avLst/>
          </a:prstGeom>
          <a:noFill/>
        </p:spPr>
        <p:txBody>
          <a:bodyPr wrap="square">
            <a:spAutoFit/>
          </a:bodyPr>
          <a:lstStyle/>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Countries like Australia and UAE are excelling in terms of revenue and profit, while China and USA are facing challenges due to high costs and poor demand forecasting. </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By improving demand forecasting models, reducing excess inventory, and focusing on cost control in high-cost regions, the supermarket chain can significantly improve its overall profitability and operational efficiency.</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Furthermore, addressing the seasonal trends in sales and enhancing marketing efforts for underperforming product categories will help drive sales and improve customer satisfaction. Implementing these recommendations will not only reduce costs but also ensure that the right products are available at the right time, thereby improving the supermarket chain's competitive edge in the market.</a:t>
            </a:r>
          </a:p>
        </p:txBody>
      </p:sp>
    </p:spTree>
    <p:extLst>
      <p:ext uri="{BB962C8B-B14F-4D97-AF65-F5344CB8AC3E}">
        <p14:creationId xmlns:p14="http://schemas.microsoft.com/office/powerpoint/2010/main" val="311097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52F05FD-FA38-ECD8-8AAA-C0E3AC16F819}"/>
              </a:ext>
            </a:extLst>
          </p:cNvPr>
          <p:cNvGraphicFramePr>
            <a:graphicFrameLocks noChangeAspect="1"/>
          </p:cNvGraphicFramePr>
          <p:nvPr>
            <p:custDataLst>
              <p:tags r:id="rId1"/>
            </p:custDataLst>
            <p:extLst>
              <p:ext uri="{D42A27DB-BD31-4B8C-83A1-F6EECF244321}">
                <p14:modId xmlns:p14="http://schemas.microsoft.com/office/powerpoint/2010/main" val="3560575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Google Shape;2661;p65">
            <a:extLst>
              <a:ext uri="{FF2B5EF4-FFF2-40B4-BE49-F238E27FC236}">
                <a16:creationId xmlns:a16="http://schemas.microsoft.com/office/drawing/2014/main" id="{E001FDF8-133C-6FDC-7E86-9C45D6A79AB7}"/>
              </a:ext>
            </a:extLst>
          </p:cNvPr>
          <p:cNvSpPr txBox="1">
            <a:spLocks noGrp="1"/>
          </p:cNvSpPr>
          <p:nvPr>
            <p:ph type="title"/>
          </p:nvPr>
        </p:nvSpPr>
        <p:spPr>
          <a:xfrm>
            <a:off x="3630635" y="921409"/>
            <a:ext cx="4448100" cy="105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8000" dirty="0"/>
              <a:t>Thank</a:t>
            </a:r>
            <a:br>
              <a:rPr lang="en" sz="8000" dirty="0"/>
            </a:br>
            <a:r>
              <a:rPr lang="en" sz="8000" dirty="0"/>
              <a:t>You!</a:t>
            </a:r>
            <a:endParaRPr sz="8000" dirty="0"/>
          </a:p>
        </p:txBody>
      </p:sp>
      <p:grpSp>
        <p:nvGrpSpPr>
          <p:cNvPr id="5" name="Google Shape;2676;p65">
            <a:extLst>
              <a:ext uri="{FF2B5EF4-FFF2-40B4-BE49-F238E27FC236}">
                <a16:creationId xmlns:a16="http://schemas.microsoft.com/office/drawing/2014/main" id="{2922E6F1-DD08-82EA-D40B-051F01FB0F6A}"/>
              </a:ext>
            </a:extLst>
          </p:cNvPr>
          <p:cNvGrpSpPr/>
          <p:nvPr/>
        </p:nvGrpSpPr>
        <p:grpSpPr>
          <a:xfrm>
            <a:off x="537991" y="2075990"/>
            <a:ext cx="3521886" cy="2606005"/>
            <a:chOff x="615700" y="2804250"/>
            <a:chExt cx="2219349" cy="1642199"/>
          </a:xfrm>
        </p:grpSpPr>
        <p:sp>
          <p:nvSpPr>
            <p:cNvPr id="6" name="Google Shape;2677;p65">
              <a:extLst>
                <a:ext uri="{FF2B5EF4-FFF2-40B4-BE49-F238E27FC236}">
                  <a16:creationId xmlns:a16="http://schemas.microsoft.com/office/drawing/2014/main" id="{2D3540F2-30B4-B12C-0264-843EB247E19F}"/>
                </a:ext>
              </a:extLst>
            </p:cNvPr>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8;p65">
              <a:extLst>
                <a:ext uri="{FF2B5EF4-FFF2-40B4-BE49-F238E27FC236}">
                  <a16:creationId xmlns:a16="http://schemas.microsoft.com/office/drawing/2014/main" id="{F9170F37-4FD0-60DE-E5FA-373A2BA90DFF}"/>
                </a:ext>
              </a:extLst>
            </p:cNvPr>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79;p65">
              <a:extLst>
                <a:ext uri="{FF2B5EF4-FFF2-40B4-BE49-F238E27FC236}">
                  <a16:creationId xmlns:a16="http://schemas.microsoft.com/office/drawing/2014/main" id="{D9D2B353-A2DB-AB40-426E-20431E080597}"/>
                </a:ext>
              </a:extLst>
            </p:cNvPr>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0;p65">
              <a:extLst>
                <a:ext uri="{FF2B5EF4-FFF2-40B4-BE49-F238E27FC236}">
                  <a16:creationId xmlns:a16="http://schemas.microsoft.com/office/drawing/2014/main" id="{F7DA9989-BD84-FC21-BB4A-BED6DF69B569}"/>
                </a:ext>
              </a:extLst>
            </p:cNvPr>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81;p65">
              <a:extLst>
                <a:ext uri="{FF2B5EF4-FFF2-40B4-BE49-F238E27FC236}">
                  <a16:creationId xmlns:a16="http://schemas.microsoft.com/office/drawing/2014/main" id="{D0BD9458-8B1A-9A3D-BE65-DEA57EA6526D}"/>
                </a:ext>
              </a:extLst>
            </p:cNvPr>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2;p65">
              <a:extLst>
                <a:ext uri="{FF2B5EF4-FFF2-40B4-BE49-F238E27FC236}">
                  <a16:creationId xmlns:a16="http://schemas.microsoft.com/office/drawing/2014/main" id="{7ADDB574-FCEC-8610-3CEE-BF6FC45C86A3}"/>
                </a:ext>
              </a:extLst>
            </p:cNvPr>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3;p65">
              <a:extLst>
                <a:ext uri="{FF2B5EF4-FFF2-40B4-BE49-F238E27FC236}">
                  <a16:creationId xmlns:a16="http://schemas.microsoft.com/office/drawing/2014/main" id="{D0FE9B2A-383C-3712-F189-9E17C6FE12ED}"/>
                </a:ext>
              </a:extLst>
            </p:cNvPr>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84;p65">
              <a:extLst>
                <a:ext uri="{FF2B5EF4-FFF2-40B4-BE49-F238E27FC236}">
                  <a16:creationId xmlns:a16="http://schemas.microsoft.com/office/drawing/2014/main" id="{CE109110-425A-844A-2AE0-5F64405509B4}"/>
                </a:ext>
              </a:extLst>
            </p:cNvPr>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85;p65">
              <a:extLst>
                <a:ext uri="{FF2B5EF4-FFF2-40B4-BE49-F238E27FC236}">
                  <a16:creationId xmlns:a16="http://schemas.microsoft.com/office/drawing/2014/main" id="{20B96356-92D5-67C7-2D89-0CCAA656508F}"/>
                </a:ext>
              </a:extLst>
            </p:cNvPr>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86;p65">
              <a:extLst>
                <a:ext uri="{FF2B5EF4-FFF2-40B4-BE49-F238E27FC236}">
                  <a16:creationId xmlns:a16="http://schemas.microsoft.com/office/drawing/2014/main" id="{E6B7B639-F2B5-C006-B4E4-AB51BD37D63F}"/>
                </a:ext>
              </a:extLst>
            </p:cNvPr>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87;p65">
              <a:extLst>
                <a:ext uri="{FF2B5EF4-FFF2-40B4-BE49-F238E27FC236}">
                  <a16:creationId xmlns:a16="http://schemas.microsoft.com/office/drawing/2014/main" id="{7479FFDE-99DB-77FB-2132-09451EB2F0FF}"/>
                </a:ext>
              </a:extLst>
            </p:cNvPr>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8;p65">
              <a:extLst>
                <a:ext uri="{FF2B5EF4-FFF2-40B4-BE49-F238E27FC236}">
                  <a16:creationId xmlns:a16="http://schemas.microsoft.com/office/drawing/2014/main" id="{B8E82720-790F-A6AC-E067-4C495EA8E069}"/>
                </a:ext>
              </a:extLst>
            </p:cNvPr>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89;p65">
              <a:extLst>
                <a:ext uri="{FF2B5EF4-FFF2-40B4-BE49-F238E27FC236}">
                  <a16:creationId xmlns:a16="http://schemas.microsoft.com/office/drawing/2014/main" id="{85F97D06-72D7-0B51-F026-D63E8CEB7E40}"/>
                </a:ext>
              </a:extLst>
            </p:cNvPr>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90;p65">
              <a:extLst>
                <a:ext uri="{FF2B5EF4-FFF2-40B4-BE49-F238E27FC236}">
                  <a16:creationId xmlns:a16="http://schemas.microsoft.com/office/drawing/2014/main" id="{35545C3C-137A-A627-E6C5-809B73B5BB61}"/>
                </a:ext>
              </a:extLst>
            </p:cNvPr>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91;p65">
              <a:extLst>
                <a:ext uri="{FF2B5EF4-FFF2-40B4-BE49-F238E27FC236}">
                  <a16:creationId xmlns:a16="http://schemas.microsoft.com/office/drawing/2014/main" id="{9D224C54-D5FA-3E04-067C-90455122B57A}"/>
                </a:ext>
              </a:extLst>
            </p:cNvPr>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92;p65">
              <a:extLst>
                <a:ext uri="{FF2B5EF4-FFF2-40B4-BE49-F238E27FC236}">
                  <a16:creationId xmlns:a16="http://schemas.microsoft.com/office/drawing/2014/main" id="{58B518CB-1557-60FE-FFCB-88FE73C49FAB}"/>
                </a:ext>
              </a:extLst>
            </p:cNvPr>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93;p65">
              <a:extLst>
                <a:ext uri="{FF2B5EF4-FFF2-40B4-BE49-F238E27FC236}">
                  <a16:creationId xmlns:a16="http://schemas.microsoft.com/office/drawing/2014/main" id="{51F682CC-F813-239E-F78B-4A72BE88D462}"/>
                </a:ext>
              </a:extLst>
            </p:cNvPr>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94;p65">
              <a:extLst>
                <a:ext uri="{FF2B5EF4-FFF2-40B4-BE49-F238E27FC236}">
                  <a16:creationId xmlns:a16="http://schemas.microsoft.com/office/drawing/2014/main" id="{7338BD9C-5140-036D-5E1F-F81874826ED4}"/>
                </a:ext>
              </a:extLst>
            </p:cNvPr>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95;p65">
              <a:extLst>
                <a:ext uri="{FF2B5EF4-FFF2-40B4-BE49-F238E27FC236}">
                  <a16:creationId xmlns:a16="http://schemas.microsoft.com/office/drawing/2014/main" id="{ECFD2C58-C235-FD8E-A4EE-0CDC72F0529F}"/>
                </a:ext>
              </a:extLst>
            </p:cNvPr>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96;p65">
              <a:extLst>
                <a:ext uri="{FF2B5EF4-FFF2-40B4-BE49-F238E27FC236}">
                  <a16:creationId xmlns:a16="http://schemas.microsoft.com/office/drawing/2014/main" id="{72718BFD-0664-D85C-30B0-577D9350B91C}"/>
                </a:ext>
              </a:extLst>
            </p:cNvPr>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97;p65">
              <a:extLst>
                <a:ext uri="{FF2B5EF4-FFF2-40B4-BE49-F238E27FC236}">
                  <a16:creationId xmlns:a16="http://schemas.microsoft.com/office/drawing/2014/main" id="{59000CA3-94D2-5A72-0A86-D369C737F54B}"/>
                </a:ext>
              </a:extLst>
            </p:cNvPr>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8;p65">
              <a:extLst>
                <a:ext uri="{FF2B5EF4-FFF2-40B4-BE49-F238E27FC236}">
                  <a16:creationId xmlns:a16="http://schemas.microsoft.com/office/drawing/2014/main" id="{E9E96E46-306B-5569-728C-247FEB026E21}"/>
                </a:ext>
              </a:extLst>
            </p:cNvPr>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9;p65">
              <a:extLst>
                <a:ext uri="{FF2B5EF4-FFF2-40B4-BE49-F238E27FC236}">
                  <a16:creationId xmlns:a16="http://schemas.microsoft.com/office/drawing/2014/main" id="{75B35649-C9CF-BF4F-FFD9-DC45EB227398}"/>
                </a:ext>
              </a:extLst>
            </p:cNvPr>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00;p65">
              <a:extLst>
                <a:ext uri="{FF2B5EF4-FFF2-40B4-BE49-F238E27FC236}">
                  <a16:creationId xmlns:a16="http://schemas.microsoft.com/office/drawing/2014/main" id="{75362CF1-BC6D-EF62-444A-440DE036CFB8}"/>
                </a:ext>
              </a:extLst>
            </p:cNvPr>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01;p65">
              <a:extLst>
                <a:ext uri="{FF2B5EF4-FFF2-40B4-BE49-F238E27FC236}">
                  <a16:creationId xmlns:a16="http://schemas.microsoft.com/office/drawing/2014/main" id="{6182F20E-3492-1230-C495-3615A9E31C94}"/>
                </a:ext>
              </a:extLst>
            </p:cNvPr>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2;p65">
              <a:extLst>
                <a:ext uri="{FF2B5EF4-FFF2-40B4-BE49-F238E27FC236}">
                  <a16:creationId xmlns:a16="http://schemas.microsoft.com/office/drawing/2014/main" id="{7767B66F-4FAE-C8AA-3CE5-8494D23C0ED9}"/>
                </a:ext>
              </a:extLst>
            </p:cNvPr>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03;p65">
              <a:extLst>
                <a:ext uri="{FF2B5EF4-FFF2-40B4-BE49-F238E27FC236}">
                  <a16:creationId xmlns:a16="http://schemas.microsoft.com/office/drawing/2014/main" id="{6A3C66EC-08A2-705E-AB5D-7B55DDCD72FA}"/>
                </a:ext>
              </a:extLst>
            </p:cNvPr>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04;p65">
              <a:extLst>
                <a:ext uri="{FF2B5EF4-FFF2-40B4-BE49-F238E27FC236}">
                  <a16:creationId xmlns:a16="http://schemas.microsoft.com/office/drawing/2014/main" id="{C88FE451-1F39-DA4F-2FF0-45186B8845ED}"/>
                </a:ext>
              </a:extLst>
            </p:cNvPr>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5;p65">
              <a:extLst>
                <a:ext uri="{FF2B5EF4-FFF2-40B4-BE49-F238E27FC236}">
                  <a16:creationId xmlns:a16="http://schemas.microsoft.com/office/drawing/2014/main" id="{517D9548-F37C-10B3-B50E-DE29B2F7EC34}"/>
                </a:ext>
              </a:extLst>
            </p:cNvPr>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06;p65">
              <a:extLst>
                <a:ext uri="{FF2B5EF4-FFF2-40B4-BE49-F238E27FC236}">
                  <a16:creationId xmlns:a16="http://schemas.microsoft.com/office/drawing/2014/main" id="{EF97BF99-4E71-7328-904D-B1C225CFB21B}"/>
                </a:ext>
              </a:extLst>
            </p:cNvPr>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07;p65">
              <a:extLst>
                <a:ext uri="{FF2B5EF4-FFF2-40B4-BE49-F238E27FC236}">
                  <a16:creationId xmlns:a16="http://schemas.microsoft.com/office/drawing/2014/main" id="{09E03F58-0514-6BBB-058B-FEFA12A0A9D2}"/>
                </a:ext>
              </a:extLst>
            </p:cNvPr>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8;p65">
              <a:extLst>
                <a:ext uri="{FF2B5EF4-FFF2-40B4-BE49-F238E27FC236}">
                  <a16:creationId xmlns:a16="http://schemas.microsoft.com/office/drawing/2014/main" id="{6013F93B-6900-55FD-0C23-8E15B1EE41CC}"/>
                </a:ext>
              </a:extLst>
            </p:cNvPr>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9;p65">
              <a:extLst>
                <a:ext uri="{FF2B5EF4-FFF2-40B4-BE49-F238E27FC236}">
                  <a16:creationId xmlns:a16="http://schemas.microsoft.com/office/drawing/2014/main" id="{54F9FCD6-43D1-4A60-88B2-5EE31B35855E}"/>
                </a:ext>
              </a:extLst>
            </p:cNvPr>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10;p65">
              <a:extLst>
                <a:ext uri="{FF2B5EF4-FFF2-40B4-BE49-F238E27FC236}">
                  <a16:creationId xmlns:a16="http://schemas.microsoft.com/office/drawing/2014/main" id="{CEC8A79A-BF69-49E4-EDDA-D0EBE101D96D}"/>
                </a:ext>
              </a:extLst>
            </p:cNvPr>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11;p65">
              <a:extLst>
                <a:ext uri="{FF2B5EF4-FFF2-40B4-BE49-F238E27FC236}">
                  <a16:creationId xmlns:a16="http://schemas.microsoft.com/office/drawing/2014/main" id="{FD9B5F6E-0051-C945-1181-D9D2DC691216}"/>
                </a:ext>
              </a:extLst>
            </p:cNvPr>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12;p65">
              <a:extLst>
                <a:ext uri="{FF2B5EF4-FFF2-40B4-BE49-F238E27FC236}">
                  <a16:creationId xmlns:a16="http://schemas.microsoft.com/office/drawing/2014/main" id="{F7E51AD9-8203-6071-D8FC-B1894DC64F35}"/>
                </a:ext>
              </a:extLst>
            </p:cNvPr>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3;p65">
              <a:extLst>
                <a:ext uri="{FF2B5EF4-FFF2-40B4-BE49-F238E27FC236}">
                  <a16:creationId xmlns:a16="http://schemas.microsoft.com/office/drawing/2014/main" id="{EDCBE1E9-3B63-EF30-8AA2-3BF3480C3A02}"/>
                </a:ext>
              </a:extLst>
            </p:cNvPr>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14;p65">
              <a:extLst>
                <a:ext uri="{FF2B5EF4-FFF2-40B4-BE49-F238E27FC236}">
                  <a16:creationId xmlns:a16="http://schemas.microsoft.com/office/drawing/2014/main" id="{36151ADF-DA05-003D-2BB3-9EC997C81F12}"/>
                </a:ext>
              </a:extLst>
            </p:cNvPr>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15;p65">
              <a:extLst>
                <a:ext uri="{FF2B5EF4-FFF2-40B4-BE49-F238E27FC236}">
                  <a16:creationId xmlns:a16="http://schemas.microsoft.com/office/drawing/2014/main" id="{5A86BD77-AAC7-6682-BF87-1034B3B3038E}"/>
                </a:ext>
              </a:extLst>
            </p:cNvPr>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16;p65">
              <a:extLst>
                <a:ext uri="{FF2B5EF4-FFF2-40B4-BE49-F238E27FC236}">
                  <a16:creationId xmlns:a16="http://schemas.microsoft.com/office/drawing/2014/main" id="{7ABF153C-C5D4-9055-4C92-352D940AACE3}"/>
                </a:ext>
              </a:extLst>
            </p:cNvPr>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17;p65">
              <a:extLst>
                <a:ext uri="{FF2B5EF4-FFF2-40B4-BE49-F238E27FC236}">
                  <a16:creationId xmlns:a16="http://schemas.microsoft.com/office/drawing/2014/main" id="{BD2FE243-7595-E122-FDD2-F099C82B9BC6}"/>
                </a:ext>
              </a:extLst>
            </p:cNvPr>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8;p65">
              <a:extLst>
                <a:ext uri="{FF2B5EF4-FFF2-40B4-BE49-F238E27FC236}">
                  <a16:creationId xmlns:a16="http://schemas.microsoft.com/office/drawing/2014/main" id="{558E29A1-8729-820E-46D1-1C2940C1418C}"/>
                </a:ext>
              </a:extLst>
            </p:cNvPr>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19;p65">
              <a:extLst>
                <a:ext uri="{FF2B5EF4-FFF2-40B4-BE49-F238E27FC236}">
                  <a16:creationId xmlns:a16="http://schemas.microsoft.com/office/drawing/2014/main" id="{F6223C9B-4790-7CEA-A572-8C4E71C745C2}"/>
                </a:ext>
              </a:extLst>
            </p:cNvPr>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20;p65">
              <a:extLst>
                <a:ext uri="{FF2B5EF4-FFF2-40B4-BE49-F238E27FC236}">
                  <a16:creationId xmlns:a16="http://schemas.microsoft.com/office/drawing/2014/main" id="{B5E2E686-DC59-BD31-2584-C85E27528333}"/>
                </a:ext>
              </a:extLst>
            </p:cNvPr>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1;p65">
              <a:extLst>
                <a:ext uri="{FF2B5EF4-FFF2-40B4-BE49-F238E27FC236}">
                  <a16:creationId xmlns:a16="http://schemas.microsoft.com/office/drawing/2014/main" id="{9F26E125-9A5E-CDA7-9797-2CB3A88DF0F1}"/>
                </a:ext>
              </a:extLst>
            </p:cNvPr>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2;p65">
              <a:extLst>
                <a:ext uri="{FF2B5EF4-FFF2-40B4-BE49-F238E27FC236}">
                  <a16:creationId xmlns:a16="http://schemas.microsoft.com/office/drawing/2014/main" id="{8A75B3B2-F014-5BDB-6C74-422620ED9B6E}"/>
                </a:ext>
              </a:extLst>
            </p:cNvPr>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3;p65">
              <a:extLst>
                <a:ext uri="{FF2B5EF4-FFF2-40B4-BE49-F238E27FC236}">
                  <a16:creationId xmlns:a16="http://schemas.microsoft.com/office/drawing/2014/main" id="{9112465B-55B5-FA56-D163-6C98C8562411}"/>
                </a:ext>
              </a:extLst>
            </p:cNvPr>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24;p65">
              <a:extLst>
                <a:ext uri="{FF2B5EF4-FFF2-40B4-BE49-F238E27FC236}">
                  <a16:creationId xmlns:a16="http://schemas.microsoft.com/office/drawing/2014/main" id="{3F6284F2-9280-E981-A2D9-A00507C3934D}"/>
                </a:ext>
              </a:extLst>
            </p:cNvPr>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25;p65">
              <a:extLst>
                <a:ext uri="{FF2B5EF4-FFF2-40B4-BE49-F238E27FC236}">
                  <a16:creationId xmlns:a16="http://schemas.microsoft.com/office/drawing/2014/main" id="{88DDC52B-84E1-2082-E86E-EC9A4F436CC6}"/>
                </a:ext>
              </a:extLst>
            </p:cNvPr>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26;p65">
              <a:extLst>
                <a:ext uri="{FF2B5EF4-FFF2-40B4-BE49-F238E27FC236}">
                  <a16:creationId xmlns:a16="http://schemas.microsoft.com/office/drawing/2014/main" id="{57187CE6-0A5E-6530-8AB5-CF5B5628D4BC}"/>
                </a:ext>
              </a:extLst>
            </p:cNvPr>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27;p65">
              <a:extLst>
                <a:ext uri="{FF2B5EF4-FFF2-40B4-BE49-F238E27FC236}">
                  <a16:creationId xmlns:a16="http://schemas.microsoft.com/office/drawing/2014/main" id="{08BF46AF-12CC-BD1E-C8FE-2CCACAEDC868}"/>
                </a:ext>
              </a:extLst>
            </p:cNvPr>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8;p65">
              <a:extLst>
                <a:ext uri="{FF2B5EF4-FFF2-40B4-BE49-F238E27FC236}">
                  <a16:creationId xmlns:a16="http://schemas.microsoft.com/office/drawing/2014/main" id="{56B32FCB-6AD2-FCED-730C-A383A4001F76}"/>
                </a:ext>
              </a:extLst>
            </p:cNvPr>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9;p65">
              <a:extLst>
                <a:ext uri="{FF2B5EF4-FFF2-40B4-BE49-F238E27FC236}">
                  <a16:creationId xmlns:a16="http://schemas.microsoft.com/office/drawing/2014/main" id="{E4302B7D-0647-92E7-5C68-058A7F8AE6E6}"/>
                </a:ext>
              </a:extLst>
            </p:cNvPr>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0;p65">
              <a:extLst>
                <a:ext uri="{FF2B5EF4-FFF2-40B4-BE49-F238E27FC236}">
                  <a16:creationId xmlns:a16="http://schemas.microsoft.com/office/drawing/2014/main" id="{5E5E1567-A933-B109-3364-85F0CBA38338}"/>
                </a:ext>
              </a:extLst>
            </p:cNvPr>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1;p65">
              <a:extLst>
                <a:ext uri="{FF2B5EF4-FFF2-40B4-BE49-F238E27FC236}">
                  <a16:creationId xmlns:a16="http://schemas.microsoft.com/office/drawing/2014/main" id="{0030BEF6-8633-992E-DF53-424059D148D3}"/>
                </a:ext>
              </a:extLst>
            </p:cNvPr>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32;p65">
              <a:extLst>
                <a:ext uri="{FF2B5EF4-FFF2-40B4-BE49-F238E27FC236}">
                  <a16:creationId xmlns:a16="http://schemas.microsoft.com/office/drawing/2014/main" id="{376F6594-D13B-1347-BA8E-F82FCF28708A}"/>
                </a:ext>
              </a:extLst>
            </p:cNvPr>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3;p65">
              <a:extLst>
                <a:ext uri="{FF2B5EF4-FFF2-40B4-BE49-F238E27FC236}">
                  <a16:creationId xmlns:a16="http://schemas.microsoft.com/office/drawing/2014/main" id="{531D20B4-D629-E59A-B143-0F55C1B71C6A}"/>
                </a:ext>
              </a:extLst>
            </p:cNvPr>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4;p65">
              <a:extLst>
                <a:ext uri="{FF2B5EF4-FFF2-40B4-BE49-F238E27FC236}">
                  <a16:creationId xmlns:a16="http://schemas.microsoft.com/office/drawing/2014/main" id="{80B5BD3C-438B-67A8-129A-EB21C3C85A11}"/>
                </a:ext>
              </a:extLst>
            </p:cNvPr>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5;p65">
              <a:extLst>
                <a:ext uri="{FF2B5EF4-FFF2-40B4-BE49-F238E27FC236}">
                  <a16:creationId xmlns:a16="http://schemas.microsoft.com/office/drawing/2014/main" id="{4E68CD42-C98C-310F-EB84-E03127D6F991}"/>
                </a:ext>
              </a:extLst>
            </p:cNvPr>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6;p65">
              <a:extLst>
                <a:ext uri="{FF2B5EF4-FFF2-40B4-BE49-F238E27FC236}">
                  <a16:creationId xmlns:a16="http://schemas.microsoft.com/office/drawing/2014/main" id="{6D4909D7-0333-6B75-CC0F-E80AECAE53F0}"/>
                </a:ext>
              </a:extLst>
            </p:cNvPr>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7;p65">
              <a:extLst>
                <a:ext uri="{FF2B5EF4-FFF2-40B4-BE49-F238E27FC236}">
                  <a16:creationId xmlns:a16="http://schemas.microsoft.com/office/drawing/2014/main" id="{5F285D3C-67B7-CBA0-7E4B-2164DB02C556}"/>
                </a:ext>
              </a:extLst>
            </p:cNvPr>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8;p65">
              <a:extLst>
                <a:ext uri="{FF2B5EF4-FFF2-40B4-BE49-F238E27FC236}">
                  <a16:creationId xmlns:a16="http://schemas.microsoft.com/office/drawing/2014/main" id="{4ABB3FD7-DEDD-7F2D-622C-6B165294DE50}"/>
                </a:ext>
              </a:extLst>
            </p:cNvPr>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39;p65">
              <a:extLst>
                <a:ext uri="{FF2B5EF4-FFF2-40B4-BE49-F238E27FC236}">
                  <a16:creationId xmlns:a16="http://schemas.microsoft.com/office/drawing/2014/main" id="{C605D517-6CCC-4077-4106-7E924E92AEF0}"/>
                </a:ext>
              </a:extLst>
            </p:cNvPr>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40;p65">
              <a:extLst>
                <a:ext uri="{FF2B5EF4-FFF2-40B4-BE49-F238E27FC236}">
                  <a16:creationId xmlns:a16="http://schemas.microsoft.com/office/drawing/2014/main" id="{A4492B44-988B-6F06-C3B2-CF63DA6049E3}"/>
                </a:ext>
              </a:extLst>
            </p:cNvPr>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41;p65">
              <a:extLst>
                <a:ext uri="{FF2B5EF4-FFF2-40B4-BE49-F238E27FC236}">
                  <a16:creationId xmlns:a16="http://schemas.microsoft.com/office/drawing/2014/main" id="{17FE5E59-055E-FFCB-C6E5-EEE57A494C16}"/>
                </a:ext>
              </a:extLst>
            </p:cNvPr>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42;p65">
              <a:extLst>
                <a:ext uri="{FF2B5EF4-FFF2-40B4-BE49-F238E27FC236}">
                  <a16:creationId xmlns:a16="http://schemas.microsoft.com/office/drawing/2014/main" id="{0D206247-8A20-708D-D554-BD643883DECC}"/>
                </a:ext>
              </a:extLst>
            </p:cNvPr>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43;p65">
              <a:extLst>
                <a:ext uri="{FF2B5EF4-FFF2-40B4-BE49-F238E27FC236}">
                  <a16:creationId xmlns:a16="http://schemas.microsoft.com/office/drawing/2014/main" id="{8AC066BC-F0DC-62AE-2754-FEB6DFC037E7}"/>
                </a:ext>
              </a:extLst>
            </p:cNvPr>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44;p65">
              <a:extLst>
                <a:ext uri="{FF2B5EF4-FFF2-40B4-BE49-F238E27FC236}">
                  <a16:creationId xmlns:a16="http://schemas.microsoft.com/office/drawing/2014/main" id="{949D4594-A1E4-ADF5-7FE7-7C3523B113AC}"/>
                </a:ext>
              </a:extLst>
            </p:cNvPr>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45;p65">
              <a:extLst>
                <a:ext uri="{FF2B5EF4-FFF2-40B4-BE49-F238E27FC236}">
                  <a16:creationId xmlns:a16="http://schemas.microsoft.com/office/drawing/2014/main" id="{0FE21A26-8A3D-A4B8-EC60-E7A1F26198E6}"/>
                </a:ext>
              </a:extLst>
            </p:cNvPr>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46;p65">
              <a:extLst>
                <a:ext uri="{FF2B5EF4-FFF2-40B4-BE49-F238E27FC236}">
                  <a16:creationId xmlns:a16="http://schemas.microsoft.com/office/drawing/2014/main" id="{B0657BDA-1FF9-7F60-45CE-09986A3EA19A}"/>
                </a:ext>
              </a:extLst>
            </p:cNvPr>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47;p65">
              <a:extLst>
                <a:ext uri="{FF2B5EF4-FFF2-40B4-BE49-F238E27FC236}">
                  <a16:creationId xmlns:a16="http://schemas.microsoft.com/office/drawing/2014/main" id="{0B5DD0EB-7BA1-D67A-B7BE-479E53C88574}"/>
                </a:ext>
              </a:extLst>
            </p:cNvPr>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761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114A8AE-3C9B-A90C-39EF-6E187618ED6C}"/>
              </a:ext>
            </a:extLst>
          </p:cNvPr>
          <p:cNvGraphicFramePr>
            <a:graphicFrameLocks noChangeAspect="1"/>
          </p:cNvGraphicFramePr>
          <p:nvPr>
            <p:custDataLst>
              <p:tags r:id="rId1"/>
            </p:custDataLst>
            <p:extLst>
              <p:ext uri="{D42A27DB-BD31-4B8C-83A1-F6EECF244321}">
                <p14:modId xmlns:p14="http://schemas.microsoft.com/office/powerpoint/2010/main" val="1528645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 Intro</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550" name="Google Shape;1550;p35"/>
          <p:cNvGrpSpPr/>
          <p:nvPr/>
        </p:nvGrpSpPr>
        <p:grpSpPr>
          <a:xfrm>
            <a:off x="546375" y="880125"/>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331485" y="1674375"/>
              <a:ext cx="278055" cy="903759"/>
            </a:xfrm>
            <a:custGeom>
              <a:avLst/>
              <a:gdLst/>
              <a:ahLst/>
              <a:cxnLst/>
              <a:rect l="l" t="t" r="r" b="b"/>
              <a:pathLst>
                <a:path w="2557" h="8311" extrusionOk="0">
                  <a:moveTo>
                    <a:pt x="2218" y="1"/>
                  </a:moveTo>
                  <a:cubicBezTo>
                    <a:pt x="1906" y="1"/>
                    <a:pt x="1705" y="1468"/>
                    <a:pt x="1705" y="1468"/>
                  </a:cubicBezTo>
                  <a:cubicBezTo>
                    <a:pt x="1705" y="1468"/>
                    <a:pt x="1429" y="3899"/>
                    <a:pt x="1153" y="4651"/>
                  </a:cubicBezTo>
                  <a:cubicBezTo>
                    <a:pt x="953" y="5178"/>
                    <a:pt x="0" y="6581"/>
                    <a:pt x="0" y="6581"/>
                  </a:cubicBezTo>
                  <a:lnTo>
                    <a:pt x="978" y="8310"/>
                  </a:lnTo>
                  <a:cubicBezTo>
                    <a:pt x="978" y="8310"/>
                    <a:pt x="1930" y="6130"/>
                    <a:pt x="2106" y="5478"/>
                  </a:cubicBezTo>
                  <a:cubicBezTo>
                    <a:pt x="2557" y="3899"/>
                    <a:pt x="1980" y="2571"/>
                    <a:pt x="2181" y="1619"/>
                  </a:cubicBezTo>
                  <a:cubicBezTo>
                    <a:pt x="2281" y="1243"/>
                    <a:pt x="2457" y="215"/>
                    <a:pt x="2331" y="65"/>
                  </a:cubicBezTo>
                  <a:cubicBezTo>
                    <a:pt x="2292" y="20"/>
                    <a:pt x="2254" y="1"/>
                    <a:pt x="221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870854" y="2287788"/>
              <a:ext cx="659632" cy="1743142"/>
            </a:xfrm>
            <a:custGeom>
              <a:avLst/>
              <a:gdLst/>
              <a:ahLst/>
              <a:cxnLst/>
              <a:rect l="l" t="t" r="r" b="b"/>
              <a:pathLst>
                <a:path w="6066" h="16030" extrusionOk="0">
                  <a:moveTo>
                    <a:pt x="3668" y="1"/>
                  </a:moveTo>
                  <a:cubicBezTo>
                    <a:pt x="3107" y="1"/>
                    <a:pt x="2530" y="130"/>
                    <a:pt x="2206" y="263"/>
                  </a:cubicBezTo>
                  <a:cubicBezTo>
                    <a:pt x="1505" y="539"/>
                    <a:pt x="302" y="1015"/>
                    <a:pt x="1154" y="2519"/>
                  </a:cubicBezTo>
                  <a:cubicBezTo>
                    <a:pt x="1730" y="3547"/>
                    <a:pt x="1655" y="4324"/>
                    <a:pt x="1580" y="5502"/>
                  </a:cubicBezTo>
                  <a:lnTo>
                    <a:pt x="1580" y="5602"/>
                  </a:lnTo>
                  <a:cubicBezTo>
                    <a:pt x="1204" y="8960"/>
                    <a:pt x="1028" y="10163"/>
                    <a:pt x="728" y="11441"/>
                  </a:cubicBezTo>
                  <a:cubicBezTo>
                    <a:pt x="402" y="12895"/>
                    <a:pt x="1" y="16003"/>
                    <a:pt x="652" y="16028"/>
                  </a:cubicBezTo>
                  <a:cubicBezTo>
                    <a:pt x="685" y="16029"/>
                    <a:pt x="717" y="16030"/>
                    <a:pt x="748" y="16030"/>
                  </a:cubicBezTo>
                  <a:cubicBezTo>
                    <a:pt x="1316" y="16030"/>
                    <a:pt x="1635" y="15821"/>
                    <a:pt x="1279" y="15702"/>
                  </a:cubicBezTo>
                  <a:cubicBezTo>
                    <a:pt x="903" y="15602"/>
                    <a:pt x="903" y="15552"/>
                    <a:pt x="903" y="15426"/>
                  </a:cubicBezTo>
                  <a:cubicBezTo>
                    <a:pt x="1053" y="13923"/>
                    <a:pt x="3209" y="11592"/>
                    <a:pt x="3384" y="9787"/>
                  </a:cubicBezTo>
                  <a:cubicBezTo>
                    <a:pt x="3434" y="9186"/>
                    <a:pt x="3484" y="8634"/>
                    <a:pt x="3510" y="8133"/>
                  </a:cubicBezTo>
                  <a:cubicBezTo>
                    <a:pt x="3760" y="9462"/>
                    <a:pt x="3585" y="10840"/>
                    <a:pt x="3585" y="11291"/>
                  </a:cubicBezTo>
                  <a:cubicBezTo>
                    <a:pt x="3660" y="12945"/>
                    <a:pt x="3986" y="16028"/>
                    <a:pt x="4688" y="16028"/>
                  </a:cubicBezTo>
                  <a:cubicBezTo>
                    <a:pt x="5439" y="16028"/>
                    <a:pt x="5815" y="15802"/>
                    <a:pt x="5339" y="15702"/>
                  </a:cubicBezTo>
                  <a:cubicBezTo>
                    <a:pt x="4913" y="15602"/>
                    <a:pt x="4938" y="15577"/>
                    <a:pt x="4938" y="15452"/>
                  </a:cubicBezTo>
                  <a:cubicBezTo>
                    <a:pt x="5038" y="13822"/>
                    <a:pt x="5765" y="10765"/>
                    <a:pt x="5916" y="8810"/>
                  </a:cubicBezTo>
                  <a:cubicBezTo>
                    <a:pt x="6066" y="6529"/>
                    <a:pt x="5063" y="4875"/>
                    <a:pt x="5013" y="4775"/>
                  </a:cubicBezTo>
                  <a:cubicBezTo>
                    <a:pt x="4462" y="3271"/>
                    <a:pt x="5339" y="1817"/>
                    <a:pt x="5164" y="840"/>
                  </a:cubicBezTo>
                  <a:cubicBezTo>
                    <a:pt x="5039" y="201"/>
                    <a:pt x="4366" y="1"/>
                    <a:pt x="366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1884555" y="2850527"/>
              <a:ext cx="643212" cy="1071331"/>
            </a:xfrm>
            <a:custGeom>
              <a:avLst/>
              <a:gdLst/>
              <a:ahLst/>
              <a:cxnLst/>
              <a:rect l="l" t="t" r="r" b="b"/>
              <a:pathLst>
                <a:path w="5915" h="9852" extrusionOk="0">
                  <a:moveTo>
                    <a:pt x="5088" y="1"/>
                  </a:moveTo>
                  <a:cubicBezTo>
                    <a:pt x="4387" y="523"/>
                    <a:pt x="3565" y="669"/>
                    <a:pt x="2850" y="669"/>
                  </a:cubicBezTo>
                  <a:cubicBezTo>
                    <a:pt x="2262" y="669"/>
                    <a:pt x="1746" y="570"/>
                    <a:pt x="1429" y="502"/>
                  </a:cubicBezTo>
                  <a:cubicBezTo>
                    <a:pt x="1228" y="2181"/>
                    <a:pt x="125" y="8547"/>
                    <a:pt x="0" y="9424"/>
                  </a:cubicBezTo>
                  <a:cubicBezTo>
                    <a:pt x="577" y="9625"/>
                    <a:pt x="752" y="9675"/>
                    <a:pt x="927" y="9675"/>
                  </a:cubicBezTo>
                  <a:cubicBezTo>
                    <a:pt x="3960" y="5214"/>
                    <a:pt x="3358" y="3459"/>
                    <a:pt x="3384" y="2958"/>
                  </a:cubicBezTo>
                  <a:lnTo>
                    <a:pt x="3384" y="2958"/>
                  </a:lnTo>
                  <a:cubicBezTo>
                    <a:pt x="3484" y="3535"/>
                    <a:pt x="3509" y="6843"/>
                    <a:pt x="3734" y="9675"/>
                  </a:cubicBezTo>
                  <a:cubicBezTo>
                    <a:pt x="3854" y="9750"/>
                    <a:pt x="4118" y="9852"/>
                    <a:pt x="4401" y="9852"/>
                  </a:cubicBezTo>
                  <a:cubicBezTo>
                    <a:pt x="4592" y="9852"/>
                    <a:pt x="4791" y="9806"/>
                    <a:pt x="4963" y="9675"/>
                  </a:cubicBezTo>
                  <a:cubicBezTo>
                    <a:pt x="4988" y="9500"/>
                    <a:pt x="5765" y="3785"/>
                    <a:pt x="5790" y="3635"/>
                  </a:cubicBezTo>
                  <a:cubicBezTo>
                    <a:pt x="5915" y="1956"/>
                    <a:pt x="5389" y="627"/>
                    <a:pt x="5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028965" y="2280937"/>
              <a:ext cx="498802" cy="743472"/>
            </a:xfrm>
            <a:custGeom>
              <a:avLst/>
              <a:gdLst/>
              <a:ahLst/>
              <a:cxnLst/>
              <a:rect l="l" t="t" r="r" b="b"/>
              <a:pathLst>
                <a:path w="4587" h="6837" extrusionOk="0">
                  <a:moveTo>
                    <a:pt x="2281" y="1"/>
                  </a:moveTo>
                  <a:cubicBezTo>
                    <a:pt x="3484" y="1329"/>
                    <a:pt x="3158" y="1880"/>
                    <a:pt x="2782" y="1956"/>
                  </a:cubicBezTo>
                  <a:cubicBezTo>
                    <a:pt x="2692" y="1975"/>
                    <a:pt x="2604" y="1984"/>
                    <a:pt x="2518" y="1984"/>
                  </a:cubicBezTo>
                  <a:cubicBezTo>
                    <a:pt x="1362" y="1984"/>
                    <a:pt x="602" y="377"/>
                    <a:pt x="602" y="377"/>
                  </a:cubicBezTo>
                  <a:lnTo>
                    <a:pt x="276" y="502"/>
                  </a:lnTo>
                  <a:cubicBezTo>
                    <a:pt x="276" y="502"/>
                    <a:pt x="953" y="1053"/>
                    <a:pt x="1053" y="2231"/>
                  </a:cubicBezTo>
                  <a:cubicBezTo>
                    <a:pt x="1153" y="3635"/>
                    <a:pt x="101" y="3635"/>
                    <a:pt x="101" y="3635"/>
                  </a:cubicBezTo>
                  <a:cubicBezTo>
                    <a:pt x="251" y="4412"/>
                    <a:pt x="0" y="6642"/>
                    <a:pt x="0" y="6642"/>
                  </a:cubicBezTo>
                  <a:cubicBezTo>
                    <a:pt x="437" y="6775"/>
                    <a:pt x="931" y="6836"/>
                    <a:pt x="1494" y="6836"/>
                  </a:cubicBezTo>
                  <a:cubicBezTo>
                    <a:pt x="1674" y="6836"/>
                    <a:pt x="1861" y="6830"/>
                    <a:pt x="2056" y="6818"/>
                  </a:cubicBezTo>
                  <a:cubicBezTo>
                    <a:pt x="3835" y="6642"/>
                    <a:pt x="4236" y="6316"/>
                    <a:pt x="4236" y="6316"/>
                  </a:cubicBezTo>
                  <a:cubicBezTo>
                    <a:pt x="4236" y="6316"/>
                    <a:pt x="4587" y="5414"/>
                    <a:pt x="4236" y="3484"/>
                  </a:cubicBezTo>
                  <a:cubicBezTo>
                    <a:pt x="3860" y="1529"/>
                    <a:pt x="2707" y="101"/>
                    <a:pt x="2707" y="101"/>
                  </a:cubicBezTo>
                  <a:lnTo>
                    <a:pt x="2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108564" y="2201882"/>
              <a:ext cx="184645" cy="181600"/>
            </a:xfrm>
            <a:custGeom>
              <a:avLst/>
              <a:gdLst/>
              <a:ahLst/>
              <a:cxnLst/>
              <a:rect l="l" t="t" r="r" b="b"/>
              <a:pathLst>
                <a:path w="1698" h="1670" extrusionOk="0">
                  <a:moveTo>
                    <a:pt x="196" y="1"/>
                  </a:moveTo>
                  <a:cubicBezTo>
                    <a:pt x="196" y="1"/>
                    <a:pt x="622" y="552"/>
                    <a:pt x="271" y="953"/>
                  </a:cubicBezTo>
                  <a:cubicBezTo>
                    <a:pt x="0" y="1282"/>
                    <a:pt x="1040" y="1670"/>
                    <a:pt x="1485" y="1670"/>
                  </a:cubicBezTo>
                  <a:cubicBezTo>
                    <a:pt x="1618" y="1670"/>
                    <a:pt x="1697" y="1635"/>
                    <a:pt x="1674" y="1555"/>
                  </a:cubicBezTo>
                  <a:cubicBezTo>
                    <a:pt x="1499" y="1129"/>
                    <a:pt x="1223" y="903"/>
                    <a:pt x="1324" y="327"/>
                  </a:cubicBezTo>
                  <a:lnTo>
                    <a:pt x="19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075289" y="2045946"/>
              <a:ext cx="264462" cy="263701"/>
            </a:xfrm>
            <a:custGeom>
              <a:avLst/>
              <a:gdLst/>
              <a:ahLst/>
              <a:cxnLst/>
              <a:rect l="l" t="t" r="r" b="b"/>
              <a:pathLst>
                <a:path w="2432" h="2425" extrusionOk="0">
                  <a:moveTo>
                    <a:pt x="858" y="0"/>
                  </a:moveTo>
                  <a:cubicBezTo>
                    <a:pt x="499" y="0"/>
                    <a:pt x="234" y="346"/>
                    <a:pt x="176" y="558"/>
                  </a:cubicBezTo>
                  <a:cubicBezTo>
                    <a:pt x="0" y="1159"/>
                    <a:pt x="351" y="1660"/>
                    <a:pt x="602" y="1886"/>
                  </a:cubicBezTo>
                  <a:cubicBezTo>
                    <a:pt x="993" y="2277"/>
                    <a:pt x="1459" y="2425"/>
                    <a:pt x="1771" y="2425"/>
                  </a:cubicBezTo>
                  <a:cubicBezTo>
                    <a:pt x="1939" y="2425"/>
                    <a:pt x="2062" y="2382"/>
                    <a:pt x="2106" y="2312"/>
                  </a:cubicBezTo>
                  <a:cubicBezTo>
                    <a:pt x="2432" y="1861"/>
                    <a:pt x="1680" y="382"/>
                    <a:pt x="1203" y="107"/>
                  </a:cubicBezTo>
                  <a:cubicBezTo>
                    <a:pt x="1082" y="31"/>
                    <a:pt x="966" y="0"/>
                    <a:pt x="85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050713" y="2027678"/>
              <a:ext cx="218137" cy="247172"/>
            </a:xfrm>
            <a:custGeom>
              <a:avLst/>
              <a:gdLst/>
              <a:ahLst/>
              <a:cxnLst/>
              <a:rect l="l" t="t" r="r" b="b"/>
              <a:pathLst>
                <a:path w="2006" h="2273" extrusionOk="0">
                  <a:moveTo>
                    <a:pt x="1139" y="1"/>
                  </a:moveTo>
                  <a:cubicBezTo>
                    <a:pt x="704" y="1"/>
                    <a:pt x="260" y="305"/>
                    <a:pt x="151" y="801"/>
                  </a:cubicBezTo>
                  <a:cubicBezTo>
                    <a:pt x="1" y="1503"/>
                    <a:pt x="352" y="1828"/>
                    <a:pt x="402" y="1904"/>
                  </a:cubicBezTo>
                  <a:cubicBezTo>
                    <a:pt x="591" y="2122"/>
                    <a:pt x="864" y="2272"/>
                    <a:pt x="992" y="2272"/>
                  </a:cubicBezTo>
                  <a:cubicBezTo>
                    <a:pt x="1084" y="2272"/>
                    <a:pt x="1101" y="2193"/>
                    <a:pt x="953" y="2004"/>
                  </a:cubicBezTo>
                  <a:cubicBezTo>
                    <a:pt x="627" y="1553"/>
                    <a:pt x="1079" y="1553"/>
                    <a:pt x="803" y="1177"/>
                  </a:cubicBezTo>
                  <a:cubicBezTo>
                    <a:pt x="703" y="1026"/>
                    <a:pt x="828" y="1051"/>
                    <a:pt x="1404" y="826"/>
                  </a:cubicBezTo>
                  <a:cubicBezTo>
                    <a:pt x="1981" y="600"/>
                    <a:pt x="2006" y="550"/>
                    <a:pt x="1856" y="375"/>
                  </a:cubicBezTo>
                  <a:cubicBezTo>
                    <a:pt x="1674" y="117"/>
                    <a:pt x="1408" y="1"/>
                    <a:pt x="1139"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230681" y="2222978"/>
              <a:ext cx="73401" cy="61548"/>
            </a:xfrm>
            <a:custGeom>
              <a:avLst/>
              <a:gdLst/>
              <a:ahLst/>
              <a:cxnLst/>
              <a:rect l="l" t="t" r="r" b="b"/>
              <a:pathLst>
                <a:path w="675" h="566" extrusionOk="0">
                  <a:moveTo>
                    <a:pt x="501" y="1"/>
                  </a:moveTo>
                  <a:cubicBezTo>
                    <a:pt x="486" y="1"/>
                    <a:pt x="469" y="3"/>
                    <a:pt x="451" y="7"/>
                  </a:cubicBezTo>
                  <a:cubicBezTo>
                    <a:pt x="251" y="57"/>
                    <a:pt x="175" y="333"/>
                    <a:pt x="175" y="333"/>
                  </a:cubicBezTo>
                  <a:cubicBezTo>
                    <a:pt x="150" y="433"/>
                    <a:pt x="0" y="509"/>
                    <a:pt x="175" y="559"/>
                  </a:cubicBezTo>
                  <a:cubicBezTo>
                    <a:pt x="193" y="564"/>
                    <a:pt x="211" y="566"/>
                    <a:pt x="230" y="566"/>
                  </a:cubicBezTo>
                  <a:cubicBezTo>
                    <a:pt x="402" y="566"/>
                    <a:pt x="629" y="373"/>
                    <a:pt x="652" y="283"/>
                  </a:cubicBezTo>
                  <a:cubicBezTo>
                    <a:pt x="675" y="215"/>
                    <a:pt x="656" y="1"/>
                    <a:pt x="501"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1584753" y="1827049"/>
              <a:ext cx="504239" cy="791972"/>
            </a:xfrm>
            <a:custGeom>
              <a:avLst/>
              <a:gdLst/>
              <a:ahLst/>
              <a:cxnLst/>
              <a:rect l="l" t="t" r="r" b="b"/>
              <a:pathLst>
                <a:path w="4637" h="7283" extrusionOk="0">
                  <a:moveTo>
                    <a:pt x="177" y="1"/>
                  </a:moveTo>
                  <a:cubicBezTo>
                    <a:pt x="123" y="1"/>
                    <a:pt x="79" y="35"/>
                    <a:pt x="50" y="114"/>
                  </a:cubicBezTo>
                  <a:cubicBezTo>
                    <a:pt x="0" y="290"/>
                    <a:pt x="552" y="1192"/>
                    <a:pt x="752" y="1493"/>
                  </a:cubicBezTo>
                  <a:cubicBezTo>
                    <a:pt x="1278" y="2320"/>
                    <a:pt x="1328" y="4024"/>
                    <a:pt x="2256" y="5052"/>
                  </a:cubicBezTo>
                  <a:cubicBezTo>
                    <a:pt x="2707" y="5553"/>
                    <a:pt x="4336" y="7282"/>
                    <a:pt x="4336" y="7282"/>
                  </a:cubicBezTo>
                  <a:lnTo>
                    <a:pt x="4637" y="5328"/>
                  </a:lnTo>
                  <a:cubicBezTo>
                    <a:pt x="4637" y="5328"/>
                    <a:pt x="3208" y="4350"/>
                    <a:pt x="2832" y="3949"/>
                  </a:cubicBezTo>
                  <a:cubicBezTo>
                    <a:pt x="2281" y="3348"/>
                    <a:pt x="1153" y="1192"/>
                    <a:pt x="1153" y="1192"/>
                  </a:cubicBezTo>
                  <a:cubicBezTo>
                    <a:pt x="1153" y="1192"/>
                    <a:pt x="493" y="1"/>
                    <a:pt x="17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0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B8007D0-F025-6BD1-0EBA-FC50BF4DEFE9}"/>
              </a:ext>
            </a:extLst>
          </p:cNvPr>
          <p:cNvGraphicFramePr>
            <a:graphicFrameLocks noChangeAspect="1"/>
          </p:cNvGraphicFramePr>
          <p:nvPr>
            <p:custDataLst>
              <p:tags r:id="rId1"/>
            </p:custDataLst>
            <p:extLst>
              <p:ext uri="{D42A27DB-BD31-4B8C-83A1-F6EECF244321}">
                <p14:modId xmlns:p14="http://schemas.microsoft.com/office/powerpoint/2010/main" val="730162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Google Shape;394;p31">
            <a:extLst>
              <a:ext uri="{FF2B5EF4-FFF2-40B4-BE49-F238E27FC236}">
                <a16:creationId xmlns:a16="http://schemas.microsoft.com/office/drawing/2014/main" id="{D4713CB9-B0A0-61C7-6D8D-6C7E5FA97DA9}"/>
              </a:ext>
            </a:extLst>
          </p:cNvPr>
          <p:cNvSpPr txBox="1">
            <a:spLocks/>
          </p:cNvSpPr>
          <p:nvPr/>
        </p:nvSpPr>
        <p:spPr>
          <a:xfrm>
            <a:off x="1559935" y="0"/>
            <a:ext cx="5514300" cy="174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ssion One"/>
              <a:buNone/>
              <a:defRPr sz="4000" b="0" i="0" u="none" strike="noStrike" cap="none">
                <a:solidFill>
                  <a:schemeClr val="dk1"/>
                </a:solidFill>
                <a:latin typeface="Passion One"/>
                <a:ea typeface="Passion One"/>
                <a:cs typeface="Passion One"/>
                <a:sym typeface="Passion One"/>
              </a:defRPr>
            </a:lvl1pPr>
            <a:lvl2pPr marR="0" lvl="1"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3600"/>
              <a:buFont typeface="Passion One"/>
              <a:buNone/>
              <a:defRPr sz="3600" b="0" i="0" u="none" strike="noStrike" cap="none">
                <a:solidFill>
                  <a:schemeClr val="dk1"/>
                </a:solidFill>
                <a:latin typeface="Passion One"/>
                <a:ea typeface="Passion One"/>
                <a:cs typeface="Passion One"/>
                <a:sym typeface="Passion One"/>
              </a:defRPr>
            </a:lvl9pPr>
          </a:lstStyle>
          <a:p>
            <a:pPr algn="ctr"/>
            <a:r>
              <a:rPr lang="en-US" sz="4800" b="1" dirty="0">
                <a:latin typeface="Barlow Semi Condensed" panose="00000506000000000000" pitchFamily="2" charset="0"/>
              </a:rPr>
              <a:t>Team Names </a:t>
            </a:r>
          </a:p>
        </p:txBody>
      </p:sp>
      <p:sp>
        <p:nvSpPr>
          <p:cNvPr id="7" name="Content Placeholder 2">
            <a:extLst>
              <a:ext uri="{FF2B5EF4-FFF2-40B4-BE49-F238E27FC236}">
                <a16:creationId xmlns:a16="http://schemas.microsoft.com/office/drawing/2014/main" id="{CAD8DC31-2B5A-AFD3-0DC3-D44B9130385C}"/>
              </a:ext>
            </a:extLst>
          </p:cNvPr>
          <p:cNvSpPr txBox="1">
            <a:spLocks/>
          </p:cNvSpPr>
          <p:nvPr/>
        </p:nvSpPr>
        <p:spPr>
          <a:xfrm>
            <a:off x="988430" y="1669257"/>
            <a:ext cx="484086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Marian Adel Amread</a:t>
            </a:r>
          </a:p>
          <a:p>
            <a:pPr marL="0" indent="0">
              <a:buFont typeface="Tw Cen MT" panose="020B0602020104020603" pitchFamily="34" charset="0"/>
              <a:buNone/>
            </a:pPr>
            <a:endParaRPr lang="en-US" sz="1800" dirty="0"/>
          </a:p>
        </p:txBody>
      </p:sp>
      <p:sp>
        <p:nvSpPr>
          <p:cNvPr id="8" name="Content Placeholder 2">
            <a:extLst>
              <a:ext uri="{FF2B5EF4-FFF2-40B4-BE49-F238E27FC236}">
                <a16:creationId xmlns:a16="http://schemas.microsoft.com/office/drawing/2014/main" id="{72F5262C-2764-E775-F5D0-488501886709}"/>
              </a:ext>
            </a:extLst>
          </p:cNvPr>
          <p:cNvSpPr txBox="1">
            <a:spLocks/>
          </p:cNvSpPr>
          <p:nvPr/>
        </p:nvSpPr>
        <p:spPr>
          <a:xfrm>
            <a:off x="988430" y="2412206"/>
            <a:ext cx="4840865" cy="447675"/>
          </a:xfrm>
          <a:prstGeom prst="rect">
            <a:avLst/>
          </a:prstGeom>
        </p:spPr>
        <p:txBody>
          <a:bodyPr vert="horz" lIns="45720" tIns="45720" rIns="45720" bIns="45720" rtlCol="0">
            <a:normAutofit fontScale="92500" lnSpcReduction="10000"/>
          </a:bodyPr>
          <a:lstStyle>
            <a:defPPr marR="0" lvl="0" algn="l" rtl="0">
              <a:lnSpc>
                <a:spcPct val="100000"/>
              </a:lnSpc>
              <a:spcBef>
                <a:spcPts val="0"/>
              </a:spcBef>
              <a:spcAft>
                <a:spcPts val="0"/>
              </a:spcAft>
            </a:defPPr>
            <a:lvl1pPr marL="0" indent="0" defTabSz="914400" eaLnBrk="1" latinLnBrk="0" hangingPunct="1">
              <a:lnSpc>
                <a:spcPct val="90000"/>
              </a:lnSpc>
              <a:spcBef>
                <a:spcPts val="1200"/>
              </a:spcBef>
              <a:spcAft>
                <a:spcPts val="200"/>
              </a:spcAft>
              <a:buClr>
                <a:schemeClr val="accent1"/>
              </a:buClr>
              <a:buSzPct val="100000"/>
              <a:buFont typeface="Tw Cen MT" panose="020B0602020104020603" pitchFamily="34" charset="0"/>
              <a:buNone/>
              <a:defRPr sz="2800" b="1" kern="1200">
                <a:solidFill>
                  <a:schemeClr val="tx1"/>
                </a:solidFill>
                <a:latin typeface="+mn-lt"/>
                <a:ea typeface="+mn-ea"/>
                <a:cs typeface="+mn-cs"/>
              </a:defRPr>
            </a:lvl1pPr>
            <a:lvl2pPr marL="265176" indent="-137160" defTabSz="91440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3pPr>
            <a:lvl4pPr marL="59436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4pPr>
            <a:lvl5pPr marL="77724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5pPr>
            <a:lvl6pPr marL="91440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6pPr>
            <a:lvl7pPr marL="1060704"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7pPr>
            <a:lvl8pPr marL="1216152"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8pPr>
            <a:lvl9pPr marL="13624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9pPr>
          </a:lstStyle>
          <a:p>
            <a:r>
              <a:rPr lang="en-US" dirty="0"/>
              <a:t>Dina Mohamed Osman</a:t>
            </a:r>
          </a:p>
          <a:p>
            <a:endParaRPr lang="en-US" dirty="0"/>
          </a:p>
        </p:txBody>
      </p:sp>
      <p:sp>
        <p:nvSpPr>
          <p:cNvPr id="9" name="Content Placeholder 2">
            <a:extLst>
              <a:ext uri="{FF2B5EF4-FFF2-40B4-BE49-F238E27FC236}">
                <a16:creationId xmlns:a16="http://schemas.microsoft.com/office/drawing/2014/main" id="{921BA80D-3BEC-9E0A-646F-AE41FECB193A}"/>
              </a:ext>
            </a:extLst>
          </p:cNvPr>
          <p:cNvSpPr txBox="1">
            <a:spLocks/>
          </p:cNvSpPr>
          <p:nvPr/>
        </p:nvSpPr>
        <p:spPr>
          <a:xfrm>
            <a:off x="988430" y="3274220"/>
            <a:ext cx="4840865"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Mina Mounir </a:t>
            </a:r>
            <a:r>
              <a:rPr lang="en-US" sz="2800" b="1" dirty="0" err="1"/>
              <a:t>Mirhom</a:t>
            </a:r>
            <a:endParaRPr lang="en-US" sz="1800" dirty="0"/>
          </a:p>
        </p:txBody>
      </p:sp>
    </p:spTree>
    <p:extLst>
      <p:ext uri="{BB962C8B-B14F-4D97-AF65-F5344CB8AC3E}">
        <p14:creationId xmlns:p14="http://schemas.microsoft.com/office/powerpoint/2010/main" val="405054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114A8AE-3C9B-A90C-39EF-6E187618ED6C}"/>
              </a:ext>
            </a:extLst>
          </p:cNvPr>
          <p:cNvGraphicFramePr>
            <a:graphicFrameLocks noChangeAspect="1"/>
          </p:cNvGraphicFramePr>
          <p:nvPr>
            <p:custDataLst>
              <p:tags r:id="rId1"/>
            </p:custDataLst>
            <p:extLst>
              <p:ext uri="{D42A27DB-BD31-4B8C-83A1-F6EECF244321}">
                <p14:modId xmlns:p14="http://schemas.microsoft.com/office/powerpoint/2010/main" val="2641319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3114A8AE-3C9B-A90C-39EF-6E187618ED6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47" name="Google Shape;1547;p35"/>
          <p:cNvSpPr txBox="1">
            <a:spLocks noGrp="1"/>
          </p:cNvSpPr>
          <p:nvPr>
            <p:ph type="title"/>
          </p:nvPr>
        </p:nvSpPr>
        <p:spPr>
          <a:xfrm>
            <a:off x="4206551" y="2984363"/>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Business Overview </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 name="Google Shape;2867;p66">
            <a:extLst>
              <a:ext uri="{FF2B5EF4-FFF2-40B4-BE49-F238E27FC236}">
                <a16:creationId xmlns:a16="http://schemas.microsoft.com/office/drawing/2014/main" id="{4D2C4FBC-18C2-9C1E-D8FC-A30E22FB79F3}"/>
              </a:ext>
            </a:extLst>
          </p:cNvPr>
          <p:cNvGrpSpPr/>
          <p:nvPr/>
        </p:nvGrpSpPr>
        <p:grpSpPr>
          <a:xfrm>
            <a:off x="488706" y="925006"/>
            <a:ext cx="4098563" cy="3293487"/>
            <a:chOff x="630600" y="2865450"/>
            <a:chExt cx="2314779" cy="1738542"/>
          </a:xfrm>
        </p:grpSpPr>
        <p:sp>
          <p:nvSpPr>
            <p:cNvPr id="5" name="Google Shape;2868;p66">
              <a:extLst>
                <a:ext uri="{FF2B5EF4-FFF2-40B4-BE49-F238E27FC236}">
                  <a16:creationId xmlns:a16="http://schemas.microsoft.com/office/drawing/2014/main" id="{7C07C9AA-ACA5-250C-AEDD-5402F042CD55}"/>
                </a:ext>
              </a:extLst>
            </p:cNvPr>
            <p:cNvSpPr/>
            <p:nvPr/>
          </p:nvSpPr>
          <p:spPr>
            <a:xfrm>
              <a:off x="659812" y="3431926"/>
              <a:ext cx="1813744" cy="1159512"/>
            </a:xfrm>
            <a:custGeom>
              <a:avLst/>
              <a:gdLst/>
              <a:ahLst/>
              <a:cxnLst/>
              <a:rect l="l" t="t" r="r" b="b"/>
              <a:pathLst>
                <a:path w="32658" h="20878" extrusionOk="0">
                  <a:moveTo>
                    <a:pt x="1354" y="1"/>
                  </a:moveTo>
                  <a:cubicBezTo>
                    <a:pt x="602" y="1"/>
                    <a:pt x="1" y="577"/>
                    <a:pt x="1" y="1329"/>
                  </a:cubicBezTo>
                  <a:lnTo>
                    <a:pt x="1" y="19550"/>
                  </a:lnTo>
                  <a:cubicBezTo>
                    <a:pt x="1" y="20276"/>
                    <a:pt x="602" y="20878"/>
                    <a:pt x="1354" y="20878"/>
                  </a:cubicBezTo>
                  <a:lnTo>
                    <a:pt x="31279" y="20878"/>
                  </a:lnTo>
                  <a:cubicBezTo>
                    <a:pt x="32056" y="20878"/>
                    <a:pt x="32657" y="20276"/>
                    <a:pt x="32657" y="19550"/>
                  </a:cubicBez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69;p66">
              <a:extLst>
                <a:ext uri="{FF2B5EF4-FFF2-40B4-BE49-F238E27FC236}">
                  <a16:creationId xmlns:a16="http://schemas.microsoft.com/office/drawing/2014/main" id="{97925418-DDC6-FD5A-30BB-0FAB14B93659}"/>
                </a:ext>
              </a:extLst>
            </p:cNvPr>
            <p:cNvSpPr/>
            <p:nvPr/>
          </p:nvSpPr>
          <p:spPr>
            <a:xfrm>
              <a:off x="659812" y="3431926"/>
              <a:ext cx="1813744" cy="210265"/>
            </a:xfrm>
            <a:custGeom>
              <a:avLst/>
              <a:gdLst/>
              <a:ahLst/>
              <a:cxnLst/>
              <a:rect l="l" t="t" r="r" b="b"/>
              <a:pathLst>
                <a:path w="32658" h="3786" extrusionOk="0">
                  <a:moveTo>
                    <a:pt x="1354" y="1"/>
                  </a:moveTo>
                  <a:cubicBezTo>
                    <a:pt x="602" y="1"/>
                    <a:pt x="1" y="577"/>
                    <a:pt x="1" y="1329"/>
                  </a:cubicBezTo>
                  <a:lnTo>
                    <a:pt x="1" y="3785"/>
                  </a:lnTo>
                  <a:lnTo>
                    <a:pt x="32657" y="3785"/>
                  </a:ln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70;p66">
              <a:extLst>
                <a:ext uri="{FF2B5EF4-FFF2-40B4-BE49-F238E27FC236}">
                  <a16:creationId xmlns:a16="http://schemas.microsoft.com/office/drawing/2014/main" id="{A72BA435-9AF0-187F-7778-5F0FE69C673A}"/>
                </a:ext>
              </a:extLst>
            </p:cNvPr>
            <p:cNvSpPr/>
            <p:nvPr/>
          </p:nvSpPr>
          <p:spPr>
            <a:xfrm>
              <a:off x="748893" y="3735379"/>
              <a:ext cx="1645298" cy="211598"/>
            </a:xfrm>
            <a:custGeom>
              <a:avLst/>
              <a:gdLst/>
              <a:ahLst/>
              <a:cxnLst/>
              <a:rect l="l" t="t" r="r" b="b"/>
              <a:pathLst>
                <a:path w="29625" h="3810" extrusionOk="0">
                  <a:moveTo>
                    <a:pt x="1" y="0"/>
                  </a:moveTo>
                  <a:lnTo>
                    <a:pt x="1" y="3810"/>
                  </a:lnTo>
                  <a:lnTo>
                    <a:pt x="29625" y="3810"/>
                  </a:lnTo>
                  <a:lnTo>
                    <a:pt x="2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1;p66">
              <a:extLst>
                <a:ext uri="{FF2B5EF4-FFF2-40B4-BE49-F238E27FC236}">
                  <a16:creationId xmlns:a16="http://schemas.microsoft.com/office/drawing/2014/main" id="{68BCD4AA-1F5C-FFCE-5AB9-DFE189F0128A}"/>
                </a:ext>
              </a:extLst>
            </p:cNvPr>
            <p:cNvSpPr/>
            <p:nvPr/>
          </p:nvSpPr>
          <p:spPr>
            <a:xfrm>
              <a:off x="748893" y="4004011"/>
              <a:ext cx="1645298" cy="211653"/>
            </a:xfrm>
            <a:custGeom>
              <a:avLst/>
              <a:gdLst/>
              <a:ahLst/>
              <a:cxnLst/>
              <a:rect l="l" t="t" r="r" b="b"/>
              <a:pathLst>
                <a:path w="29625" h="3811" extrusionOk="0">
                  <a:moveTo>
                    <a:pt x="1" y="0"/>
                  </a:moveTo>
                  <a:lnTo>
                    <a:pt x="1" y="3810"/>
                  </a:lnTo>
                  <a:lnTo>
                    <a:pt x="29625" y="3810"/>
                  </a:lnTo>
                  <a:lnTo>
                    <a:pt x="29625" y="0"/>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2;p66">
              <a:extLst>
                <a:ext uri="{FF2B5EF4-FFF2-40B4-BE49-F238E27FC236}">
                  <a16:creationId xmlns:a16="http://schemas.microsoft.com/office/drawing/2014/main" id="{7A1307CF-624B-B839-B784-3FD97CC1A317}"/>
                </a:ext>
              </a:extLst>
            </p:cNvPr>
            <p:cNvSpPr/>
            <p:nvPr/>
          </p:nvSpPr>
          <p:spPr>
            <a:xfrm>
              <a:off x="748893" y="4254537"/>
              <a:ext cx="1645298" cy="211653"/>
            </a:xfrm>
            <a:custGeom>
              <a:avLst/>
              <a:gdLst/>
              <a:ahLst/>
              <a:cxnLst/>
              <a:rect l="l" t="t" r="r" b="b"/>
              <a:pathLst>
                <a:path w="29625" h="3811" extrusionOk="0">
                  <a:moveTo>
                    <a:pt x="1" y="1"/>
                  </a:moveTo>
                  <a:lnTo>
                    <a:pt x="1" y="3810"/>
                  </a:lnTo>
                  <a:lnTo>
                    <a:pt x="29625" y="3810"/>
                  </a:lnTo>
                  <a:lnTo>
                    <a:pt x="29625" y="1"/>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3;p66">
              <a:extLst>
                <a:ext uri="{FF2B5EF4-FFF2-40B4-BE49-F238E27FC236}">
                  <a16:creationId xmlns:a16="http://schemas.microsoft.com/office/drawing/2014/main" id="{74224355-ABA3-55C2-3D4E-35FBFB6AA994}"/>
                </a:ext>
              </a:extLst>
            </p:cNvPr>
            <p:cNvSpPr/>
            <p:nvPr/>
          </p:nvSpPr>
          <p:spPr>
            <a:xfrm>
              <a:off x="1550623" y="2908602"/>
              <a:ext cx="902040" cy="1357170"/>
            </a:xfrm>
            <a:custGeom>
              <a:avLst/>
              <a:gdLst/>
              <a:ahLst/>
              <a:cxnLst/>
              <a:rect l="l" t="t" r="r" b="b"/>
              <a:pathLst>
                <a:path w="16242" h="24437" extrusionOk="0">
                  <a:moveTo>
                    <a:pt x="1454" y="0"/>
                  </a:moveTo>
                  <a:cubicBezTo>
                    <a:pt x="652" y="0"/>
                    <a:pt x="1" y="652"/>
                    <a:pt x="1" y="1454"/>
                  </a:cubicBezTo>
                  <a:lnTo>
                    <a:pt x="1" y="22983"/>
                  </a:lnTo>
                  <a:cubicBezTo>
                    <a:pt x="1" y="23785"/>
                    <a:pt x="652" y="24436"/>
                    <a:pt x="1454" y="24436"/>
                  </a:cubicBezTo>
                  <a:lnTo>
                    <a:pt x="14788" y="24436"/>
                  </a:lnTo>
                  <a:cubicBezTo>
                    <a:pt x="15590" y="24436"/>
                    <a:pt x="16241" y="23785"/>
                    <a:pt x="16241" y="22983"/>
                  </a:cubicBezTo>
                  <a:lnTo>
                    <a:pt x="16241" y="1454"/>
                  </a:lnTo>
                  <a:cubicBezTo>
                    <a:pt x="16241" y="652"/>
                    <a:pt x="15590" y="0"/>
                    <a:pt x="147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4;p66">
              <a:extLst>
                <a:ext uri="{FF2B5EF4-FFF2-40B4-BE49-F238E27FC236}">
                  <a16:creationId xmlns:a16="http://schemas.microsoft.com/office/drawing/2014/main" id="{8FD71DE5-50A7-74A3-FCE3-04510666C886}"/>
                </a:ext>
              </a:extLst>
            </p:cNvPr>
            <p:cNvSpPr/>
            <p:nvPr/>
          </p:nvSpPr>
          <p:spPr>
            <a:xfrm>
              <a:off x="1663363" y="3038003"/>
              <a:ext cx="858887" cy="1357225"/>
            </a:xfrm>
            <a:custGeom>
              <a:avLst/>
              <a:gdLst/>
              <a:ahLst/>
              <a:cxnLst/>
              <a:rect l="l" t="t" r="r" b="b"/>
              <a:pathLst>
                <a:path w="15465" h="24438" extrusionOk="0">
                  <a:moveTo>
                    <a:pt x="1379" y="1"/>
                  </a:moveTo>
                  <a:cubicBezTo>
                    <a:pt x="627" y="1"/>
                    <a:pt x="1" y="653"/>
                    <a:pt x="1" y="1455"/>
                  </a:cubicBezTo>
                  <a:lnTo>
                    <a:pt x="1" y="22983"/>
                  </a:lnTo>
                  <a:cubicBezTo>
                    <a:pt x="1" y="23785"/>
                    <a:pt x="627" y="24437"/>
                    <a:pt x="1379" y="24437"/>
                  </a:cubicBezTo>
                  <a:lnTo>
                    <a:pt x="14086" y="24437"/>
                  </a:lnTo>
                  <a:cubicBezTo>
                    <a:pt x="14838" y="24437"/>
                    <a:pt x="15465" y="23785"/>
                    <a:pt x="15465" y="22983"/>
                  </a:cubicBezTo>
                  <a:lnTo>
                    <a:pt x="15465" y="1455"/>
                  </a:lnTo>
                  <a:cubicBezTo>
                    <a:pt x="15465" y="653"/>
                    <a:pt x="14838" y="1"/>
                    <a:pt x="1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5;p66">
              <a:extLst>
                <a:ext uri="{FF2B5EF4-FFF2-40B4-BE49-F238E27FC236}">
                  <a16:creationId xmlns:a16="http://schemas.microsoft.com/office/drawing/2014/main" id="{E589FFF3-FD81-95C5-0B50-C2AB230774C8}"/>
                </a:ext>
              </a:extLst>
            </p:cNvPr>
            <p:cNvSpPr/>
            <p:nvPr/>
          </p:nvSpPr>
          <p:spPr>
            <a:xfrm>
              <a:off x="1490810" y="3160517"/>
              <a:ext cx="961854" cy="1443475"/>
            </a:xfrm>
            <a:custGeom>
              <a:avLst/>
              <a:gdLst/>
              <a:ahLst/>
              <a:cxnLst/>
              <a:rect l="l" t="t" r="r" b="b"/>
              <a:pathLst>
                <a:path w="17319" h="25991" extrusionOk="0">
                  <a:moveTo>
                    <a:pt x="1554" y="0"/>
                  </a:moveTo>
                  <a:cubicBezTo>
                    <a:pt x="702" y="0"/>
                    <a:pt x="0" y="677"/>
                    <a:pt x="0" y="1529"/>
                  </a:cubicBezTo>
                  <a:lnTo>
                    <a:pt x="0" y="24462"/>
                  </a:lnTo>
                  <a:cubicBezTo>
                    <a:pt x="0" y="25314"/>
                    <a:pt x="702" y="25991"/>
                    <a:pt x="1554" y="25991"/>
                  </a:cubicBezTo>
                  <a:lnTo>
                    <a:pt x="15765" y="25991"/>
                  </a:lnTo>
                  <a:cubicBezTo>
                    <a:pt x="16617" y="25991"/>
                    <a:pt x="17318" y="25314"/>
                    <a:pt x="17318" y="24462"/>
                  </a:cubicBezTo>
                  <a:lnTo>
                    <a:pt x="17318" y="1529"/>
                  </a:lnTo>
                  <a:cubicBezTo>
                    <a:pt x="17318" y="677"/>
                    <a:pt x="16617" y="0"/>
                    <a:pt x="15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6;p66">
              <a:extLst>
                <a:ext uri="{FF2B5EF4-FFF2-40B4-BE49-F238E27FC236}">
                  <a16:creationId xmlns:a16="http://schemas.microsoft.com/office/drawing/2014/main" id="{EA6CCD96-F773-B20C-E336-086B090B46E2}"/>
                </a:ext>
              </a:extLst>
            </p:cNvPr>
            <p:cNvSpPr/>
            <p:nvPr/>
          </p:nvSpPr>
          <p:spPr>
            <a:xfrm>
              <a:off x="1227732" y="2865450"/>
              <a:ext cx="1160900" cy="1702335"/>
            </a:xfrm>
            <a:custGeom>
              <a:avLst/>
              <a:gdLst/>
              <a:ahLst/>
              <a:cxnLst/>
              <a:rect l="l" t="t" r="r" b="b"/>
              <a:pathLst>
                <a:path w="20903" h="30652" extrusionOk="0">
                  <a:moveTo>
                    <a:pt x="1454" y="0"/>
                  </a:moveTo>
                  <a:cubicBezTo>
                    <a:pt x="652" y="0"/>
                    <a:pt x="0" y="652"/>
                    <a:pt x="0" y="1454"/>
                  </a:cubicBezTo>
                  <a:lnTo>
                    <a:pt x="0" y="3033"/>
                  </a:lnTo>
                  <a:lnTo>
                    <a:pt x="0" y="7093"/>
                  </a:lnTo>
                  <a:lnTo>
                    <a:pt x="0" y="29198"/>
                  </a:lnTo>
                  <a:cubicBezTo>
                    <a:pt x="0" y="30000"/>
                    <a:pt x="652" y="30652"/>
                    <a:pt x="1454" y="30652"/>
                  </a:cubicBezTo>
                  <a:lnTo>
                    <a:pt x="19449" y="30652"/>
                  </a:lnTo>
                  <a:cubicBezTo>
                    <a:pt x="20251" y="30652"/>
                    <a:pt x="20903" y="30000"/>
                    <a:pt x="20903" y="29198"/>
                  </a:cubicBezTo>
                  <a:lnTo>
                    <a:pt x="20903" y="3033"/>
                  </a:lnTo>
                  <a:cubicBezTo>
                    <a:pt x="20903" y="2231"/>
                    <a:pt x="20251" y="1579"/>
                    <a:pt x="19449" y="1579"/>
                  </a:cubicBezTo>
                  <a:lnTo>
                    <a:pt x="10777" y="1579"/>
                  </a:lnTo>
                  <a:cubicBezTo>
                    <a:pt x="10226" y="652"/>
                    <a:pt x="9599" y="0"/>
                    <a:pt x="8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7;p66">
              <a:extLst>
                <a:ext uri="{FF2B5EF4-FFF2-40B4-BE49-F238E27FC236}">
                  <a16:creationId xmlns:a16="http://schemas.microsoft.com/office/drawing/2014/main" id="{F7215712-D3AB-2F7F-DED8-57C19B1BD31A}"/>
                </a:ext>
              </a:extLst>
            </p:cNvPr>
            <p:cNvSpPr/>
            <p:nvPr/>
          </p:nvSpPr>
          <p:spPr>
            <a:xfrm>
              <a:off x="1227732" y="2865450"/>
              <a:ext cx="75198" cy="1700947"/>
            </a:xfrm>
            <a:custGeom>
              <a:avLst/>
              <a:gdLst/>
              <a:ahLst/>
              <a:cxnLst/>
              <a:rect l="l" t="t" r="r" b="b"/>
              <a:pathLst>
                <a:path w="1354" h="30627" extrusionOk="0">
                  <a:moveTo>
                    <a:pt x="1354" y="0"/>
                  </a:moveTo>
                  <a:cubicBezTo>
                    <a:pt x="602" y="50"/>
                    <a:pt x="0" y="677"/>
                    <a:pt x="0" y="1454"/>
                  </a:cubicBezTo>
                  <a:lnTo>
                    <a:pt x="0" y="29198"/>
                  </a:lnTo>
                  <a:cubicBezTo>
                    <a:pt x="0" y="29950"/>
                    <a:pt x="602" y="30577"/>
                    <a:pt x="1354" y="30627"/>
                  </a:cubicBez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8;p66">
              <a:extLst>
                <a:ext uri="{FF2B5EF4-FFF2-40B4-BE49-F238E27FC236}">
                  <a16:creationId xmlns:a16="http://schemas.microsoft.com/office/drawing/2014/main" id="{9BBA36DB-B4F8-6A79-3CAF-7EAA04FB550F}"/>
                </a:ext>
              </a:extLst>
            </p:cNvPr>
            <p:cNvSpPr/>
            <p:nvPr/>
          </p:nvSpPr>
          <p:spPr>
            <a:xfrm>
              <a:off x="938218" y="3244045"/>
              <a:ext cx="94691" cy="94691"/>
            </a:xfrm>
            <a:custGeom>
              <a:avLst/>
              <a:gdLst/>
              <a:ahLst/>
              <a:cxnLst/>
              <a:rect l="l" t="t" r="r" b="b"/>
              <a:pathLst>
                <a:path w="1705" h="1705" extrusionOk="0">
                  <a:moveTo>
                    <a:pt x="276" y="0"/>
                  </a:moveTo>
                  <a:lnTo>
                    <a:pt x="0" y="301"/>
                  </a:lnTo>
                  <a:lnTo>
                    <a:pt x="1429" y="1704"/>
                  </a:lnTo>
                  <a:lnTo>
                    <a:pt x="1704"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9;p66">
              <a:extLst>
                <a:ext uri="{FF2B5EF4-FFF2-40B4-BE49-F238E27FC236}">
                  <a16:creationId xmlns:a16="http://schemas.microsoft.com/office/drawing/2014/main" id="{D483C05C-51ED-5A15-A6DC-D93EDD999CED}"/>
                </a:ext>
              </a:extLst>
            </p:cNvPr>
            <p:cNvSpPr/>
            <p:nvPr/>
          </p:nvSpPr>
          <p:spPr>
            <a:xfrm>
              <a:off x="938218" y="3244045"/>
              <a:ext cx="94691" cy="94691"/>
            </a:xfrm>
            <a:custGeom>
              <a:avLst/>
              <a:gdLst/>
              <a:ahLst/>
              <a:cxnLst/>
              <a:rect l="l" t="t" r="r" b="b"/>
              <a:pathLst>
                <a:path w="1705" h="1705" extrusionOk="0">
                  <a:moveTo>
                    <a:pt x="1404" y="0"/>
                  </a:moveTo>
                  <a:lnTo>
                    <a:pt x="0" y="1404"/>
                  </a:lnTo>
                  <a:lnTo>
                    <a:pt x="301" y="1704"/>
                  </a:lnTo>
                  <a:lnTo>
                    <a:pt x="1704"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0;p66">
              <a:extLst>
                <a:ext uri="{FF2B5EF4-FFF2-40B4-BE49-F238E27FC236}">
                  <a16:creationId xmlns:a16="http://schemas.microsoft.com/office/drawing/2014/main" id="{458C2EBF-E89D-8778-37D4-42DBEA5E08B8}"/>
                </a:ext>
              </a:extLst>
            </p:cNvPr>
            <p:cNvSpPr/>
            <p:nvPr/>
          </p:nvSpPr>
          <p:spPr>
            <a:xfrm>
              <a:off x="959100" y="3086764"/>
              <a:ext cx="402314" cy="58481"/>
            </a:xfrm>
            <a:custGeom>
              <a:avLst/>
              <a:gdLst/>
              <a:ahLst/>
              <a:cxnLst/>
              <a:rect l="l" t="t" r="r" b="b"/>
              <a:pathLst>
                <a:path w="7244" h="1053" extrusionOk="0">
                  <a:moveTo>
                    <a:pt x="7093" y="0"/>
                  </a:moveTo>
                  <a:lnTo>
                    <a:pt x="6541" y="627"/>
                  </a:lnTo>
                  <a:cubicBezTo>
                    <a:pt x="6441" y="727"/>
                    <a:pt x="6316" y="802"/>
                    <a:pt x="6165" y="802"/>
                  </a:cubicBezTo>
                  <a:cubicBezTo>
                    <a:pt x="6015" y="777"/>
                    <a:pt x="5890" y="727"/>
                    <a:pt x="5790" y="627"/>
                  </a:cubicBezTo>
                  <a:lnTo>
                    <a:pt x="5539" y="326"/>
                  </a:lnTo>
                  <a:cubicBezTo>
                    <a:pt x="5414" y="176"/>
                    <a:pt x="5238" y="75"/>
                    <a:pt x="5038" y="75"/>
                  </a:cubicBezTo>
                  <a:cubicBezTo>
                    <a:pt x="5015" y="72"/>
                    <a:pt x="4993" y="71"/>
                    <a:pt x="4970" y="71"/>
                  </a:cubicBezTo>
                  <a:cubicBezTo>
                    <a:pt x="4812" y="71"/>
                    <a:pt x="4646" y="145"/>
                    <a:pt x="4536" y="276"/>
                  </a:cubicBezTo>
                  <a:lnTo>
                    <a:pt x="4060" y="702"/>
                  </a:lnTo>
                  <a:cubicBezTo>
                    <a:pt x="3960" y="802"/>
                    <a:pt x="3835" y="852"/>
                    <a:pt x="3709" y="852"/>
                  </a:cubicBezTo>
                  <a:cubicBezTo>
                    <a:pt x="3584" y="827"/>
                    <a:pt x="3459" y="777"/>
                    <a:pt x="3384" y="677"/>
                  </a:cubicBezTo>
                  <a:lnTo>
                    <a:pt x="2957" y="251"/>
                  </a:lnTo>
                  <a:cubicBezTo>
                    <a:pt x="2832" y="125"/>
                    <a:pt x="2657" y="25"/>
                    <a:pt x="2481" y="25"/>
                  </a:cubicBezTo>
                  <a:cubicBezTo>
                    <a:pt x="2281" y="25"/>
                    <a:pt x="2105" y="75"/>
                    <a:pt x="1980" y="226"/>
                  </a:cubicBezTo>
                  <a:lnTo>
                    <a:pt x="1454" y="702"/>
                  </a:lnTo>
                  <a:cubicBezTo>
                    <a:pt x="1357" y="787"/>
                    <a:pt x="1236" y="830"/>
                    <a:pt x="1118" y="830"/>
                  </a:cubicBezTo>
                  <a:cubicBezTo>
                    <a:pt x="992" y="830"/>
                    <a:pt x="868" y="780"/>
                    <a:pt x="777" y="677"/>
                  </a:cubicBezTo>
                  <a:lnTo>
                    <a:pt x="150" y="25"/>
                  </a:lnTo>
                  <a:lnTo>
                    <a:pt x="0" y="176"/>
                  </a:lnTo>
                  <a:lnTo>
                    <a:pt x="602" y="827"/>
                  </a:lnTo>
                  <a:cubicBezTo>
                    <a:pt x="746" y="971"/>
                    <a:pt x="938" y="1047"/>
                    <a:pt x="1128" y="1047"/>
                  </a:cubicBezTo>
                  <a:cubicBezTo>
                    <a:pt x="1301" y="1047"/>
                    <a:pt x="1472" y="984"/>
                    <a:pt x="1604" y="852"/>
                  </a:cubicBezTo>
                  <a:lnTo>
                    <a:pt x="2130" y="376"/>
                  </a:lnTo>
                  <a:cubicBezTo>
                    <a:pt x="2193" y="293"/>
                    <a:pt x="2289" y="244"/>
                    <a:pt x="2406" y="244"/>
                  </a:cubicBezTo>
                  <a:cubicBezTo>
                    <a:pt x="2430" y="244"/>
                    <a:pt x="2455" y="246"/>
                    <a:pt x="2481" y="251"/>
                  </a:cubicBezTo>
                  <a:cubicBezTo>
                    <a:pt x="2607" y="251"/>
                    <a:pt x="2732" y="301"/>
                    <a:pt x="2807" y="401"/>
                  </a:cubicBezTo>
                  <a:lnTo>
                    <a:pt x="3208" y="827"/>
                  </a:lnTo>
                  <a:cubicBezTo>
                    <a:pt x="3333" y="978"/>
                    <a:pt x="3509" y="1053"/>
                    <a:pt x="3709" y="1053"/>
                  </a:cubicBezTo>
                  <a:cubicBezTo>
                    <a:pt x="3885" y="1053"/>
                    <a:pt x="4085" y="978"/>
                    <a:pt x="4211" y="852"/>
                  </a:cubicBezTo>
                  <a:lnTo>
                    <a:pt x="4662" y="426"/>
                  </a:lnTo>
                  <a:cubicBezTo>
                    <a:pt x="4762" y="326"/>
                    <a:pt x="4887" y="276"/>
                    <a:pt x="5038" y="276"/>
                  </a:cubicBezTo>
                  <a:cubicBezTo>
                    <a:pt x="5163" y="301"/>
                    <a:pt x="5288" y="351"/>
                    <a:pt x="5389" y="451"/>
                  </a:cubicBezTo>
                  <a:lnTo>
                    <a:pt x="5639" y="752"/>
                  </a:lnTo>
                  <a:cubicBezTo>
                    <a:pt x="5764" y="902"/>
                    <a:pt x="5965" y="1003"/>
                    <a:pt x="6165" y="1003"/>
                  </a:cubicBezTo>
                  <a:cubicBezTo>
                    <a:pt x="6366" y="1003"/>
                    <a:pt x="6566" y="927"/>
                    <a:pt x="6692" y="752"/>
                  </a:cubicBezTo>
                  <a:lnTo>
                    <a:pt x="7243" y="125"/>
                  </a:lnTo>
                  <a:lnTo>
                    <a:pt x="7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1;p66">
              <a:extLst>
                <a:ext uri="{FF2B5EF4-FFF2-40B4-BE49-F238E27FC236}">
                  <a16:creationId xmlns:a16="http://schemas.microsoft.com/office/drawing/2014/main" id="{1CA0B398-8AF4-B278-72E1-45B656EFD3A1}"/>
                </a:ext>
              </a:extLst>
            </p:cNvPr>
            <p:cNvSpPr/>
            <p:nvPr/>
          </p:nvSpPr>
          <p:spPr>
            <a:xfrm>
              <a:off x="2616819" y="4289359"/>
              <a:ext cx="328560" cy="13940"/>
            </a:xfrm>
            <a:custGeom>
              <a:avLst/>
              <a:gdLst/>
              <a:ahLst/>
              <a:cxnLst/>
              <a:rect l="l" t="t" r="r" b="b"/>
              <a:pathLst>
                <a:path w="5916" h="251" extrusionOk="0">
                  <a:moveTo>
                    <a:pt x="1" y="0"/>
                  </a:moveTo>
                  <a:lnTo>
                    <a:pt x="1" y="251"/>
                  </a:lnTo>
                  <a:lnTo>
                    <a:pt x="5916" y="251"/>
                  </a:lnTo>
                  <a:lnTo>
                    <a:pt x="5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2;p66">
              <a:extLst>
                <a:ext uri="{FF2B5EF4-FFF2-40B4-BE49-F238E27FC236}">
                  <a16:creationId xmlns:a16="http://schemas.microsoft.com/office/drawing/2014/main" id="{A306328F-3F17-583A-D44D-4945F5E713F2}"/>
                </a:ext>
              </a:extLst>
            </p:cNvPr>
            <p:cNvSpPr/>
            <p:nvPr/>
          </p:nvSpPr>
          <p:spPr>
            <a:xfrm>
              <a:off x="2622428" y="4335288"/>
              <a:ext cx="180997" cy="13995"/>
            </a:xfrm>
            <a:custGeom>
              <a:avLst/>
              <a:gdLst/>
              <a:ahLst/>
              <a:cxnLst/>
              <a:rect l="l" t="t" r="r" b="b"/>
              <a:pathLst>
                <a:path w="3259" h="252" extrusionOk="0">
                  <a:moveTo>
                    <a:pt x="0" y="0"/>
                  </a:moveTo>
                  <a:lnTo>
                    <a:pt x="0" y="251"/>
                  </a:lnTo>
                  <a:lnTo>
                    <a:pt x="3258" y="251"/>
                  </a:lnTo>
                  <a:lnTo>
                    <a:pt x="3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3;p66">
              <a:extLst>
                <a:ext uri="{FF2B5EF4-FFF2-40B4-BE49-F238E27FC236}">
                  <a16:creationId xmlns:a16="http://schemas.microsoft.com/office/drawing/2014/main" id="{7ADFC892-C1A8-6BD7-1459-B8FC202DE619}"/>
                </a:ext>
              </a:extLst>
            </p:cNvPr>
            <p:cNvSpPr/>
            <p:nvPr/>
          </p:nvSpPr>
          <p:spPr>
            <a:xfrm>
              <a:off x="1664751" y="3309467"/>
              <a:ext cx="515110" cy="515055"/>
            </a:xfrm>
            <a:custGeom>
              <a:avLst/>
              <a:gdLst/>
              <a:ahLst/>
              <a:cxnLst/>
              <a:rect l="l" t="t" r="r" b="b"/>
              <a:pathLst>
                <a:path w="9275" h="9274" extrusionOk="0">
                  <a:moveTo>
                    <a:pt x="9274" y="0"/>
                  </a:moveTo>
                  <a:cubicBezTo>
                    <a:pt x="4161" y="0"/>
                    <a:pt x="1" y="4161"/>
                    <a:pt x="1" y="9273"/>
                  </a:cubicBezTo>
                  <a:lnTo>
                    <a:pt x="9274" y="9273"/>
                  </a:lnTo>
                  <a:lnTo>
                    <a:pt x="9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4;p66">
              <a:extLst>
                <a:ext uri="{FF2B5EF4-FFF2-40B4-BE49-F238E27FC236}">
                  <a16:creationId xmlns:a16="http://schemas.microsoft.com/office/drawing/2014/main" id="{8F5FF1D4-B195-58F6-2787-AAC87EEF74B6}"/>
                </a:ext>
              </a:extLst>
            </p:cNvPr>
            <p:cNvSpPr/>
            <p:nvPr/>
          </p:nvSpPr>
          <p:spPr>
            <a:xfrm>
              <a:off x="1663363" y="3309467"/>
              <a:ext cx="1028721" cy="1030054"/>
            </a:xfrm>
            <a:custGeom>
              <a:avLst/>
              <a:gdLst/>
              <a:ahLst/>
              <a:cxnLst/>
              <a:rect l="l" t="t" r="r" b="b"/>
              <a:pathLst>
                <a:path w="18523" h="18547" extrusionOk="0">
                  <a:moveTo>
                    <a:pt x="9274" y="0"/>
                  </a:moveTo>
                  <a:lnTo>
                    <a:pt x="9274" y="9273"/>
                  </a:lnTo>
                  <a:lnTo>
                    <a:pt x="1" y="9273"/>
                  </a:lnTo>
                  <a:cubicBezTo>
                    <a:pt x="1" y="14386"/>
                    <a:pt x="4136" y="18547"/>
                    <a:pt x="9274" y="18547"/>
                  </a:cubicBezTo>
                  <a:cubicBezTo>
                    <a:pt x="14387" y="18547"/>
                    <a:pt x="18522" y="14386"/>
                    <a:pt x="18522" y="9273"/>
                  </a:cubicBezTo>
                  <a:cubicBezTo>
                    <a:pt x="18522" y="4161"/>
                    <a:pt x="14387" y="0"/>
                    <a:pt x="9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5;p66">
              <a:extLst>
                <a:ext uri="{FF2B5EF4-FFF2-40B4-BE49-F238E27FC236}">
                  <a16:creationId xmlns:a16="http://schemas.microsoft.com/office/drawing/2014/main" id="{ECA42031-3669-E95E-EEED-EA339C9B0A48}"/>
                </a:ext>
              </a:extLst>
            </p:cNvPr>
            <p:cNvSpPr/>
            <p:nvPr/>
          </p:nvSpPr>
          <p:spPr>
            <a:xfrm>
              <a:off x="2456762" y="3760426"/>
              <a:ext cx="438524" cy="185162"/>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6;p66">
              <a:extLst>
                <a:ext uri="{FF2B5EF4-FFF2-40B4-BE49-F238E27FC236}">
                  <a16:creationId xmlns:a16="http://schemas.microsoft.com/office/drawing/2014/main" id="{69AD462F-7414-5EA2-E071-9662CDFE38AD}"/>
                </a:ext>
              </a:extLst>
            </p:cNvPr>
            <p:cNvSpPr/>
            <p:nvPr/>
          </p:nvSpPr>
          <p:spPr>
            <a:xfrm>
              <a:off x="2740722" y="3732602"/>
              <a:ext cx="80807" cy="79363"/>
            </a:xfrm>
            <a:custGeom>
              <a:avLst/>
              <a:gdLst/>
              <a:ahLst/>
              <a:cxnLst/>
              <a:rect l="l" t="t" r="r" b="b"/>
              <a:pathLst>
                <a:path w="1455" h="1429" extrusionOk="0">
                  <a:moveTo>
                    <a:pt x="727" y="0"/>
                  </a:moveTo>
                  <a:cubicBezTo>
                    <a:pt x="326" y="0"/>
                    <a:pt x="0" y="326"/>
                    <a:pt x="0" y="702"/>
                  </a:cubicBezTo>
                  <a:cubicBezTo>
                    <a:pt x="0" y="1103"/>
                    <a:pt x="326" y="1429"/>
                    <a:pt x="727" y="1429"/>
                  </a:cubicBezTo>
                  <a:cubicBezTo>
                    <a:pt x="1128" y="1429"/>
                    <a:pt x="1454" y="1103"/>
                    <a:pt x="1454" y="702"/>
                  </a:cubicBezTo>
                  <a:cubicBezTo>
                    <a:pt x="1454"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7;p66">
              <a:extLst>
                <a:ext uri="{FF2B5EF4-FFF2-40B4-BE49-F238E27FC236}">
                  <a16:creationId xmlns:a16="http://schemas.microsoft.com/office/drawing/2014/main" id="{CA991B27-3E16-2274-4D0F-70B49D5D1ABB}"/>
                </a:ext>
              </a:extLst>
            </p:cNvPr>
            <p:cNvSpPr/>
            <p:nvPr/>
          </p:nvSpPr>
          <p:spPr>
            <a:xfrm>
              <a:off x="1483812" y="3452808"/>
              <a:ext cx="438524" cy="183774"/>
            </a:xfrm>
            <a:custGeom>
              <a:avLst/>
              <a:gdLst/>
              <a:ahLst/>
              <a:cxnLst/>
              <a:rect l="l" t="t" r="r" b="b"/>
              <a:pathLst>
                <a:path w="7896" h="3309" extrusionOk="0">
                  <a:moveTo>
                    <a:pt x="1" y="1"/>
                  </a:moveTo>
                  <a:lnTo>
                    <a:pt x="1" y="402"/>
                  </a:lnTo>
                  <a:lnTo>
                    <a:pt x="5439" y="402"/>
                  </a:lnTo>
                  <a:lnTo>
                    <a:pt x="7570" y="3309"/>
                  </a:lnTo>
                  <a:lnTo>
                    <a:pt x="7895" y="3058"/>
                  </a:lnTo>
                  <a:lnTo>
                    <a:pt x="5640" y="1"/>
                  </a:ln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8;p66">
              <a:extLst>
                <a:ext uri="{FF2B5EF4-FFF2-40B4-BE49-F238E27FC236}">
                  <a16:creationId xmlns:a16="http://schemas.microsoft.com/office/drawing/2014/main" id="{1665DEC6-1D4E-7688-A4D9-A50F29F74A70}"/>
                </a:ext>
              </a:extLst>
            </p:cNvPr>
            <p:cNvSpPr/>
            <p:nvPr/>
          </p:nvSpPr>
          <p:spPr>
            <a:xfrm>
              <a:off x="1443437" y="3423595"/>
              <a:ext cx="80807" cy="80752"/>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5" y="1128"/>
                    <a:pt x="1455" y="727"/>
                  </a:cubicBezTo>
                  <a:cubicBezTo>
                    <a:pt x="1455" y="326"/>
                    <a:pt x="1129" y="0"/>
                    <a:pt x="72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9;p66">
              <a:extLst>
                <a:ext uri="{FF2B5EF4-FFF2-40B4-BE49-F238E27FC236}">
                  <a16:creationId xmlns:a16="http://schemas.microsoft.com/office/drawing/2014/main" id="{26D64091-6FDA-1F86-B0E7-05606822A9CA}"/>
                </a:ext>
              </a:extLst>
            </p:cNvPr>
            <p:cNvSpPr/>
            <p:nvPr/>
          </p:nvSpPr>
          <p:spPr>
            <a:xfrm>
              <a:off x="2815863" y="3000460"/>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90;p66">
              <a:extLst>
                <a:ext uri="{FF2B5EF4-FFF2-40B4-BE49-F238E27FC236}">
                  <a16:creationId xmlns:a16="http://schemas.microsoft.com/office/drawing/2014/main" id="{E4A2349D-D6A8-4BDA-4CBB-6443DE087D4F}"/>
                </a:ext>
              </a:extLst>
            </p:cNvPr>
            <p:cNvSpPr/>
            <p:nvPr/>
          </p:nvSpPr>
          <p:spPr>
            <a:xfrm>
              <a:off x="2815863" y="3081155"/>
              <a:ext cx="19549" cy="55760"/>
            </a:xfrm>
            <a:custGeom>
              <a:avLst/>
              <a:gdLst/>
              <a:ahLst/>
              <a:cxnLst/>
              <a:rect l="l" t="t" r="r" b="b"/>
              <a:pathLst>
                <a:path w="352" h="1004" extrusionOk="0">
                  <a:moveTo>
                    <a:pt x="1" y="1"/>
                  </a:moveTo>
                  <a:lnTo>
                    <a:pt x="1" y="1003"/>
                  </a:lnTo>
                  <a:lnTo>
                    <a:pt x="352" y="1003"/>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91;p66">
              <a:extLst>
                <a:ext uri="{FF2B5EF4-FFF2-40B4-BE49-F238E27FC236}">
                  <a16:creationId xmlns:a16="http://schemas.microsoft.com/office/drawing/2014/main" id="{CB939B51-A887-B4A7-C484-8B9EC86A95D5}"/>
                </a:ext>
              </a:extLst>
            </p:cNvPr>
            <p:cNvSpPr/>
            <p:nvPr/>
          </p:nvSpPr>
          <p:spPr>
            <a:xfrm>
              <a:off x="2815863" y="3163294"/>
              <a:ext cx="19549" cy="54316"/>
            </a:xfrm>
            <a:custGeom>
              <a:avLst/>
              <a:gdLst/>
              <a:ahLst/>
              <a:cxnLst/>
              <a:rect l="l" t="t" r="r" b="b"/>
              <a:pathLst>
                <a:path w="352" h="978"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92;p66">
              <a:extLst>
                <a:ext uri="{FF2B5EF4-FFF2-40B4-BE49-F238E27FC236}">
                  <a16:creationId xmlns:a16="http://schemas.microsoft.com/office/drawing/2014/main" id="{96B28E44-2CF8-D57F-8A3D-96BCFABC7931}"/>
                </a:ext>
              </a:extLst>
            </p:cNvPr>
            <p:cNvSpPr/>
            <p:nvPr/>
          </p:nvSpPr>
          <p:spPr>
            <a:xfrm>
              <a:off x="2815863" y="3245433"/>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93;p66">
              <a:extLst>
                <a:ext uri="{FF2B5EF4-FFF2-40B4-BE49-F238E27FC236}">
                  <a16:creationId xmlns:a16="http://schemas.microsoft.com/office/drawing/2014/main" id="{24306F7F-7E35-28DE-3DF6-894285F7B48A}"/>
                </a:ext>
              </a:extLst>
            </p:cNvPr>
            <p:cNvSpPr/>
            <p:nvPr/>
          </p:nvSpPr>
          <p:spPr>
            <a:xfrm>
              <a:off x="2815863" y="3326128"/>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94;p66">
              <a:extLst>
                <a:ext uri="{FF2B5EF4-FFF2-40B4-BE49-F238E27FC236}">
                  <a16:creationId xmlns:a16="http://schemas.microsoft.com/office/drawing/2014/main" id="{4CAC9E2F-F2E0-58B8-1F1E-6623AE965227}"/>
                </a:ext>
              </a:extLst>
            </p:cNvPr>
            <p:cNvSpPr/>
            <p:nvPr/>
          </p:nvSpPr>
          <p:spPr>
            <a:xfrm>
              <a:off x="2815863" y="3408267"/>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95;p66">
              <a:extLst>
                <a:ext uri="{FF2B5EF4-FFF2-40B4-BE49-F238E27FC236}">
                  <a16:creationId xmlns:a16="http://schemas.microsoft.com/office/drawing/2014/main" id="{2ECE90DA-AE70-0E0C-1074-904FB63683E8}"/>
                </a:ext>
              </a:extLst>
            </p:cNvPr>
            <p:cNvSpPr/>
            <p:nvPr/>
          </p:nvSpPr>
          <p:spPr>
            <a:xfrm>
              <a:off x="2815863" y="3489018"/>
              <a:ext cx="19549" cy="55704"/>
            </a:xfrm>
            <a:custGeom>
              <a:avLst/>
              <a:gdLst/>
              <a:ahLst/>
              <a:cxnLst/>
              <a:rect l="l" t="t" r="r" b="b"/>
              <a:pathLst>
                <a:path w="352" h="1003" extrusionOk="0">
                  <a:moveTo>
                    <a:pt x="1" y="0"/>
                  </a:moveTo>
                  <a:lnTo>
                    <a:pt x="1" y="1003"/>
                  </a:lnTo>
                  <a:lnTo>
                    <a:pt x="352" y="1003"/>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96;p66">
              <a:extLst>
                <a:ext uri="{FF2B5EF4-FFF2-40B4-BE49-F238E27FC236}">
                  <a16:creationId xmlns:a16="http://schemas.microsoft.com/office/drawing/2014/main" id="{951AD1C9-207C-02FF-EDD4-C87CD6AD8F70}"/>
                </a:ext>
              </a:extLst>
            </p:cNvPr>
            <p:cNvSpPr/>
            <p:nvPr/>
          </p:nvSpPr>
          <p:spPr>
            <a:xfrm>
              <a:off x="2650252" y="3281587"/>
              <a:ext cx="101634" cy="103078"/>
            </a:xfrm>
            <a:custGeom>
              <a:avLst/>
              <a:gdLst/>
              <a:ahLst/>
              <a:cxnLst/>
              <a:rect l="l" t="t" r="r" b="b"/>
              <a:pathLst>
                <a:path w="1830" h="1856" extrusionOk="0">
                  <a:moveTo>
                    <a:pt x="903" y="427"/>
                  </a:moveTo>
                  <a:cubicBezTo>
                    <a:pt x="1203" y="427"/>
                    <a:pt x="1429" y="653"/>
                    <a:pt x="1429" y="928"/>
                  </a:cubicBezTo>
                  <a:cubicBezTo>
                    <a:pt x="1429" y="1229"/>
                    <a:pt x="1203" y="1455"/>
                    <a:pt x="903" y="1455"/>
                  </a:cubicBezTo>
                  <a:cubicBezTo>
                    <a:pt x="627" y="1455"/>
                    <a:pt x="401" y="1229"/>
                    <a:pt x="401" y="928"/>
                  </a:cubicBezTo>
                  <a:cubicBezTo>
                    <a:pt x="401" y="653"/>
                    <a:pt x="627" y="427"/>
                    <a:pt x="903" y="427"/>
                  </a:cubicBezTo>
                  <a:close/>
                  <a:moveTo>
                    <a:pt x="903" y="1"/>
                  </a:moveTo>
                  <a:cubicBezTo>
                    <a:pt x="401" y="1"/>
                    <a:pt x="0" y="427"/>
                    <a:pt x="0" y="928"/>
                  </a:cubicBezTo>
                  <a:cubicBezTo>
                    <a:pt x="0" y="1455"/>
                    <a:pt x="401" y="1856"/>
                    <a:pt x="903" y="1856"/>
                  </a:cubicBezTo>
                  <a:cubicBezTo>
                    <a:pt x="1429" y="1856"/>
                    <a:pt x="1830" y="1455"/>
                    <a:pt x="1830" y="928"/>
                  </a:cubicBezTo>
                  <a:cubicBezTo>
                    <a:pt x="1830" y="427"/>
                    <a:pt x="1429"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97;p66">
              <a:extLst>
                <a:ext uri="{FF2B5EF4-FFF2-40B4-BE49-F238E27FC236}">
                  <a16:creationId xmlns:a16="http://schemas.microsoft.com/office/drawing/2014/main" id="{CC87B107-06BD-9132-6283-3A611ED0D01B}"/>
                </a:ext>
              </a:extLst>
            </p:cNvPr>
            <p:cNvSpPr/>
            <p:nvPr/>
          </p:nvSpPr>
          <p:spPr>
            <a:xfrm>
              <a:off x="992478" y="3747875"/>
              <a:ext cx="350830" cy="222761"/>
            </a:xfrm>
            <a:custGeom>
              <a:avLst/>
              <a:gdLst/>
              <a:ahLst/>
              <a:cxnLst/>
              <a:rect l="l" t="t" r="r" b="b"/>
              <a:pathLst>
                <a:path w="6317" h="4011" extrusionOk="0">
                  <a:moveTo>
                    <a:pt x="1" y="1"/>
                  </a:moveTo>
                  <a:lnTo>
                    <a:pt x="803" y="4011"/>
                  </a:lnTo>
                  <a:lnTo>
                    <a:pt x="6316" y="4011"/>
                  </a:lnTo>
                  <a:lnTo>
                    <a:pt x="5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8;p66">
              <a:extLst>
                <a:ext uri="{FF2B5EF4-FFF2-40B4-BE49-F238E27FC236}">
                  <a16:creationId xmlns:a16="http://schemas.microsoft.com/office/drawing/2014/main" id="{A0D4929D-8DE1-D5F8-3178-4AB71EDBC800}"/>
                </a:ext>
              </a:extLst>
            </p:cNvPr>
            <p:cNvSpPr/>
            <p:nvPr/>
          </p:nvSpPr>
          <p:spPr>
            <a:xfrm>
              <a:off x="1024467" y="3768757"/>
              <a:ext cx="288184" cy="183829"/>
            </a:xfrm>
            <a:custGeom>
              <a:avLst/>
              <a:gdLst/>
              <a:ahLst/>
              <a:cxnLst/>
              <a:rect l="l" t="t" r="r" b="b"/>
              <a:pathLst>
                <a:path w="5189" h="3310" extrusionOk="0">
                  <a:moveTo>
                    <a:pt x="1" y="1"/>
                  </a:moveTo>
                  <a:lnTo>
                    <a:pt x="653" y="3309"/>
                  </a:lnTo>
                  <a:lnTo>
                    <a:pt x="5189" y="3309"/>
                  </a:lnTo>
                  <a:lnTo>
                    <a:pt x="4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99;p66">
              <a:extLst>
                <a:ext uri="{FF2B5EF4-FFF2-40B4-BE49-F238E27FC236}">
                  <a16:creationId xmlns:a16="http://schemas.microsoft.com/office/drawing/2014/main" id="{61C491E2-3EC1-123C-5BED-2C84303B1B17}"/>
                </a:ext>
              </a:extLst>
            </p:cNvPr>
            <p:cNvSpPr/>
            <p:nvPr/>
          </p:nvSpPr>
          <p:spPr>
            <a:xfrm>
              <a:off x="1117769" y="3946919"/>
              <a:ext cx="87749" cy="11219"/>
            </a:xfrm>
            <a:custGeom>
              <a:avLst/>
              <a:gdLst/>
              <a:ahLst/>
              <a:cxnLst/>
              <a:rect l="l" t="t" r="r" b="b"/>
              <a:pathLst>
                <a:path w="1580" h="202" extrusionOk="0">
                  <a:moveTo>
                    <a:pt x="1529" y="1"/>
                  </a:moveTo>
                  <a:cubicBezTo>
                    <a:pt x="1404" y="51"/>
                    <a:pt x="1178" y="101"/>
                    <a:pt x="752" y="151"/>
                  </a:cubicBezTo>
                  <a:cubicBezTo>
                    <a:pt x="683" y="158"/>
                    <a:pt x="616" y="161"/>
                    <a:pt x="550" y="161"/>
                  </a:cubicBezTo>
                  <a:cubicBezTo>
                    <a:pt x="354" y="161"/>
                    <a:pt x="176" y="132"/>
                    <a:pt x="25" y="76"/>
                  </a:cubicBezTo>
                  <a:lnTo>
                    <a:pt x="0" y="201"/>
                  </a:lnTo>
                  <a:lnTo>
                    <a:pt x="1579" y="201"/>
                  </a:lnTo>
                  <a:cubicBezTo>
                    <a:pt x="1554" y="126"/>
                    <a:pt x="1554" y="51"/>
                    <a:pt x="1529"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00;p66">
              <a:extLst>
                <a:ext uri="{FF2B5EF4-FFF2-40B4-BE49-F238E27FC236}">
                  <a16:creationId xmlns:a16="http://schemas.microsoft.com/office/drawing/2014/main" id="{3C88CF33-0EB1-5196-9F5A-2EC2FE46E870}"/>
                </a:ext>
              </a:extLst>
            </p:cNvPr>
            <p:cNvSpPr/>
            <p:nvPr/>
          </p:nvSpPr>
          <p:spPr>
            <a:xfrm>
              <a:off x="1031465" y="3945530"/>
              <a:ext cx="455185" cy="25103"/>
            </a:xfrm>
            <a:custGeom>
              <a:avLst/>
              <a:gdLst/>
              <a:ahLst/>
              <a:cxnLst/>
              <a:rect l="l" t="t" r="r" b="b"/>
              <a:pathLst>
                <a:path w="8196" h="452" extrusionOk="0">
                  <a:moveTo>
                    <a:pt x="0" y="1"/>
                  </a:moveTo>
                  <a:lnTo>
                    <a:pt x="101" y="452"/>
                  </a:lnTo>
                  <a:lnTo>
                    <a:pt x="8196" y="452"/>
                  </a:lnTo>
                  <a:lnTo>
                    <a:pt x="8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01;p66">
              <a:extLst>
                <a:ext uri="{FF2B5EF4-FFF2-40B4-BE49-F238E27FC236}">
                  <a16:creationId xmlns:a16="http://schemas.microsoft.com/office/drawing/2014/main" id="{E522705D-6636-E66E-32E1-2928C884155A}"/>
                </a:ext>
              </a:extLst>
            </p:cNvPr>
            <p:cNvSpPr/>
            <p:nvPr/>
          </p:nvSpPr>
          <p:spPr>
            <a:xfrm>
              <a:off x="668143" y="3994292"/>
              <a:ext cx="524829" cy="594362"/>
            </a:xfrm>
            <a:custGeom>
              <a:avLst/>
              <a:gdLst/>
              <a:ahLst/>
              <a:cxnLst/>
              <a:rect l="l" t="t" r="r" b="b"/>
              <a:pathLst>
                <a:path w="9450" h="10702" extrusionOk="0">
                  <a:moveTo>
                    <a:pt x="1" y="0"/>
                  </a:moveTo>
                  <a:lnTo>
                    <a:pt x="1" y="10702"/>
                  </a:lnTo>
                  <a:lnTo>
                    <a:pt x="9450" y="10702"/>
                  </a:lnTo>
                  <a:lnTo>
                    <a:pt x="9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02;p66">
              <a:extLst>
                <a:ext uri="{FF2B5EF4-FFF2-40B4-BE49-F238E27FC236}">
                  <a16:creationId xmlns:a16="http://schemas.microsoft.com/office/drawing/2014/main" id="{6BAFF9D5-B18D-CB3B-8B91-4F2EC88A308C}"/>
                </a:ext>
              </a:extLst>
            </p:cNvPr>
            <p:cNvSpPr/>
            <p:nvPr/>
          </p:nvSpPr>
          <p:spPr>
            <a:xfrm>
              <a:off x="668143" y="4159902"/>
              <a:ext cx="524829" cy="12607"/>
            </a:xfrm>
            <a:custGeom>
              <a:avLst/>
              <a:gdLst/>
              <a:ahLst/>
              <a:cxnLst/>
              <a:rect l="l" t="t" r="r" b="b"/>
              <a:pathLst>
                <a:path w="9450" h="227" extrusionOk="0">
                  <a:moveTo>
                    <a:pt x="1" y="1"/>
                  </a:moveTo>
                  <a:lnTo>
                    <a:pt x="1" y="226"/>
                  </a:lnTo>
                  <a:lnTo>
                    <a:pt x="9450" y="226"/>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03;p66">
              <a:extLst>
                <a:ext uri="{FF2B5EF4-FFF2-40B4-BE49-F238E27FC236}">
                  <a16:creationId xmlns:a16="http://schemas.microsoft.com/office/drawing/2014/main" id="{2D6006E3-75F5-804B-80EA-05EF89F5F509}"/>
                </a:ext>
              </a:extLst>
            </p:cNvPr>
            <p:cNvSpPr/>
            <p:nvPr/>
          </p:nvSpPr>
          <p:spPr>
            <a:xfrm>
              <a:off x="668143" y="4297689"/>
              <a:ext cx="524829" cy="13995"/>
            </a:xfrm>
            <a:custGeom>
              <a:avLst/>
              <a:gdLst/>
              <a:ahLst/>
              <a:cxnLst/>
              <a:rect l="l" t="t" r="r" b="b"/>
              <a:pathLst>
                <a:path w="9450" h="252" extrusionOk="0">
                  <a:moveTo>
                    <a:pt x="1" y="1"/>
                  </a:moveTo>
                  <a:lnTo>
                    <a:pt x="1" y="251"/>
                  </a:lnTo>
                  <a:lnTo>
                    <a:pt x="9450" y="251"/>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04;p66">
              <a:extLst>
                <a:ext uri="{FF2B5EF4-FFF2-40B4-BE49-F238E27FC236}">
                  <a16:creationId xmlns:a16="http://schemas.microsoft.com/office/drawing/2014/main" id="{C6CFD6F9-5162-F8E7-4CD0-978E84468D6E}"/>
                </a:ext>
              </a:extLst>
            </p:cNvPr>
            <p:cNvSpPr/>
            <p:nvPr/>
          </p:nvSpPr>
          <p:spPr>
            <a:xfrm>
              <a:off x="668143" y="4436920"/>
              <a:ext cx="524829" cy="12551"/>
            </a:xfrm>
            <a:custGeom>
              <a:avLst/>
              <a:gdLst/>
              <a:ahLst/>
              <a:cxnLst/>
              <a:rect l="l" t="t" r="r" b="b"/>
              <a:pathLst>
                <a:path w="9450" h="226" extrusionOk="0">
                  <a:moveTo>
                    <a:pt x="1" y="0"/>
                  </a:moveTo>
                  <a:lnTo>
                    <a:pt x="1" y="226"/>
                  </a:lnTo>
                  <a:lnTo>
                    <a:pt x="9450" y="226"/>
                  </a:lnTo>
                  <a:lnTo>
                    <a:pt x="9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05;p66">
              <a:extLst>
                <a:ext uri="{FF2B5EF4-FFF2-40B4-BE49-F238E27FC236}">
                  <a16:creationId xmlns:a16="http://schemas.microsoft.com/office/drawing/2014/main" id="{B4FB80F0-C301-6D1A-E967-FF8189D1471E}"/>
                </a:ext>
              </a:extLst>
            </p:cNvPr>
            <p:cNvSpPr/>
            <p:nvPr/>
          </p:nvSpPr>
          <p:spPr>
            <a:xfrm>
              <a:off x="1780323" y="3994292"/>
              <a:ext cx="57093" cy="594362"/>
            </a:xfrm>
            <a:custGeom>
              <a:avLst/>
              <a:gdLst/>
              <a:ahLst/>
              <a:cxnLst/>
              <a:rect l="l" t="t" r="r" b="b"/>
              <a:pathLst>
                <a:path w="1028" h="10702" extrusionOk="0">
                  <a:moveTo>
                    <a:pt x="0" y="0"/>
                  </a:moveTo>
                  <a:lnTo>
                    <a:pt x="0" y="10702"/>
                  </a:lnTo>
                  <a:lnTo>
                    <a:pt x="1028" y="10702"/>
                  </a:lnTo>
                  <a:lnTo>
                    <a:pt x="1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6;p66">
              <a:extLst>
                <a:ext uri="{FF2B5EF4-FFF2-40B4-BE49-F238E27FC236}">
                  <a16:creationId xmlns:a16="http://schemas.microsoft.com/office/drawing/2014/main" id="{418D107D-C97A-6DA9-29A5-82F3563A2202}"/>
                </a:ext>
              </a:extLst>
            </p:cNvPr>
            <p:cNvSpPr/>
            <p:nvPr/>
          </p:nvSpPr>
          <p:spPr>
            <a:xfrm>
              <a:off x="630600" y="3969189"/>
              <a:ext cx="1247206" cy="66867"/>
            </a:xfrm>
            <a:custGeom>
              <a:avLst/>
              <a:gdLst/>
              <a:ahLst/>
              <a:cxnLst/>
              <a:rect l="l" t="t" r="r" b="b"/>
              <a:pathLst>
                <a:path w="22457" h="1204" extrusionOk="0">
                  <a:moveTo>
                    <a:pt x="0" y="1"/>
                  </a:moveTo>
                  <a:lnTo>
                    <a:pt x="0" y="1204"/>
                  </a:lnTo>
                  <a:lnTo>
                    <a:pt x="22456" y="1204"/>
                  </a:lnTo>
                  <a:lnTo>
                    <a:pt x="22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07;p66">
              <a:extLst>
                <a:ext uri="{FF2B5EF4-FFF2-40B4-BE49-F238E27FC236}">
                  <a16:creationId xmlns:a16="http://schemas.microsoft.com/office/drawing/2014/main" id="{A01B48D3-043E-9771-5CAB-0CC526D76283}"/>
                </a:ext>
              </a:extLst>
            </p:cNvPr>
            <p:cNvSpPr/>
            <p:nvPr/>
          </p:nvSpPr>
          <p:spPr>
            <a:xfrm>
              <a:off x="718293" y="3668124"/>
              <a:ext cx="208543" cy="219040"/>
            </a:xfrm>
            <a:custGeom>
              <a:avLst/>
              <a:gdLst/>
              <a:ahLst/>
              <a:cxnLst/>
              <a:rect l="l" t="t" r="r" b="b"/>
              <a:pathLst>
                <a:path w="3755" h="3944" extrusionOk="0">
                  <a:moveTo>
                    <a:pt x="1953" y="0"/>
                  </a:moveTo>
                  <a:cubicBezTo>
                    <a:pt x="1877" y="0"/>
                    <a:pt x="1830" y="8"/>
                    <a:pt x="1830" y="8"/>
                  </a:cubicBezTo>
                  <a:cubicBezTo>
                    <a:pt x="0" y="134"/>
                    <a:pt x="1529" y="3943"/>
                    <a:pt x="1529" y="3943"/>
                  </a:cubicBezTo>
                  <a:lnTo>
                    <a:pt x="2431" y="3943"/>
                  </a:lnTo>
                  <a:cubicBezTo>
                    <a:pt x="3754" y="273"/>
                    <a:pt x="2388" y="0"/>
                    <a:pt x="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08;p66">
              <a:extLst>
                <a:ext uri="{FF2B5EF4-FFF2-40B4-BE49-F238E27FC236}">
                  <a16:creationId xmlns:a16="http://schemas.microsoft.com/office/drawing/2014/main" id="{E0D2392B-F298-299B-BB48-1C689D422604}"/>
                </a:ext>
              </a:extLst>
            </p:cNvPr>
            <p:cNvSpPr/>
            <p:nvPr/>
          </p:nvSpPr>
          <p:spPr>
            <a:xfrm>
              <a:off x="772552" y="3674122"/>
              <a:ext cx="37654" cy="213042"/>
            </a:xfrm>
            <a:custGeom>
              <a:avLst/>
              <a:gdLst/>
              <a:ahLst/>
              <a:cxnLst/>
              <a:rect l="l" t="t" r="r" b="b"/>
              <a:pathLst>
                <a:path w="678" h="3836" extrusionOk="0">
                  <a:moveTo>
                    <a:pt x="452" y="1"/>
                  </a:moveTo>
                  <a:lnTo>
                    <a:pt x="452" y="1"/>
                  </a:lnTo>
                  <a:cubicBezTo>
                    <a:pt x="402" y="26"/>
                    <a:pt x="377" y="51"/>
                    <a:pt x="351" y="76"/>
                  </a:cubicBezTo>
                  <a:cubicBezTo>
                    <a:pt x="151" y="677"/>
                    <a:pt x="1" y="1880"/>
                    <a:pt x="602" y="3835"/>
                  </a:cubicBezTo>
                  <a:lnTo>
                    <a:pt x="677" y="3835"/>
                  </a:lnTo>
                  <a:cubicBezTo>
                    <a:pt x="51" y="1780"/>
                    <a:pt x="251" y="577"/>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09;p66">
              <a:extLst>
                <a:ext uri="{FF2B5EF4-FFF2-40B4-BE49-F238E27FC236}">
                  <a16:creationId xmlns:a16="http://schemas.microsoft.com/office/drawing/2014/main" id="{0F308379-5519-B34F-9315-A1DCA1B40C51}"/>
                </a:ext>
              </a:extLst>
            </p:cNvPr>
            <p:cNvSpPr/>
            <p:nvPr/>
          </p:nvSpPr>
          <p:spPr>
            <a:xfrm>
              <a:off x="796211" y="3667180"/>
              <a:ext cx="29268" cy="219984"/>
            </a:xfrm>
            <a:custGeom>
              <a:avLst/>
              <a:gdLst/>
              <a:ahLst/>
              <a:cxnLst/>
              <a:rect l="l" t="t" r="r" b="b"/>
              <a:pathLst>
                <a:path w="527" h="3961" extrusionOk="0">
                  <a:moveTo>
                    <a:pt x="477" y="0"/>
                  </a:moveTo>
                  <a:lnTo>
                    <a:pt x="427" y="25"/>
                  </a:lnTo>
                  <a:lnTo>
                    <a:pt x="377" y="25"/>
                  </a:lnTo>
                  <a:cubicBezTo>
                    <a:pt x="226" y="652"/>
                    <a:pt x="1" y="2106"/>
                    <a:pt x="452" y="3960"/>
                  </a:cubicBezTo>
                  <a:lnTo>
                    <a:pt x="527" y="3960"/>
                  </a:lnTo>
                  <a:cubicBezTo>
                    <a:pt x="76" y="2080"/>
                    <a:pt x="326" y="62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10;p66">
              <a:extLst>
                <a:ext uri="{FF2B5EF4-FFF2-40B4-BE49-F238E27FC236}">
                  <a16:creationId xmlns:a16="http://schemas.microsoft.com/office/drawing/2014/main" id="{59C8E93F-F6E5-AED8-360C-00B002892EB9}"/>
                </a:ext>
              </a:extLst>
            </p:cNvPr>
            <p:cNvSpPr/>
            <p:nvPr/>
          </p:nvSpPr>
          <p:spPr>
            <a:xfrm>
              <a:off x="831032" y="3667180"/>
              <a:ext cx="30657" cy="219984"/>
            </a:xfrm>
            <a:custGeom>
              <a:avLst/>
              <a:gdLst/>
              <a:ahLst/>
              <a:cxnLst/>
              <a:rect l="l" t="t" r="r" b="b"/>
              <a:pathLst>
                <a:path w="552" h="3961" extrusionOk="0">
                  <a:moveTo>
                    <a:pt x="0" y="0"/>
                  </a:moveTo>
                  <a:cubicBezTo>
                    <a:pt x="176" y="627"/>
                    <a:pt x="476" y="2080"/>
                    <a:pt x="25" y="3960"/>
                  </a:cubicBezTo>
                  <a:lnTo>
                    <a:pt x="101" y="3960"/>
                  </a:lnTo>
                  <a:cubicBezTo>
                    <a:pt x="552" y="2106"/>
                    <a:pt x="276" y="652"/>
                    <a:pt x="101" y="2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11;p66">
              <a:extLst>
                <a:ext uri="{FF2B5EF4-FFF2-40B4-BE49-F238E27FC236}">
                  <a16:creationId xmlns:a16="http://schemas.microsoft.com/office/drawing/2014/main" id="{DF3EE10B-C17C-0722-EE7F-49DF5D1F0285}"/>
                </a:ext>
              </a:extLst>
            </p:cNvPr>
            <p:cNvSpPr/>
            <p:nvPr/>
          </p:nvSpPr>
          <p:spPr>
            <a:xfrm>
              <a:off x="849137" y="3675510"/>
              <a:ext cx="30657" cy="211653"/>
            </a:xfrm>
            <a:custGeom>
              <a:avLst/>
              <a:gdLst/>
              <a:ahLst/>
              <a:cxnLst/>
              <a:rect l="l" t="t" r="r" b="b"/>
              <a:pathLst>
                <a:path w="552" h="3811" extrusionOk="0">
                  <a:moveTo>
                    <a:pt x="125" y="1"/>
                  </a:moveTo>
                  <a:lnTo>
                    <a:pt x="125" y="1"/>
                  </a:lnTo>
                  <a:cubicBezTo>
                    <a:pt x="326" y="627"/>
                    <a:pt x="501" y="1880"/>
                    <a:pt x="0" y="3810"/>
                  </a:cubicBezTo>
                  <a:lnTo>
                    <a:pt x="75" y="3810"/>
                  </a:lnTo>
                  <a:cubicBezTo>
                    <a:pt x="551" y="1981"/>
                    <a:pt x="401" y="727"/>
                    <a:pt x="226" y="76"/>
                  </a:cubicBez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12;p66">
              <a:extLst>
                <a:ext uri="{FF2B5EF4-FFF2-40B4-BE49-F238E27FC236}">
                  <a16:creationId xmlns:a16="http://schemas.microsoft.com/office/drawing/2014/main" id="{4B9C7040-8932-D3BB-940D-1B68B8746744}"/>
                </a:ext>
              </a:extLst>
            </p:cNvPr>
            <p:cNvSpPr/>
            <p:nvPr/>
          </p:nvSpPr>
          <p:spPr>
            <a:xfrm>
              <a:off x="789269" y="3843953"/>
              <a:ext cx="65479" cy="43208"/>
            </a:xfrm>
            <a:custGeom>
              <a:avLst/>
              <a:gdLst/>
              <a:ahLst/>
              <a:cxnLst/>
              <a:rect l="l" t="t" r="r" b="b"/>
              <a:pathLst>
                <a:path w="1179" h="778" extrusionOk="0">
                  <a:moveTo>
                    <a:pt x="1153" y="777"/>
                  </a:moveTo>
                  <a:lnTo>
                    <a:pt x="426" y="777"/>
                  </a:lnTo>
                  <a:lnTo>
                    <a:pt x="426" y="777"/>
                  </a:lnTo>
                  <a:lnTo>
                    <a:pt x="577" y="777"/>
                  </a:lnTo>
                  <a:lnTo>
                    <a:pt x="577" y="777"/>
                  </a:lnTo>
                  <a:lnTo>
                    <a:pt x="652" y="777"/>
                  </a:lnTo>
                  <a:lnTo>
                    <a:pt x="652" y="777"/>
                  </a:lnTo>
                  <a:lnTo>
                    <a:pt x="777" y="777"/>
                  </a:lnTo>
                  <a:lnTo>
                    <a:pt x="777" y="777"/>
                  </a:lnTo>
                  <a:lnTo>
                    <a:pt x="853" y="777"/>
                  </a:lnTo>
                  <a:lnTo>
                    <a:pt x="853" y="777"/>
                  </a:lnTo>
                  <a:lnTo>
                    <a:pt x="1078" y="777"/>
                  </a:lnTo>
                  <a:lnTo>
                    <a:pt x="1078" y="777"/>
                  </a:lnTo>
                  <a:lnTo>
                    <a:pt x="1153" y="777"/>
                  </a:lnTo>
                  <a:lnTo>
                    <a:pt x="1153" y="777"/>
                  </a:lnTo>
                  <a:lnTo>
                    <a:pt x="1153" y="777"/>
                  </a:lnTo>
                  <a:cubicBezTo>
                    <a:pt x="1178" y="777"/>
                    <a:pt x="1178" y="752"/>
                    <a:pt x="1178" y="727"/>
                  </a:cubicBezTo>
                  <a:lnTo>
                    <a:pt x="1178" y="727"/>
                  </a:lnTo>
                  <a:cubicBezTo>
                    <a:pt x="1178" y="752"/>
                    <a:pt x="1178" y="777"/>
                    <a:pt x="1153" y="777"/>
                  </a:cubicBezTo>
                  <a:close/>
                  <a:moveTo>
                    <a:pt x="0" y="50"/>
                  </a:moveTo>
                  <a:cubicBezTo>
                    <a:pt x="0" y="25"/>
                    <a:pt x="0" y="25"/>
                    <a:pt x="0" y="0"/>
                  </a:cubicBezTo>
                  <a:lnTo>
                    <a:pt x="0" y="0"/>
                  </a:lnTo>
                  <a:cubicBezTo>
                    <a:pt x="0" y="25"/>
                    <a:pt x="0" y="25"/>
                    <a:pt x="0" y="50"/>
                  </a:cubicBezTo>
                  <a:cubicBezTo>
                    <a:pt x="0" y="50"/>
                    <a:pt x="0" y="50"/>
                    <a:pt x="0"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13;p66">
              <a:extLst>
                <a:ext uri="{FF2B5EF4-FFF2-40B4-BE49-F238E27FC236}">
                  <a16:creationId xmlns:a16="http://schemas.microsoft.com/office/drawing/2014/main" id="{4BDCD250-4DF0-1C56-CA36-EF6BD2966AE4}"/>
                </a:ext>
              </a:extLst>
            </p:cNvPr>
            <p:cNvSpPr/>
            <p:nvPr/>
          </p:nvSpPr>
          <p:spPr>
            <a:xfrm>
              <a:off x="789269" y="3835567"/>
              <a:ext cx="65479" cy="51594"/>
            </a:xfrm>
            <a:custGeom>
              <a:avLst/>
              <a:gdLst/>
              <a:ahLst/>
              <a:cxnLst/>
              <a:rect l="l" t="t" r="r" b="b"/>
              <a:pathLst>
                <a:path w="1179" h="929" extrusionOk="0">
                  <a:moveTo>
                    <a:pt x="0" y="151"/>
                  </a:moveTo>
                  <a:cubicBezTo>
                    <a:pt x="0" y="176"/>
                    <a:pt x="0" y="176"/>
                    <a:pt x="0" y="201"/>
                  </a:cubicBezTo>
                  <a:cubicBezTo>
                    <a:pt x="0" y="176"/>
                    <a:pt x="25" y="176"/>
                    <a:pt x="50" y="151"/>
                  </a:cubicBezTo>
                  <a:close/>
                  <a:moveTo>
                    <a:pt x="426" y="101"/>
                  </a:moveTo>
                  <a:cubicBezTo>
                    <a:pt x="376" y="101"/>
                    <a:pt x="351" y="126"/>
                    <a:pt x="326" y="126"/>
                  </a:cubicBezTo>
                  <a:cubicBezTo>
                    <a:pt x="351" y="126"/>
                    <a:pt x="351" y="151"/>
                    <a:pt x="376" y="176"/>
                  </a:cubicBezTo>
                  <a:lnTo>
                    <a:pt x="401" y="176"/>
                  </a:lnTo>
                  <a:cubicBezTo>
                    <a:pt x="401" y="176"/>
                    <a:pt x="426" y="201"/>
                    <a:pt x="426" y="226"/>
                  </a:cubicBezTo>
                  <a:cubicBezTo>
                    <a:pt x="426" y="176"/>
                    <a:pt x="426" y="151"/>
                    <a:pt x="426" y="101"/>
                  </a:cubicBezTo>
                  <a:close/>
                  <a:moveTo>
                    <a:pt x="502" y="602"/>
                  </a:moveTo>
                  <a:cubicBezTo>
                    <a:pt x="502" y="653"/>
                    <a:pt x="502" y="678"/>
                    <a:pt x="477" y="728"/>
                  </a:cubicBezTo>
                  <a:cubicBezTo>
                    <a:pt x="477" y="803"/>
                    <a:pt x="451" y="853"/>
                    <a:pt x="426" y="928"/>
                  </a:cubicBezTo>
                  <a:lnTo>
                    <a:pt x="577" y="928"/>
                  </a:lnTo>
                  <a:cubicBezTo>
                    <a:pt x="552" y="828"/>
                    <a:pt x="527" y="703"/>
                    <a:pt x="502" y="602"/>
                  </a:cubicBezTo>
                  <a:close/>
                  <a:moveTo>
                    <a:pt x="677" y="1"/>
                  </a:moveTo>
                  <a:cubicBezTo>
                    <a:pt x="627" y="51"/>
                    <a:pt x="552" y="51"/>
                    <a:pt x="477" y="76"/>
                  </a:cubicBezTo>
                  <a:cubicBezTo>
                    <a:pt x="527" y="352"/>
                    <a:pt x="577" y="653"/>
                    <a:pt x="652" y="928"/>
                  </a:cubicBezTo>
                  <a:lnTo>
                    <a:pt x="777" y="928"/>
                  </a:lnTo>
                  <a:cubicBezTo>
                    <a:pt x="802" y="853"/>
                    <a:pt x="827" y="753"/>
                    <a:pt x="853" y="653"/>
                  </a:cubicBezTo>
                  <a:cubicBezTo>
                    <a:pt x="827" y="602"/>
                    <a:pt x="827" y="577"/>
                    <a:pt x="802" y="527"/>
                  </a:cubicBezTo>
                  <a:cubicBezTo>
                    <a:pt x="752" y="377"/>
                    <a:pt x="727" y="201"/>
                    <a:pt x="677" y="1"/>
                  </a:cubicBezTo>
                  <a:close/>
                  <a:moveTo>
                    <a:pt x="903" y="803"/>
                  </a:moveTo>
                  <a:cubicBezTo>
                    <a:pt x="878" y="828"/>
                    <a:pt x="878" y="878"/>
                    <a:pt x="853" y="928"/>
                  </a:cubicBezTo>
                  <a:lnTo>
                    <a:pt x="1078" y="928"/>
                  </a:lnTo>
                  <a:cubicBezTo>
                    <a:pt x="1078" y="928"/>
                    <a:pt x="1103" y="903"/>
                    <a:pt x="1103" y="878"/>
                  </a:cubicBezTo>
                  <a:lnTo>
                    <a:pt x="928" y="878"/>
                  </a:lnTo>
                  <a:cubicBezTo>
                    <a:pt x="928" y="878"/>
                    <a:pt x="903" y="853"/>
                    <a:pt x="903" y="803"/>
                  </a:cubicBezTo>
                  <a:close/>
                  <a:moveTo>
                    <a:pt x="1178" y="878"/>
                  </a:moveTo>
                  <a:lnTo>
                    <a:pt x="1178" y="878"/>
                  </a:lnTo>
                  <a:cubicBezTo>
                    <a:pt x="1178" y="903"/>
                    <a:pt x="1153" y="928"/>
                    <a:pt x="1153" y="928"/>
                  </a:cubicBezTo>
                  <a:cubicBezTo>
                    <a:pt x="1178" y="928"/>
                    <a:pt x="1178" y="903"/>
                    <a:pt x="1178" y="8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14;p66">
              <a:extLst>
                <a:ext uri="{FF2B5EF4-FFF2-40B4-BE49-F238E27FC236}">
                  <a16:creationId xmlns:a16="http://schemas.microsoft.com/office/drawing/2014/main" id="{F3D2D647-E1D9-F18F-8670-9715A56F0BE9}"/>
                </a:ext>
              </a:extLst>
            </p:cNvPr>
            <p:cNvSpPr/>
            <p:nvPr/>
          </p:nvSpPr>
          <p:spPr>
            <a:xfrm>
              <a:off x="812927" y="3839788"/>
              <a:ext cx="12551" cy="47373"/>
            </a:xfrm>
            <a:custGeom>
              <a:avLst/>
              <a:gdLst/>
              <a:ahLst/>
              <a:cxnLst/>
              <a:rect l="l" t="t" r="r" b="b"/>
              <a:pathLst>
                <a:path w="226" h="853" extrusionOk="0">
                  <a:moveTo>
                    <a:pt x="51" y="0"/>
                  </a:moveTo>
                  <a:cubicBezTo>
                    <a:pt x="25" y="25"/>
                    <a:pt x="25" y="25"/>
                    <a:pt x="0" y="25"/>
                  </a:cubicBezTo>
                  <a:cubicBezTo>
                    <a:pt x="0" y="75"/>
                    <a:pt x="0" y="100"/>
                    <a:pt x="0" y="150"/>
                  </a:cubicBezTo>
                  <a:cubicBezTo>
                    <a:pt x="51" y="201"/>
                    <a:pt x="101" y="326"/>
                    <a:pt x="76" y="526"/>
                  </a:cubicBezTo>
                  <a:cubicBezTo>
                    <a:pt x="101" y="627"/>
                    <a:pt x="126" y="752"/>
                    <a:pt x="151" y="852"/>
                  </a:cubicBezTo>
                  <a:lnTo>
                    <a:pt x="226" y="852"/>
                  </a:lnTo>
                  <a:cubicBezTo>
                    <a:pt x="151" y="577"/>
                    <a:pt x="101" y="276"/>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5;p66">
              <a:extLst>
                <a:ext uri="{FF2B5EF4-FFF2-40B4-BE49-F238E27FC236}">
                  <a16:creationId xmlns:a16="http://schemas.microsoft.com/office/drawing/2014/main" id="{067B0F5E-BB8B-587D-F2E0-E9D0FBDE7B34}"/>
                </a:ext>
              </a:extLst>
            </p:cNvPr>
            <p:cNvSpPr/>
            <p:nvPr/>
          </p:nvSpPr>
          <p:spPr>
            <a:xfrm>
              <a:off x="832421" y="3871777"/>
              <a:ext cx="6998" cy="15384"/>
            </a:xfrm>
            <a:custGeom>
              <a:avLst/>
              <a:gdLst/>
              <a:ahLst/>
              <a:cxnLst/>
              <a:rect l="l" t="t" r="r" b="b"/>
              <a:pathLst>
                <a:path w="126" h="277" extrusionOk="0">
                  <a:moveTo>
                    <a:pt x="76" y="1"/>
                  </a:moveTo>
                  <a:cubicBezTo>
                    <a:pt x="50" y="101"/>
                    <a:pt x="25" y="201"/>
                    <a:pt x="0" y="276"/>
                  </a:cubicBezTo>
                  <a:lnTo>
                    <a:pt x="76" y="276"/>
                  </a:lnTo>
                  <a:cubicBezTo>
                    <a:pt x="101" y="226"/>
                    <a:pt x="101" y="176"/>
                    <a:pt x="126" y="151"/>
                  </a:cubicBezTo>
                  <a:cubicBezTo>
                    <a:pt x="101" y="101"/>
                    <a:pt x="101" y="51"/>
                    <a:pt x="76" y="1"/>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16;p66">
              <a:extLst>
                <a:ext uri="{FF2B5EF4-FFF2-40B4-BE49-F238E27FC236}">
                  <a16:creationId xmlns:a16="http://schemas.microsoft.com/office/drawing/2014/main" id="{AC26932D-1172-7C99-122D-3825CCA03D58}"/>
                </a:ext>
              </a:extLst>
            </p:cNvPr>
            <p:cNvSpPr/>
            <p:nvPr/>
          </p:nvSpPr>
          <p:spPr>
            <a:xfrm>
              <a:off x="849137" y="3884329"/>
              <a:ext cx="5609" cy="2832"/>
            </a:xfrm>
            <a:custGeom>
              <a:avLst/>
              <a:gdLst/>
              <a:ahLst/>
              <a:cxnLst/>
              <a:rect l="l" t="t" r="r" b="b"/>
              <a:pathLst>
                <a:path w="101" h="51" extrusionOk="0">
                  <a:moveTo>
                    <a:pt x="25" y="0"/>
                  </a:moveTo>
                  <a:cubicBezTo>
                    <a:pt x="25" y="25"/>
                    <a:pt x="0" y="50"/>
                    <a:pt x="0" y="50"/>
                  </a:cubicBezTo>
                  <a:lnTo>
                    <a:pt x="75" y="50"/>
                  </a:lnTo>
                  <a:cubicBezTo>
                    <a:pt x="75" y="50"/>
                    <a:pt x="100" y="25"/>
                    <a:pt x="100" y="0"/>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17;p66">
              <a:extLst>
                <a:ext uri="{FF2B5EF4-FFF2-40B4-BE49-F238E27FC236}">
                  <a16:creationId xmlns:a16="http://schemas.microsoft.com/office/drawing/2014/main" id="{2D5132EF-0E1B-F4FD-45DD-D5D6BCFC1447}"/>
                </a:ext>
              </a:extLst>
            </p:cNvPr>
            <p:cNvSpPr/>
            <p:nvPr/>
          </p:nvSpPr>
          <p:spPr>
            <a:xfrm>
              <a:off x="876961" y="3781308"/>
              <a:ext cx="5609" cy="29268"/>
            </a:xfrm>
            <a:custGeom>
              <a:avLst/>
              <a:gdLst/>
              <a:ahLst/>
              <a:cxnLst/>
              <a:rect l="l" t="t" r="r" b="b"/>
              <a:pathLst>
                <a:path w="101" h="527" extrusionOk="0">
                  <a:moveTo>
                    <a:pt x="0" y="527"/>
                  </a:moveTo>
                  <a:lnTo>
                    <a:pt x="0" y="527"/>
                  </a:lnTo>
                  <a:cubicBezTo>
                    <a:pt x="25" y="326"/>
                    <a:pt x="76" y="176"/>
                    <a:pt x="101" y="0"/>
                  </a:cubicBezTo>
                  <a:cubicBezTo>
                    <a:pt x="101" y="0"/>
                    <a:pt x="101" y="0"/>
                    <a:pt x="101" y="0"/>
                  </a:cubicBezTo>
                  <a:cubicBezTo>
                    <a:pt x="76" y="176"/>
                    <a:pt x="25" y="326"/>
                    <a:pt x="0"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8;p66">
              <a:extLst>
                <a:ext uri="{FF2B5EF4-FFF2-40B4-BE49-F238E27FC236}">
                  <a16:creationId xmlns:a16="http://schemas.microsoft.com/office/drawing/2014/main" id="{57382D2D-7CF6-6C7B-3593-C45AB121E859}"/>
                </a:ext>
              </a:extLst>
            </p:cNvPr>
            <p:cNvSpPr/>
            <p:nvPr/>
          </p:nvSpPr>
          <p:spPr>
            <a:xfrm>
              <a:off x="872796" y="3781308"/>
              <a:ext cx="9775" cy="29268"/>
            </a:xfrm>
            <a:custGeom>
              <a:avLst/>
              <a:gdLst/>
              <a:ahLst/>
              <a:cxnLst/>
              <a:rect l="l" t="t" r="r" b="b"/>
              <a:pathLst>
                <a:path w="176" h="527" extrusionOk="0">
                  <a:moveTo>
                    <a:pt x="176" y="0"/>
                  </a:moveTo>
                  <a:lnTo>
                    <a:pt x="176" y="0"/>
                  </a:lnTo>
                  <a:cubicBezTo>
                    <a:pt x="125" y="101"/>
                    <a:pt x="75" y="201"/>
                    <a:pt x="0" y="301"/>
                  </a:cubicBezTo>
                  <a:cubicBezTo>
                    <a:pt x="25" y="351"/>
                    <a:pt x="50" y="426"/>
                    <a:pt x="75" y="527"/>
                  </a:cubicBezTo>
                  <a:cubicBezTo>
                    <a:pt x="100" y="326"/>
                    <a:pt x="151" y="176"/>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19;p66">
              <a:extLst>
                <a:ext uri="{FF2B5EF4-FFF2-40B4-BE49-F238E27FC236}">
                  <a16:creationId xmlns:a16="http://schemas.microsoft.com/office/drawing/2014/main" id="{4130ACE3-B732-EBE3-9EDD-83C4CF7D7E14}"/>
                </a:ext>
              </a:extLst>
            </p:cNvPr>
            <p:cNvSpPr/>
            <p:nvPr/>
          </p:nvSpPr>
          <p:spPr>
            <a:xfrm>
              <a:off x="826867" y="3788250"/>
              <a:ext cx="16717" cy="96135"/>
            </a:xfrm>
            <a:custGeom>
              <a:avLst/>
              <a:gdLst/>
              <a:ahLst/>
              <a:cxnLst/>
              <a:rect l="l" t="t" r="r" b="b"/>
              <a:pathLst>
                <a:path w="301" h="1731" extrusionOk="0">
                  <a:moveTo>
                    <a:pt x="201" y="1"/>
                  </a:moveTo>
                  <a:lnTo>
                    <a:pt x="150" y="26"/>
                  </a:lnTo>
                  <a:cubicBezTo>
                    <a:pt x="75" y="301"/>
                    <a:pt x="0" y="853"/>
                    <a:pt x="276" y="1730"/>
                  </a:cubicBezTo>
                  <a:lnTo>
                    <a:pt x="301" y="1730"/>
                  </a:lnTo>
                  <a:cubicBezTo>
                    <a:pt x="25" y="803"/>
                    <a:pt x="125" y="25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20;p66">
              <a:extLst>
                <a:ext uri="{FF2B5EF4-FFF2-40B4-BE49-F238E27FC236}">
                  <a16:creationId xmlns:a16="http://schemas.microsoft.com/office/drawing/2014/main" id="{24F26682-A046-9CB8-A471-42D141DEEF00}"/>
                </a:ext>
              </a:extLst>
            </p:cNvPr>
            <p:cNvSpPr/>
            <p:nvPr/>
          </p:nvSpPr>
          <p:spPr>
            <a:xfrm>
              <a:off x="837975" y="3785473"/>
              <a:ext cx="12607" cy="98912"/>
            </a:xfrm>
            <a:custGeom>
              <a:avLst/>
              <a:gdLst/>
              <a:ahLst/>
              <a:cxnLst/>
              <a:rect l="l" t="t" r="r" b="b"/>
              <a:pathLst>
                <a:path w="227" h="1781" extrusionOk="0">
                  <a:moveTo>
                    <a:pt x="176" y="1"/>
                  </a:moveTo>
                  <a:cubicBezTo>
                    <a:pt x="101" y="276"/>
                    <a:pt x="1" y="928"/>
                    <a:pt x="201" y="1780"/>
                  </a:cubicBezTo>
                  <a:lnTo>
                    <a:pt x="226" y="1780"/>
                  </a:lnTo>
                  <a:cubicBezTo>
                    <a:pt x="26" y="928"/>
                    <a:pt x="126" y="276"/>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21;p66">
              <a:extLst>
                <a:ext uri="{FF2B5EF4-FFF2-40B4-BE49-F238E27FC236}">
                  <a16:creationId xmlns:a16="http://schemas.microsoft.com/office/drawing/2014/main" id="{712F323D-87E9-A78E-33DE-0F37A9A93E24}"/>
                </a:ext>
              </a:extLst>
            </p:cNvPr>
            <p:cNvSpPr/>
            <p:nvPr/>
          </p:nvSpPr>
          <p:spPr>
            <a:xfrm>
              <a:off x="833809" y="3864835"/>
              <a:ext cx="6998" cy="19549"/>
            </a:xfrm>
            <a:custGeom>
              <a:avLst/>
              <a:gdLst/>
              <a:ahLst/>
              <a:cxnLst/>
              <a:rect l="l" t="t" r="r" b="b"/>
              <a:pathLst>
                <a:path w="126" h="352" extrusionOk="0">
                  <a:moveTo>
                    <a:pt x="126" y="351"/>
                  </a:moveTo>
                  <a:lnTo>
                    <a:pt x="126" y="351"/>
                  </a:lnTo>
                  <a:lnTo>
                    <a:pt x="126" y="351"/>
                  </a:lnTo>
                  <a:close/>
                  <a:moveTo>
                    <a:pt x="126" y="351"/>
                  </a:moveTo>
                  <a:cubicBezTo>
                    <a:pt x="126" y="351"/>
                    <a:pt x="101" y="326"/>
                    <a:pt x="101" y="276"/>
                  </a:cubicBezTo>
                  <a:lnTo>
                    <a:pt x="101" y="276"/>
                  </a:lnTo>
                  <a:cubicBezTo>
                    <a:pt x="101" y="326"/>
                    <a:pt x="126" y="351"/>
                    <a:pt x="126" y="351"/>
                  </a:cubicBezTo>
                  <a:close/>
                  <a:moveTo>
                    <a:pt x="51" y="126"/>
                  </a:moveTo>
                  <a:cubicBezTo>
                    <a:pt x="25" y="75"/>
                    <a:pt x="25" y="50"/>
                    <a:pt x="0" y="0"/>
                  </a:cubicBezTo>
                  <a:lnTo>
                    <a:pt x="0" y="0"/>
                  </a:lnTo>
                  <a:cubicBezTo>
                    <a:pt x="25" y="50"/>
                    <a:pt x="25" y="75"/>
                    <a:pt x="51" y="126"/>
                  </a:cubicBezTo>
                  <a:lnTo>
                    <a:pt x="51" y="126"/>
                  </a:ln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22;p66">
              <a:extLst>
                <a:ext uri="{FF2B5EF4-FFF2-40B4-BE49-F238E27FC236}">
                  <a16:creationId xmlns:a16="http://schemas.microsoft.com/office/drawing/2014/main" id="{A818B92A-44FD-DE2D-91B3-F80BAC2D8C9A}"/>
                </a:ext>
              </a:extLst>
            </p:cNvPr>
            <p:cNvSpPr/>
            <p:nvPr/>
          </p:nvSpPr>
          <p:spPr>
            <a:xfrm>
              <a:off x="836586" y="3871777"/>
              <a:ext cx="2832" cy="8386"/>
            </a:xfrm>
            <a:custGeom>
              <a:avLst/>
              <a:gdLst/>
              <a:ahLst/>
              <a:cxnLst/>
              <a:rect l="l" t="t" r="r" b="b"/>
              <a:pathLst>
                <a:path w="51" h="151" extrusionOk="0">
                  <a:moveTo>
                    <a:pt x="51" y="151"/>
                  </a:moveTo>
                  <a:cubicBezTo>
                    <a:pt x="26" y="101"/>
                    <a:pt x="26" y="51"/>
                    <a:pt x="1" y="1"/>
                  </a:cubicBezTo>
                  <a:lnTo>
                    <a:pt x="1" y="1"/>
                  </a:lnTo>
                  <a:cubicBezTo>
                    <a:pt x="26" y="51"/>
                    <a:pt x="26" y="101"/>
                    <a:pt x="51" y="151"/>
                  </a:cubicBezTo>
                  <a:lnTo>
                    <a:pt x="51" y="151"/>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3;p66">
              <a:extLst>
                <a:ext uri="{FF2B5EF4-FFF2-40B4-BE49-F238E27FC236}">
                  <a16:creationId xmlns:a16="http://schemas.microsoft.com/office/drawing/2014/main" id="{08B2060A-1045-0D93-F777-14DB6B4416B4}"/>
                </a:ext>
              </a:extLst>
            </p:cNvPr>
            <p:cNvSpPr/>
            <p:nvPr/>
          </p:nvSpPr>
          <p:spPr>
            <a:xfrm>
              <a:off x="850526" y="3884329"/>
              <a:ext cx="4221" cy="56"/>
            </a:xfrm>
            <a:custGeom>
              <a:avLst/>
              <a:gdLst/>
              <a:ahLst/>
              <a:cxnLst/>
              <a:rect l="l" t="t" r="r" b="b"/>
              <a:pathLst>
                <a:path w="76" h="1" extrusionOk="0">
                  <a:moveTo>
                    <a:pt x="75" y="0"/>
                  </a:moveTo>
                  <a:lnTo>
                    <a:pt x="0" y="0"/>
                  </a:lnTo>
                  <a:lnTo>
                    <a:pt x="0" y="0"/>
                  </a:lnTo>
                  <a:lnTo>
                    <a:pt x="0" y="0"/>
                  </a:lnTo>
                  <a:lnTo>
                    <a:pt x="0" y="0"/>
                  </a:lnTo>
                  <a:lnTo>
                    <a:pt x="75" y="0"/>
                  </a:lnTo>
                  <a:lnTo>
                    <a:pt x="75" y="0"/>
                  </a:lnTo>
                  <a:lnTo>
                    <a:pt x="75" y="0"/>
                  </a:lnTo>
                  <a:lnTo>
                    <a:pt x="75" y="0"/>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24;p66">
              <a:extLst>
                <a:ext uri="{FF2B5EF4-FFF2-40B4-BE49-F238E27FC236}">
                  <a16:creationId xmlns:a16="http://schemas.microsoft.com/office/drawing/2014/main" id="{16B4C94C-3C0C-C236-CC55-136AFF9ED5EC}"/>
                </a:ext>
              </a:extLst>
            </p:cNvPr>
            <p:cNvSpPr/>
            <p:nvPr/>
          </p:nvSpPr>
          <p:spPr>
            <a:xfrm>
              <a:off x="836586" y="3864835"/>
              <a:ext cx="6998" cy="19549"/>
            </a:xfrm>
            <a:custGeom>
              <a:avLst/>
              <a:gdLst/>
              <a:ahLst/>
              <a:cxnLst/>
              <a:rect l="l" t="t" r="r" b="b"/>
              <a:pathLst>
                <a:path w="126" h="352" extrusionOk="0">
                  <a:moveTo>
                    <a:pt x="1" y="0"/>
                  </a:moveTo>
                  <a:cubicBezTo>
                    <a:pt x="26" y="100"/>
                    <a:pt x="51" y="226"/>
                    <a:pt x="101" y="351"/>
                  </a:cubicBezTo>
                  <a:lnTo>
                    <a:pt x="126" y="351"/>
                  </a:lnTo>
                  <a:cubicBezTo>
                    <a:pt x="101" y="226"/>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5;p66">
              <a:extLst>
                <a:ext uri="{FF2B5EF4-FFF2-40B4-BE49-F238E27FC236}">
                  <a16:creationId xmlns:a16="http://schemas.microsoft.com/office/drawing/2014/main" id="{EBF2DD15-72BC-5F71-EF07-AB675EE89C44}"/>
                </a:ext>
              </a:extLst>
            </p:cNvPr>
            <p:cNvSpPr/>
            <p:nvPr/>
          </p:nvSpPr>
          <p:spPr>
            <a:xfrm>
              <a:off x="844917" y="3863447"/>
              <a:ext cx="5665" cy="20938"/>
            </a:xfrm>
            <a:custGeom>
              <a:avLst/>
              <a:gdLst/>
              <a:ahLst/>
              <a:cxnLst/>
              <a:rect l="l" t="t" r="r" b="b"/>
              <a:pathLst>
                <a:path w="102" h="377" extrusionOk="0">
                  <a:moveTo>
                    <a:pt x="1" y="0"/>
                  </a:moveTo>
                  <a:cubicBezTo>
                    <a:pt x="26" y="125"/>
                    <a:pt x="51" y="251"/>
                    <a:pt x="76" y="376"/>
                  </a:cubicBezTo>
                  <a:lnTo>
                    <a:pt x="101" y="376"/>
                  </a:lnTo>
                  <a:cubicBezTo>
                    <a:pt x="76" y="251"/>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26;p66">
              <a:extLst>
                <a:ext uri="{FF2B5EF4-FFF2-40B4-BE49-F238E27FC236}">
                  <a16:creationId xmlns:a16="http://schemas.microsoft.com/office/drawing/2014/main" id="{61B94B51-F224-B9BB-4284-FE1C3A1FD947}"/>
                </a:ext>
              </a:extLst>
            </p:cNvPr>
            <p:cNvSpPr/>
            <p:nvPr/>
          </p:nvSpPr>
          <p:spPr>
            <a:xfrm>
              <a:off x="854691" y="3856449"/>
              <a:ext cx="5609" cy="27935"/>
            </a:xfrm>
            <a:custGeom>
              <a:avLst/>
              <a:gdLst/>
              <a:ahLst/>
              <a:cxnLst/>
              <a:rect l="l" t="t" r="r" b="b"/>
              <a:pathLst>
                <a:path w="101" h="503" extrusionOk="0">
                  <a:moveTo>
                    <a:pt x="101" y="1"/>
                  </a:moveTo>
                  <a:cubicBezTo>
                    <a:pt x="101" y="1"/>
                    <a:pt x="76" y="1"/>
                    <a:pt x="76" y="26"/>
                  </a:cubicBezTo>
                  <a:cubicBezTo>
                    <a:pt x="50" y="176"/>
                    <a:pt x="25" y="327"/>
                    <a:pt x="0" y="502"/>
                  </a:cubicBezTo>
                  <a:lnTo>
                    <a:pt x="25" y="502"/>
                  </a:lnTo>
                  <a:cubicBezTo>
                    <a:pt x="76" y="327"/>
                    <a:pt x="101" y="15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927;p66">
              <a:extLst>
                <a:ext uri="{FF2B5EF4-FFF2-40B4-BE49-F238E27FC236}">
                  <a16:creationId xmlns:a16="http://schemas.microsoft.com/office/drawing/2014/main" id="{833A0E18-62F4-659E-5E0E-396126A5C137}"/>
                </a:ext>
              </a:extLst>
            </p:cNvPr>
            <p:cNvSpPr/>
            <p:nvPr/>
          </p:nvSpPr>
          <p:spPr>
            <a:xfrm>
              <a:off x="771164" y="3841066"/>
              <a:ext cx="57981" cy="62757"/>
            </a:xfrm>
            <a:custGeom>
              <a:avLst/>
              <a:gdLst/>
              <a:ahLst/>
              <a:cxnLst/>
              <a:rect l="l" t="t" r="r" b="b"/>
              <a:pathLst>
                <a:path w="1044" h="1130" extrusionOk="0">
                  <a:moveTo>
                    <a:pt x="533" y="0"/>
                  </a:moveTo>
                  <a:cubicBezTo>
                    <a:pt x="514" y="0"/>
                    <a:pt x="502" y="2"/>
                    <a:pt x="502" y="2"/>
                  </a:cubicBezTo>
                  <a:cubicBezTo>
                    <a:pt x="1" y="52"/>
                    <a:pt x="427" y="1130"/>
                    <a:pt x="427" y="1130"/>
                  </a:cubicBezTo>
                  <a:lnTo>
                    <a:pt x="677" y="1130"/>
                  </a:lnTo>
                  <a:cubicBezTo>
                    <a:pt x="1044" y="74"/>
                    <a:pt x="650"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928;p66">
              <a:extLst>
                <a:ext uri="{FF2B5EF4-FFF2-40B4-BE49-F238E27FC236}">
                  <a16:creationId xmlns:a16="http://schemas.microsoft.com/office/drawing/2014/main" id="{6EB48B36-2983-EEE7-853D-49750F32322E}"/>
                </a:ext>
              </a:extLst>
            </p:cNvPr>
            <p:cNvSpPr/>
            <p:nvPr/>
          </p:nvSpPr>
          <p:spPr>
            <a:xfrm>
              <a:off x="786492" y="3843953"/>
              <a:ext cx="9775" cy="59869"/>
            </a:xfrm>
            <a:custGeom>
              <a:avLst/>
              <a:gdLst/>
              <a:ahLst/>
              <a:cxnLst/>
              <a:rect l="l" t="t" r="r" b="b"/>
              <a:pathLst>
                <a:path w="176" h="1078" extrusionOk="0">
                  <a:moveTo>
                    <a:pt x="126" y="0"/>
                  </a:moveTo>
                  <a:lnTo>
                    <a:pt x="75" y="25"/>
                  </a:lnTo>
                  <a:cubicBezTo>
                    <a:pt x="25" y="176"/>
                    <a:pt x="0" y="527"/>
                    <a:pt x="151" y="1078"/>
                  </a:cubicBezTo>
                  <a:lnTo>
                    <a:pt x="176" y="1078"/>
                  </a:lnTo>
                  <a:cubicBezTo>
                    <a:pt x="0" y="502"/>
                    <a:pt x="50" y="151"/>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929;p66">
              <a:extLst>
                <a:ext uri="{FF2B5EF4-FFF2-40B4-BE49-F238E27FC236}">
                  <a16:creationId xmlns:a16="http://schemas.microsoft.com/office/drawing/2014/main" id="{07050A23-85F6-A3D6-1023-788ACE5D92D4}"/>
                </a:ext>
              </a:extLst>
            </p:cNvPr>
            <p:cNvSpPr/>
            <p:nvPr/>
          </p:nvSpPr>
          <p:spPr>
            <a:xfrm>
              <a:off x="792046" y="3841177"/>
              <a:ext cx="8386" cy="62646"/>
            </a:xfrm>
            <a:custGeom>
              <a:avLst/>
              <a:gdLst/>
              <a:ahLst/>
              <a:cxnLst/>
              <a:rect l="l" t="t" r="r" b="b"/>
              <a:pathLst>
                <a:path w="151" h="1128" extrusionOk="0">
                  <a:moveTo>
                    <a:pt x="126" y="0"/>
                  </a:moveTo>
                  <a:cubicBezTo>
                    <a:pt x="76" y="176"/>
                    <a:pt x="0" y="602"/>
                    <a:pt x="126" y="1128"/>
                  </a:cubicBezTo>
                  <a:lnTo>
                    <a:pt x="151" y="1128"/>
                  </a:lnTo>
                  <a:cubicBezTo>
                    <a:pt x="26" y="577"/>
                    <a:pt x="101" y="176"/>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930;p66">
              <a:extLst>
                <a:ext uri="{FF2B5EF4-FFF2-40B4-BE49-F238E27FC236}">
                  <a16:creationId xmlns:a16="http://schemas.microsoft.com/office/drawing/2014/main" id="{4A544F98-7324-BAEC-0A59-47BEE1ADE5DB}"/>
                </a:ext>
              </a:extLst>
            </p:cNvPr>
            <p:cNvSpPr/>
            <p:nvPr/>
          </p:nvSpPr>
          <p:spPr>
            <a:xfrm>
              <a:off x="801765" y="3841177"/>
              <a:ext cx="8442" cy="62646"/>
            </a:xfrm>
            <a:custGeom>
              <a:avLst/>
              <a:gdLst/>
              <a:ahLst/>
              <a:cxnLst/>
              <a:rect l="l" t="t" r="r" b="b"/>
              <a:pathLst>
                <a:path w="152" h="1128" extrusionOk="0">
                  <a:moveTo>
                    <a:pt x="1" y="0"/>
                  </a:moveTo>
                  <a:cubicBezTo>
                    <a:pt x="51" y="176"/>
                    <a:pt x="151" y="577"/>
                    <a:pt x="26" y="1128"/>
                  </a:cubicBezTo>
                  <a:lnTo>
                    <a:pt x="51" y="1128"/>
                  </a:lnTo>
                  <a:cubicBezTo>
                    <a:pt x="151" y="602"/>
                    <a:pt x="76" y="176"/>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931;p66">
              <a:extLst>
                <a:ext uri="{FF2B5EF4-FFF2-40B4-BE49-F238E27FC236}">
                  <a16:creationId xmlns:a16="http://schemas.microsoft.com/office/drawing/2014/main" id="{83F7A2B9-69B8-120D-5246-363C68C360B2}"/>
                </a:ext>
              </a:extLst>
            </p:cNvPr>
            <p:cNvSpPr/>
            <p:nvPr/>
          </p:nvSpPr>
          <p:spPr>
            <a:xfrm>
              <a:off x="807374" y="3843953"/>
              <a:ext cx="8386" cy="59869"/>
            </a:xfrm>
            <a:custGeom>
              <a:avLst/>
              <a:gdLst/>
              <a:ahLst/>
              <a:cxnLst/>
              <a:rect l="l" t="t" r="r" b="b"/>
              <a:pathLst>
                <a:path w="151" h="1078" extrusionOk="0">
                  <a:moveTo>
                    <a:pt x="25" y="0"/>
                  </a:moveTo>
                  <a:lnTo>
                    <a:pt x="25" y="0"/>
                  </a:lnTo>
                  <a:cubicBezTo>
                    <a:pt x="100" y="176"/>
                    <a:pt x="151" y="527"/>
                    <a:pt x="0" y="1078"/>
                  </a:cubicBezTo>
                  <a:lnTo>
                    <a:pt x="25" y="1078"/>
                  </a:lnTo>
                  <a:cubicBezTo>
                    <a:pt x="151" y="552"/>
                    <a:pt x="125" y="201"/>
                    <a:pt x="75" y="25"/>
                  </a:cubicBezTo>
                  <a:lnTo>
                    <a:pt x="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932;p66">
              <a:extLst>
                <a:ext uri="{FF2B5EF4-FFF2-40B4-BE49-F238E27FC236}">
                  <a16:creationId xmlns:a16="http://schemas.microsoft.com/office/drawing/2014/main" id="{193E4050-5154-2DF5-5508-0EA6F635E6CC}"/>
                </a:ext>
              </a:extLst>
            </p:cNvPr>
            <p:cNvSpPr/>
            <p:nvPr/>
          </p:nvSpPr>
          <p:spPr>
            <a:xfrm>
              <a:off x="808762" y="3887106"/>
              <a:ext cx="4221" cy="16717"/>
            </a:xfrm>
            <a:custGeom>
              <a:avLst/>
              <a:gdLst/>
              <a:ahLst/>
              <a:cxnLst/>
              <a:rect l="l" t="t" r="r" b="b"/>
              <a:pathLst>
                <a:path w="76" h="301" extrusionOk="0">
                  <a:moveTo>
                    <a:pt x="75" y="0"/>
                  </a:moveTo>
                  <a:lnTo>
                    <a:pt x="75" y="0"/>
                  </a:lnTo>
                  <a:cubicBezTo>
                    <a:pt x="50" y="100"/>
                    <a:pt x="25" y="176"/>
                    <a:pt x="0" y="301"/>
                  </a:cubicBezTo>
                  <a:cubicBezTo>
                    <a:pt x="25" y="176"/>
                    <a:pt x="75" y="100"/>
                    <a:pt x="75" y="0"/>
                  </a:cubicBezTo>
                  <a:close/>
                </a:path>
              </a:pathLst>
            </a:custGeom>
            <a:solidFill>
              <a:srgbClr val="CED6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933;p66">
              <a:extLst>
                <a:ext uri="{FF2B5EF4-FFF2-40B4-BE49-F238E27FC236}">
                  <a16:creationId xmlns:a16="http://schemas.microsoft.com/office/drawing/2014/main" id="{18036223-2862-9001-C50B-1294AF68046C}"/>
                </a:ext>
              </a:extLst>
            </p:cNvPr>
            <p:cNvSpPr/>
            <p:nvPr/>
          </p:nvSpPr>
          <p:spPr>
            <a:xfrm>
              <a:off x="812927" y="3875943"/>
              <a:ext cx="2832" cy="11219"/>
            </a:xfrm>
            <a:custGeom>
              <a:avLst/>
              <a:gdLst/>
              <a:ahLst/>
              <a:cxnLst/>
              <a:rect l="l" t="t" r="r" b="b"/>
              <a:pathLst>
                <a:path w="51" h="202" extrusionOk="0">
                  <a:moveTo>
                    <a:pt x="0" y="201"/>
                  </a:moveTo>
                  <a:lnTo>
                    <a:pt x="0" y="201"/>
                  </a:lnTo>
                  <a:cubicBezTo>
                    <a:pt x="25" y="126"/>
                    <a:pt x="51" y="76"/>
                    <a:pt x="51" y="1"/>
                  </a:cubicBezTo>
                  <a:cubicBezTo>
                    <a:pt x="51" y="76"/>
                    <a:pt x="25" y="126"/>
                    <a:pt x="0" y="201"/>
                  </a:cubicBez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934;p66">
              <a:extLst>
                <a:ext uri="{FF2B5EF4-FFF2-40B4-BE49-F238E27FC236}">
                  <a16:creationId xmlns:a16="http://schemas.microsoft.com/office/drawing/2014/main" id="{4B7B06AB-6750-2470-05BB-1F092E2E6910}"/>
                </a:ext>
              </a:extLst>
            </p:cNvPr>
            <p:cNvSpPr/>
            <p:nvPr/>
          </p:nvSpPr>
          <p:spPr>
            <a:xfrm>
              <a:off x="790657" y="3873166"/>
              <a:ext cx="26491" cy="30657"/>
            </a:xfrm>
            <a:custGeom>
              <a:avLst/>
              <a:gdLst/>
              <a:ahLst/>
              <a:cxnLst/>
              <a:rect l="l" t="t" r="r" b="b"/>
              <a:pathLst>
                <a:path w="477" h="552" extrusionOk="0">
                  <a:moveTo>
                    <a:pt x="477" y="1"/>
                  </a:moveTo>
                  <a:lnTo>
                    <a:pt x="477" y="1"/>
                  </a:lnTo>
                  <a:cubicBezTo>
                    <a:pt x="454" y="23"/>
                    <a:pt x="452" y="25"/>
                    <a:pt x="452" y="44"/>
                  </a:cubicBezTo>
                  <a:lnTo>
                    <a:pt x="452" y="44"/>
                  </a:lnTo>
                  <a:cubicBezTo>
                    <a:pt x="460" y="31"/>
                    <a:pt x="468" y="17"/>
                    <a:pt x="477" y="1"/>
                  </a:cubicBezTo>
                  <a:close/>
                  <a:moveTo>
                    <a:pt x="0" y="326"/>
                  </a:moveTo>
                  <a:cubicBezTo>
                    <a:pt x="21" y="429"/>
                    <a:pt x="58" y="498"/>
                    <a:pt x="71" y="533"/>
                  </a:cubicBezTo>
                  <a:lnTo>
                    <a:pt x="71" y="533"/>
                  </a:lnTo>
                  <a:cubicBezTo>
                    <a:pt x="50" y="445"/>
                    <a:pt x="49" y="397"/>
                    <a:pt x="25" y="326"/>
                  </a:cubicBezTo>
                  <a:close/>
                  <a:moveTo>
                    <a:pt x="71" y="533"/>
                  </a:moveTo>
                  <a:cubicBezTo>
                    <a:pt x="73" y="539"/>
                    <a:pt x="74" y="546"/>
                    <a:pt x="76" y="552"/>
                  </a:cubicBezTo>
                  <a:cubicBezTo>
                    <a:pt x="76" y="547"/>
                    <a:pt x="74" y="541"/>
                    <a:pt x="71" y="533"/>
                  </a:cubicBezTo>
                  <a:close/>
                  <a:moveTo>
                    <a:pt x="276" y="226"/>
                  </a:moveTo>
                  <a:lnTo>
                    <a:pt x="276" y="226"/>
                  </a:lnTo>
                  <a:cubicBezTo>
                    <a:pt x="226" y="276"/>
                    <a:pt x="176" y="276"/>
                    <a:pt x="126" y="301"/>
                  </a:cubicBezTo>
                  <a:cubicBezTo>
                    <a:pt x="101" y="301"/>
                    <a:pt x="76" y="326"/>
                    <a:pt x="51" y="326"/>
                  </a:cubicBezTo>
                  <a:cubicBezTo>
                    <a:pt x="51" y="402"/>
                    <a:pt x="76" y="452"/>
                    <a:pt x="101" y="552"/>
                  </a:cubicBezTo>
                  <a:lnTo>
                    <a:pt x="151" y="552"/>
                  </a:lnTo>
                  <a:cubicBezTo>
                    <a:pt x="151" y="452"/>
                    <a:pt x="126" y="377"/>
                    <a:pt x="126" y="301"/>
                  </a:cubicBezTo>
                  <a:lnTo>
                    <a:pt x="126" y="301"/>
                  </a:lnTo>
                  <a:cubicBezTo>
                    <a:pt x="151" y="377"/>
                    <a:pt x="151" y="452"/>
                    <a:pt x="176" y="552"/>
                  </a:cubicBezTo>
                  <a:lnTo>
                    <a:pt x="226" y="552"/>
                  </a:lnTo>
                  <a:cubicBezTo>
                    <a:pt x="251" y="427"/>
                    <a:pt x="251" y="326"/>
                    <a:pt x="276" y="226"/>
                  </a:cubicBezTo>
                  <a:close/>
                  <a:moveTo>
                    <a:pt x="376" y="151"/>
                  </a:moveTo>
                  <a:lnTo>
                    <a:pt x="376" y="151"/>
                  </a:lnTo>
                  <a:cubicBezTo>
                    <a:pt x="351" y="176"/>
                    <a:pt x="326" y="201"/>
                    <a:pt x="301" y="226"/>
                  </a:cubicBezTo>
                  <a:cubicBezTo>
                    <a:pt x="276" y="326"/>
                    <a:pt x="276" y="427"/>
                    <a:pt x="251" y="552"/>
                  </a:cubicBezTo>
                  <a:lnTo>
                    <a:pt x="301" y="552"/>
                  </a:lnTo>
                  <a:cubicBezTo>
                    <a:pt x="351" y="402"/>
                    <a:pt x="351" y="276"/>
                    <a:pt x="376" y="151"/>
                  </a:cubicBezTo>
                  <a:close/>
                  <a:moveTo>
                    <a:pt x="452" y="44"/>
                  </a:moveTo>
                  <a:lnTo>
                    <a:pt x="452" y="44"/>
                  </a:lnTo>
                  <a:cubicBezTo>
                    <a:pt x="435" y="70"/>
                    <a:pt x="418" y="92"/>
                    <a:pt x="401" y="126"/>
                  </a:cubicBezTo>
                  <a:cubicBezTo>
                    <a:pt x="376" y="251"/>
                    <a:pt x="351" y="377"/>
                    <a:pt x="326" y="552"/>
                  </a:cubicBezTo>
                  <a:cubicBezTo>
                    <a:pt x="351" y="427"/>
                    <a:pt x="376" y="351"/>
                    <a:pt x="401" y="251"/>
                  </a:cubicBezTo>
                  <a:cubicBezTo>
                    <a:pt x="426" y="176"/>
                    <a:pt x="452" y="126"/>
                    <a:pt x="452" y="51"/>
                  </a:cubicBezTo>
                  <a:cubicBezTo>
                    <a:pt x="452" y="48"/>
                    <a:pt x="452" y="46"/>
                    <a:pt x="452" y="44"/>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935;p66">
              <a:extLst>
                <a:ext uri="{FF2B5EF4-FFF2-40B4-BE49-F238E27FC236}">
                  <a16:creationId xmlns:a16="http://schemas.microsoft.com/office/drawing/2014/main" id="{1DB72648-EFEF-CC44-222C-7DCE804AADD9}"/>
                </a:ext>
              </a:extLst>
            </p:cNvPr>
            <p:cNvSpPr/>
            <p:nvPr/>
          </p:nvSpPr>
          <p:spPr>
            <a:xfrm>
              <a:off x="792046" y="3891271"/>
              <a:ext cx="4221" cy="12551"/>
            </a:xfrm>
            <a:custGeom>
              <a:avLst/>
              <a:gdLst/>
              <a:ahLst/>
              <a:cxnLst/>
              <a:rect l="l" t="t" r="r" b="b"/>
              <a:pathLst>
                <a:path w="76" h="226" extrusionOk="0">
                  <a:moveTo>
                    <a:pt x="0" y="0"/>
                  </a:moveTo>
                  <a:cubicBezTo>
                    <a:pt x="26" y="76"/>
                    <a:pt x="26" y="126"/>
                    <a:pt x="51" y="226"/>
                  </a:cubicBezTo>
                  <a:lnTo>
                    <a:pt x="76" y="226"/>
                  </a:lnTo>
                  <a:cubicBezTo>
                    <a:pt x="51" y="126"/>
                    <a:pt x="26" y="76"/>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936;p66">
              <a:extLst>
                <a:ext uri="{FF2B5EF4-FFF2-40B4-BE49-F238E27FC236}">
                  <a16:creationId xmlns:a16="http://schemas.microsoft.com/office/drawing/2014/main" id="{EFC55C90-6809-414C-9EE6-03824A6D5D17}"/>
                </a:ext>
              </a:extLst>
            </p:cNvPr>
            <p:cNvSpPr/>
            <p:nvPr/>
          </p:nvSpPr>
          <p:spPr>
            <a:xfrm>
              <a:off x="797599" y="3889882"/>
              <a:ext cx="2832" cy="13940"/>
            </a:xfrm>
            <a:custGeom>
              <a:avLst/>
              <a:gdLst/>
              <a:ahLst/>
              <a:cxnLst/>
              <a:rect l="l" t="t" r="r" b="b"/>
              <a:pathLst>
                <a:path w="51" h="251" extrusionOk="0">
                  <a:moveTo>
                    <a:pt x="1" y="0"/>
                  </a:moveTo>
                  <a:cubicBezTo>
                    <a:pt x="1" y="76"/>
                    <a:pt x="26" y="151"/>
                    <a:pt x="26" y="251"/>
                  </a:cubicBezTo>
                  <a:lnTo>
                    <a:pt x="51" y="251"/>
                  </a:lnTo>
                  <a:cubicBezTo>
                    <a:pt x="26" y="151"/>
                    <a:pt x="26" y="76"/>
                    <a:pt x="1"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937;p66">
              <a:extLst>
                <a:ext uri="{FF2B5EF4-FFF2-40B4-BE49-F238E27FC236}">
                  <a16:creationId xmlns:a16="http://schemas.microsoft.com/office/drawing/2014/main" id="{9A1B7074-13B9-8B3B-15BA-D3471E216C06}"/>
                </a:ext>
              </a:extLst>
            </p:cNvPr>
            <p:cNvSpPr/>
            <p:nvPr/>
          </p:nvSpPr>
          <p:spPr>
            <a:xfrm>
              <a:off x="803153" y="3885717"/>
              <a:ext cx="4276" cy="18105"/>
            </a:xfrm>
            <a:custGeom>
              <a:avLst/>
              <a:gdLst/>
              <a:ahLst/>
              <a:cxnLst/>
              <a:rect l="l" t="t" r="r" b="b"/>
              <a:pathLst>
                <a:path w="77" h="326" extrusionOk="0">
                  <a:moveTo>
                    <a:pt x="51" y="0"/>
                  </a:moveTo>
                  <a:cubicBezTo>
                    <a:pt x="26" y="100"/>
                    <a:pt x="26" y="201"/>
                    <a:pt x="1" y="326"/>
                  </a:cubicBezTo>
                  <a:lnTo>
                    <a:pt x="26" y="326"/>
                  </a:lnTo>
                  <a:cubicBezTo>
                    <a:pt x="51" y="201"/>
                    <a:pt x="51" y="100"/>
                    <a:pt x="7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938;p66">
              <a:extLst>
                <a:ext uri="{FF2B5EF4-FFF2-40B4-BE49-F238E27FC236}">
                  <a16:creationId xmlns:a16="http://schemas.microsoft.com/office/drawing/2014/main" id="{4B32222F-0C0E-6B81-CF68-CC37AA155F27}"/>
                </a:ext>
              </a:extLst>
            </p:cNvPr>
            <p:cNvSpPr/>
            <p:nvPr/>
          </p:nvSpPr>
          <p:spPr>
            <a:xfrm>
              <a:off x="807374" y="3880108"/>
              <a:ext cx="5609" cy="23715"/>
            </a:xfrm>
            <a:custGeom>
              <a:avLst/>
              <a:gdLst/>
              <a:ahLst/>
              <a:cxnLst/>
              <a:rect l="l" t="t" r="r" b="b"/>
              <a:pathLst>
                <a:path w="101" h="427" extrusionOk="0">
                  <a:moveTo>
                    <a:pt x="100" y="1"/>
                  </a:moveTo>
                  <a:cubicBezTo>
                    <a:pt x="100" y="1"/>
                    <a:pt x="75" y="1"/>
                    <a:pt x="75" y="26"/>
                  </a:cubicBezTo>
                  <a:cubicBezTo>
                    <a:pt x="50" y="151"/>
                    <a:pt x="50" y="277"/>
                    <a:pt x="0" y="427"/>
                  </a:cubicBezTo>
                  <a:lnTo>
                    <a:pt x="25" y="427"/>
                  </a:lnTo>
                  <a:cubicBezTo>
                    <a:pt x="50" y="252"/>
                    <a:pt x="75" y="126"/>
                    <a:pt x="100" y="1"/>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939;p66">
              <a:extLst>
                <a:ext uri="{FF2B5EF4-FFF2-40B4-BE49-F238E27FC236}">
                  <a16:creationId xmlns:a16="http://schemas.microsoft.com/office/drawing/2014/main" id="{34EE2D8F-16EB-ACD1-177F-2C6624EA13B6}"/>
                </a:ext>
              </a:extLst>
            </p:cNvPr>
            <p:cNvSpPr/>
            <p:nvPr/>
          </p:nvSpPr>
          <p:spPr>
            <a:xfrm>
              <a:off x="850526" y="3866224"/>
              <a:ext cx="25103" cy="22326"/>
            </a:xfrm>
            <a:custGeom>
              <a:avLst/>
              <a:gdLst/>
              <a:ahLst/>
              <a:cxnLst/>
              <a:rect l="l" t="t" r="r" b="b"/>
              <a:pathLst>
                <a:path w="452" h="402" extrusionOk="0">
                  <a:moveTo>
                    <a:pt x="226" y="0"/>
                  </a:moveTo>
                  <a:cubicBezTo>
                    <a:pt x="100" y="0"/>
                    <a:pt x="0" y="101"/>
                    <a:pt x="0" y="201"/>
                  </a:cubicBezTo>
                  <a:cubicBezTo>
                    <a:pt x="0" y="301"/>
                    <a:pt x="100" y="401"/>
                    <a:pt x="226" y="401"/>
                  </a:cubicBezTo>
                  <a:cubicBezTo>
                    <a:pt x="351" y="401"/>
                    <a:pt x="451" y="301"/>
                    <a:pt x="451" y="201"/>
                  </a:cubicBezTo>
                  <a:cubicBezTo>
                    <a:pt x="451" y="101"/>
                    <a:pt x="351" y="0"/>
                    <a:pt x="226" y="0"/>
                  </a:cubicBezTo>
                  <a:close/>
                </a:path>
              </a:pathLst>
            </a:custGeom>
            <a:solidFill>
              <a:srgbClr val="582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940;p66">
              <a:extLst>
                <a:ext uri="{FF2B5EF4-FFF2-40B4-BE49-F238E27FC236}">
                  <a16:creationId xmlns:a16="http://schemas.microsoft.com/office/drawing/2014/main" id="{6B01BE18-C620-4C6F-0855-16AFD2F5899E}"/>
                </a:ext>
              </a:extLst>
            </p:cNvPr>
            <p:cNvSpPr/>
            <p:nvPr/>
          </p:nvSpPr>
          <p:spPr>
            <a:xfrm>
              <a:off x="815704" y="3843953"/>
              <a:ext cx="47373" cy="44597"/>
            </a:xfrm>
            <a:custGeom>
              <a:avLst/>
              <a:gdLst/>
              <a:ahLst/>
              <a:cxnLst/>
              <a:rect l="l" t="t" r="r" b="b"/>
              <a:pathLst>
                <a:path w="853" h="803" extrusionOk="0">
                  <a:moveTo>
                    <a:pt x="427" y="0"/>
                  </a:moveTo>
                  <a:cubicBezTo>
                    <a:pt x="176" y="0"/>
                    <a:pt x="1" y="176"/>
                    <a:pt x="1" y="401"/>
                  </a:cubicBezTo>
                  <a:cubicBezTo>
                    <a:pt x="1" y="627"/>
                    <a:pt x="176" y="802"/>
                    <a:pt x="427" y="802"/>
                  </a:cubicBezTo>
                  <a:cubicBezTo>
                    <a:pt x="652" y="802"/>
                    <a:pt x="853" y="627"/>
                    <a:pt x="853" y="401"/>
                  </a:cubicBezTo>
                  <a:cubicBezTo>
                    <a:pt x="853" y="176"/>
                    <a:pt x="65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941;p66">
              <a:extLst>
                <a:ext uri="{FF2B5EF4-FFF2-40B4-BE49-F238E27FC236}">
                  <a16:creationId xmlns:a16="http://schemas.microsoft.com/office/drawing/2014/main" id="{792645BB-3791-F318-AE53-85AA3B9E82A9}"/>
                </a:ext>
              </a:extLst>
            </p:cNvPr>
            <p:cNvSpPr/>
            <p:nvPr/>
          </p:nvSpPr>
          <p:spPr>
            <a:xfrm>
              <a:off x="803153" y="3860670"/>
              <a:ext cx="23770" cy="22271"/>
            </a:xfrm>
            <a:custGeom>
              <a:avLst/>
              <a:gdLst/>
              <a:ahLst/>
              <a:cxnLst/>
              <a:rect l="l" t="t" r="r" b="b"/>
              <a:pathLst>
                <a:path w="428" h="401" extrusionOk="0">
                  <a:moveTo>
                    <a:pt x="227" y="0"/>
                  </a:moveTo>
                  <a:cubicBezTo>
                    <a:pt x="101" y="0"/>
                    <a:pt x="1" y="100"/>
                    <a:pt x="1" y="201"/>
                  </a:cubicBezTo>
                  <a:cubicBezTo>
                    <a:pt x="1" y="301"/>
                    <a:pt x="101" y="401"/>
                    <a:pt x="227" y="401"/>
                  </a:cubicBezTo>
                  <a:cubicBezTo>
                    <a:pt x="327" y="401"/>
                    <a:pt x="427" y="301"/>
                    <a:pt x="427" y="201"/>
                  </a:cubicBezTo>
                  <a:cubicBezTo>
                    <a:pt x="427" y="100"/>
                    <a:pt x="327"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942;p66">
              <a:extLst>
                <a:ext uri="{FF2B5EF4-FFF2-40B4-BE49-F238E27FC236}">
                  <a16:creationId xmlns:a16="http://schemas.microsoft.com/office/drawing/2014/main" id="{2D6C815E-965F-1F32-E3F4-D9B8D79F7F65}"/>
                </a:ext>
              </a:extLst>
            </p:cNvPr>
            <p:cNvSpPr/>
            <p:nvPr/>
          </p:nvSpPr>
          <p:spPr>
            <a:xfrm>
              <a:off x="794822" y="3860670"/>
              <a:ext cx="18161" cy="16717"/>
            </a:xfrm>
            <a:custGeom>
              <a:avLst/>
              <a:gdLst/>
              <a:ahLst/>
              <a:cxnLst/>
              <a:rect l="l" t="t" r="r" b="b"/>
              <a:pathLst>
                <a:path w="327" h="301" extrusionOk="0">
                  <a:moveTo>
                    <a:pt x="151" y="0"/>
                  </a:moveTo>
                  <a:cubicBezTo>
                    <a:pt x="51" y="0"/>
                    <a:pt x="1" y="75"/>
                    <a:pt x="1" y="150"/>
                  </a:cubicBezTo>
                  <a:cubicBezTo>
                    <a:pt x="1" y="251"/>
                    <a:pt x="51" y="301"/>
                    <a:pt x="151" y="301"/>
                  </a:cubicBezTo>
                  <a:cubicBezTo>
                    <a:pt x="251" y="301"/>
                    <a:pt x="326" y="251"/>
                    <a:pt x="326" y="150"/>
                  </a:cubicBezTo>
                  <a:cubicBezTo>
                    <a:pt x="326" y="75"/>
                    <a:pt x="251"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943;p66">
              <a:extLst>
                <a:ext uri="{FF2B5EF4-FFF2-40B4-BE49-F238E27FC236}">
                  <a16:creationId xmlns:a16="http://schemas.microsoft.com/office/drawing/2014/main" id="{B05BF757-A1AE-DC2D-9F7D-D99A9A3FEE34}"/>
                </a:ext>
              </a:extLst>
            </p:cNvPr>
            <p:cNvSpPr/>
            <p:nvPr/>
          </p:nvSpPr>
          <p:spPr>
            <a:xfrm>
              <a:off x="780883" y="3862058"/>
              <a:ext cx="20938" cy="19494"/>
            </a:xfrm>
            <a:custGeom>
              <a:avLst/>
              <a:gdLst/>
              <a:ahLst/>
              <a:cxnLst/>
              <a:rect l="l" t="t" r="r" b="b"/>
              <a:pathLst>
                <a:path w="377" h="351" extrusionOk="0">
                  <a:moveTo>
                    <a:pt x="201" y="0"/>
                  </a:moveTo>
                  <a:cubicBezTo>
                    <a:pt x="101" y="0"/>
                    <a:pt x="1" y="75"/>
                    <a:pt x="1" y="176"/>
                  </a:cubicBezTo>
                  <a:cubicBezTo>
                    <a:pt x="1" y="276"/>
                    <a:pt x="101" y="351"/>
                    <a:pt x="201" y="351"/>
                  </a:cubicBezTo>
                  <a:cubicBezTo>
                    <a:pt x="302" y="351"/>
                    <a:pt x="377" y="276"/>
                    <a:pt x="377" y="176"/>
                  </a:cubicBezTo>
                  <a:cubicBezTo>
                    <a:pt x="377" y="75"/>
                    <a:pt x="302" y="0"/>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944;p66">
              <a:extLst>
                <a:ext uri="{FF2B5EF4-FFF2-40B4-BE49-F238E27FC236}">
                  <a16:creationId xmlns:a16="http://schemas.microsoft.com/office/drawing/2014/main" id="{7D6F13A8-C285-B176-4486-7A0ABE02F879}"/>
                </a:ext>
              </a:extLst>
            </p:cNvPr>
            <p:cNvSpPr/>
            <p:nvPr/>
          </p:nvSpPr>
          <p:spPr>
            <a:xfrm>
              <a:off x="696022" y="3869001"/>
              <a:ext cx="263137" cy="100245"/>
            </a:xfrm>
            <a:custGeom>
              <a:avLst/>
              <a:gdLst/>
              <a:ahLst/>
              <a:cxnLst/>
              <a:rect l="l" t="t" r="r" b="b"/>
              <a:pathLst>
                <a:path w="4738" h="1805" extrusionOk="0">
                  <a:moveTo>
                    <a:pt x="1579" y="0"/>
                  </a:moveTo>
                  <a:cubicBezTo>
                    <a:pt x="0" y="903"/>
                    <a:pt x="1579" y="1805"/>
                    <a:pt x="1579" y="1805"/>
                  </a:cubicBezTo>
                  <a:lnTo>
                    <a:pt x="3183" y="1805"/>
                  </a:lnTo>
                  <a:cubicBezTo>
                    <a:pt x="3183" y="1805"/>
                    <a:pt x="4737" y="903"/>
                    <a:pt x="3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945;p66">
              <a:extLst>
                <a:ext uri="{FF2B5EF4-FFF2-40B4-BE49-F238E27FC236}">
                  <a16:creationId xmlns:a16="http://schemas.microsoft.com/office/drawing/2014/main" id="{4BA40BE7-CB41-EDDC-41FD-4C45B7E7A683}"/>
                </a:ext>
              </a:extLst>
            </p:cNvPr>
            <p:cNvSpPr/>
            <p:nvPr/>
          </p:nvSpPr>
          <p:spPr>
            <a:xfrm>
              <a:off x="1276438" y="3890493"/>
              <a:ext cx="80752" cy="49539"/>
            </a:xfrm>
            <a:custGeom>
              <a:avLst/>
              <a:gdLst/>
              <a:ahLst/>
              <a:cxnLst/>
              <a:rect l="l" t="t" r="r" b="b"/>
              <a:pathLst>
                <a:path w="1454" h="892" extrusionOk="0">
                  <a:moveTo>
                    <a:pt x="322" y="1"/>
                  </a:moveTo>
                  <a:cubicBezTo>
                    <a:pt x="193" y="1"/>
                    <a:pt x="101" y="14"/>
                    <a:pt x="101" y="14"/>
                  </a:cubicBezTo>
                  <a:cubicBezTo>
                    <a:pt x="101" y="14"/>
                    <a:pt x="0" y="115"/>
                    <a:pt x="301" y="140"/>
                  </a:cubicBezTo>
                  <a:cubicBezTo>
                    <a:pt x="527" y="165"/>
                    <a:pt x="502" y="215"/>
                    <a:pt x="652" y="390"/>
                  </a:cubicBezTo>
                  <a:cubicBezTo>
                    <a:pt x="827" y="566"/>
                    <a:pt x="903" y="616"/>
                    <a:pt x="978" y="716"/>
                  </a:cubicBezTo>
                  <a:cubicBezTo>
                    <a:pt x="1028" y="766"/>
                    <a:pt x="1253" y="892"/>
                    <a:pt x="1253" y="892"/>
                  </a:cubicBezTo>
                  <a:lnTo>
                    <a:pt x="1454" y="566"/>
                  </a:lnTo>
                  <a:cubicBezTo>
                    <a:pt x="1178" y="365"/>
                    <a:pt x="1253" y="365"/>
                    <a:pt x="903" y="140"/>
                  </a:cubicBezTo>
                  <a:cubicBezTo>
                    <a:pt x="731" y="25"/>
                    <a:pt x="493" y="1"/>
                    <a:pt x="322"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946;p66">
              <a:extLst>
                <a:ext uri="{FF2B5EF4-FFF2-40B4-BE49-F238E27FC236}">
                  <a16:creationId xmlns:a16="http://schemas.microsoft.com/office/drawing/2014/main" id="{21288FA4-381D-23E3-3D00-4D9124360222}"/>
                </a:ext>
              </a:extLst>
            </p:cNvPr>
            <p:cNvSpPr/>
            <p:nvPr/>
          </p:nvSpPr>
          <p:spPr>
            <a:xfrm>
              <a:off x="1295431" y="3916485"/>
              <a:ext cx="53427" cy="17994"/>
            </a:xfrm>
            <a:custGeom>
              <a:avLst/>
              <a:gdLst/>
              <a:ahLst/>
              <a:cxnLst/>
              <a:rect l="l" t="t" r="r" b="b"/>
              <a:pathLst>
                <a:path w="962" h="324" extrusionOk="0">
                  <a:moveTo>
                    <a:pt x="264" y="0"/>
                  </a:moveTo>
                  <a:cubicBezTo>
                    <a:pt x="121" y="0"/>
                    <a:pt x="0" y="16"/>
                    <a:pt x="34" y="73"/>
                  </a:cubicBezTo>
                  <a:cubicBezTo>
                    <a:pt x="135" y="223"/>
                    <a:pt x="711" y="223"/>
                    <a:pt x="962" y="323"/>
                  </a:cubicBezTo>
                  <a:lnTo>
                    <a:pt x="636" y="23"/>
                  </a:lnTo>
                  <a:cubicBezTo>
                    <a:pt x="636" y="23"/>
                    <a:pt x="434" y="0"/>
                    <a:pt x="26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947;p66">
              <a:extLst>
                <a:ext uri="{FF2B5EF4-FFF2-40B4-BE49-F238E27FC236}">
                  <a16:creationId xmlns:a16="http://schemas.microsoft.com/office/drawing/2014/main" id="{139052B9-D1A8-1FA6-92AF-B5ED63840F24}"/>
                </a:ext>
              </a:extLst>
            </p:cNvPr>
            <p:cNvSpPr/>
            <p:nvPr/>
          </p:nvSpPr>
          <p:spPr>
            <a:xfrm>
              <a:off x="1330697" y="3847286"/>
              <a:ext cx="303512" cy="180941"/>
            </a:xfrm>
            <a:custGeom>
              <a:avLst/>
              <a:gdLst/>
              <a:ahLst/>
              <a:cxnLst/>
              <a:rect l="l" t="t" r="r" b="b"/>
              <a:pathLst>
                <a:path w="5465" h="3258" extrusionOk="0">
                  <a:moveTo>
                    <a:pt x="4472" y="0"/>
                  </a:moveTo>
                  <a:cubicBezTo>
                    <a:pt x="3894" y="0"/>
                    <a:pt x="3755" y="1236"/>
                    <a:pt x="3284" y="1519"/>
                  </a:cubicBezTo>
                  <a:cubicBezTo>
                    <a:pt x="3042" y="1661"/>
                    <a:pt x="2751" y="1715"/>
                    <a:pt x="2446" y="1715"/>
                  </a:cubicBezTo>
                  <a:cubicBezTo>
                    <a:pt x="1455" y="1715"/>
                    <a:pt x="327" y="1143"/>
                    <a:pt x="327" y="1143"/>
                  </a:cubicBezTo>
                  <a:cubicBezTo>
                    <a:pt x="26" y="1218"/>
                    <a:pt x="1" y="1594"/>
                    <a:pt x="1" y="1594"/>
                  </a:cubicBezTo>
                  <a:cubicBezTo>
                    <a:pt x="1" y="1594"/>
                    <a:pt x="1787" y="3257"/>
                    <a:pt x="3055" y="3257"/>
                  </a:cubicBezTo>
                  <a:cubicBezTo>
                    <a:pt x="3188" y="3257"/>
                    <a:pt x="3315" y="3239"/>
                    <a:pt x="3434" y="3198"/>
                  </a:cubicBezTo>
                  <a:cubicBezTo>
                    <a:pt x="4713" y="2797"/>
                    <a:pt x="5164" y="1720"/>
                    <a:pt x="5339" y="1043"/>
                  </a:cubicBezTo>
                  <a:cubicBezTo>
                    <a:pt x="5464" y="592"/>
                    <a:pt x="5314" y="166"/>
                    <a:pt x="4587" y="15"/>
                  </a:cubicBezTo>
                  <a:cubicBezTo>
                    <a:pt x="4547" y="5"/>
                    <a:pt x="4509"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948;p66">
              <a:extLst>
                <a:ext uri="{FF2B5EF4-FFF2-40B4-BE49-F238E27FC236}">
                  <a16:creationId xmlns:a16="http://schemas.microsoft.com/office/drawing/2014/main" id="{5D1532CB-C839-9405-290A-122F6DD441AF}"/>
                </a:ext>
              </a:extLst>
            </p:cNvPr>
            <p:cNvSpPr/>
            <p:nvPr/>
          </p:nvSpPr>
          <p:spPr>
            <a:xfrm>
              <a:off x="1280548" y="4305353"/>
              <a:ext cx="164335" cy="281520"/>
            </a:xfrm>
            <a:custGeom>
              <a:avLst/>
              <a:gdLst/>
              <a:ahLst/>
              <a:cxnLst/>
              <a:rect l="l" t="t" r="r" b="b"/>
              <a:pathLst>
                <a:path w="2959" h="5069" extrusionOk="0">
                  <a:moveTo>
                    <a:pt x="863" y="1"/>
                  </a:moveTo>
                  <a:cubicBezTo>
                    <a:pt x="407" y="1"/>
                    <a:pt x="1" y="730"/>
                    <a:pt x="377" y="1517"/>
                  </a:cubicBezTo>
                  <a:cubicBezTo>
                    <a:pt x="829" y="2519"/>
                    <a:pt x="1731" y="3773"/>
                    <a:pt x="1931" y="4499"/>
                  </a:cubicBezTo>
                  <a:cubicBezTo>
                    <a:pt x="1956" y="4600"/>
                    <a:pt x="1956" y="4650"/>
                    <a:pt x="1580" y="4825"/>
                  </a:cubicBezTo>
                  <a:cubicBezTo>
                    <a:pt x="1314" y="4940"/>
                    <a:pt x="1482" y="5068"/>
                    <a:pt x="1875" y="5068"/>
                  </a:cubicBezTo>
                  <a:cubicBezTo>
                    <a:pt x="1999" y="5068"/>
                    <a:pt x="2145" y="5056"/>
                    <a:pt x="2307" y="5026"/>
                  </a:cubicBezTo>
                  <a:cubicBezTo>
                    <a:pt x="2959" y="4925"/>
                    <a:pt x="2057" y="1918"/>
                    <a:pt x="1455" y="539"/>
                  </a:cubicBezTo>
                  <a:cubicBezTo>
                    <a:pt x="1296" y="158"/>
                    <a:pt x="1074" y="1"/>
                    <a:pt x="863"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949;p66">
              <a:extLst>
                <a:ext uri="{FF2B5EF4-FFF2-40B4-BE49-F238E27FC236}">
                  <a16:creationId xmlns:a16="http://schemas.microsoft.com/office/drawing/2014/main" id="{EE070BB5-526C-9236-767F-2764A3D72649}"/>
                </a:ext>
              </a:extLst>
            </p:cNvPr>
            <p:cNvSpPr/>
            <p:nvPr/>
          </p:nvSpPr>
          <p:spPr>
            <a:xfrm>
              <a:off x="1333474" y="4566321"/>
              <a:ext cx="91415" cy="26491"/>
            </a:xfrm>
            <a:custGeom>
              <a:avLst/>
              <a:gdLst/>
              <a:ahLst/>
              <a:cxnLst/>
              <a:rect l="l" t="t" r="r" b="b"/>
              <a:pathLst>
                <a:path w="1646" h="477" extrusionOk="0">
                  <a:moveTo>
                    <a:pt x="1580" y="1"/>
                  </a:moveTo>
                  <a:cubicBezTo>
                    <a:pt x="1580" y="1"/>
                    <a:pt x="1249" y="181"/>
                    <a:pt x="914" y="181"/>
                  </a:cubicBezTo>
                  <a:cubicBezTo>
                    <a:pt x="816" y="181"/>
                    <a:pt x="718" y="166"/>
                    <a:pt x="627" y="126"/>
                  </a:cubicBezTo>
                  <a:cubicBezTo>
                    <a:pt x="627" y="126"/>
                    <a:pt x="1" y="302"/>
                    <a:pt x="427" y="402"/>
                  </a:cubicBezTo>
                  <a:cubicBezTo>
                    <a:pt x="582" y="445"/>
                    <a:pt x="779" y="476"/>
                    <a:pt x="966" y="476"/>
                  </a:cubicBezTo>
                  <a:cubicBezTo>
                    <a:pt x="1323" y="476"/>
                    <a:pt x="1646" y="363"/>
                    <a:pt x="1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950;p66">
              <a:extLst>
                <a:ext uri="{FF2B5EF4-FFF2-40B4-BE49-F238E27FC236}">
                  <a16:creationId xmlns:a16="http://schemas.microsoft.com/office/drawing/2014/main" id="{67A2A0C7-00C6-848B-15DD-0DC0566B1504}"/>
                </a:ext>
              </a:extLst>
            </p:cNvPr>
            <p:cNvSpPr/>
            <p:nvPr/>
          </p:nvSpPr>
          <p:spPr>
            <a:xfrm>
              <a:off x="1448102" y="4280528"/>
              <a:ext cx="215319" cy="263581"/>
            </a:xfrm>
            <a:custGeom>
              <a:avLst/>
              <a:gdLst/>
              <a:ahLst/>
              <a:cxnLst/>
              <a:rect l="l" t="t" r="r" b="b"/>
              <a:pathLst>
                <a:path w="3877" h="4746" extrusionOk="0">
                  <a:moveTo>
                    <a:pt x="810" y="0"/>
                  </a:moveTo>
                  <a:cubicBezTo>
                    <a:pt x="303" y="0"/>
                    <a:pt x="1" y="880"/>
                    <a:pt x="569" y="1613"/>
                  </a:cubicBezTo>
                  <a:cubicBezTo>
                    <a:pt x="1270" y="2465"/>
                    <a:pt x="2423" y="3493"/>
                    <a:pt x="2774" y="4144"/>
                  </a:cubicBezTo>
                  <a:cubicBezTo>
                    <a:pt x="2824" y="4245"/>
                    <a:pt x="2849" y="4270"/>
                    <a:pt x="2523" y="4520"/>
                  </a:cubicBezTo>
                  <a:cubicBezTo>
                    <a:pt x="2341" y="4660"/>
                    <a:pt x="2402" y="4745"/>
                    <a:pt x="2595" y="4745"/>
                  </a:cubicBezTo>
                  <a:cubicBezTo>
                    <a:pt x="2748" y="4745"/>
                    <a:pt x="2985" y="4692"/>
                    <a:pt x="3250" y="4570"/>
                  </a:cubicBezTo>
                  <a:cubicBezTo>
                    <a:pt x="3877" y="4320"/>
                    <a:pt x="2298" y="1613"/>
                    <a:pt x="1421" y="410"/>
                  </a:cubicBezTo>
                  <a:cubicBezTo>
                    <a:pt x="1211" y="120"/>
                    <a:pt x="997" y="0"/>
                    <a:pt x="810"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951;p66">
              <a:extLst>
                <a:ext uri="{FF2B5EF4-FFF2-40B4-BE49-F238E27FC236}">
                  <a16:creationId xmlns:a16="http://schemas.microsoft.com/office/drawing/2014/main" id="{F781B464-5C48-FB0A-65C2-546967ADC032}"/>
                </a:ext>
              </a:extLst>
            </p:cNvPr>
            <p:cNvSpPr/>
            <p:nvPr/>
          </p:nvSpPr>
          <p:spPr>
            <a:xfrm>
              <a:off x="1556177" y="4513450"/>
              <a:ext cx="93747" cy="36377"/>
            </a:xfrm>
            <a:custGeom>
              <a:avLst/>
              <a:gdLst/>
              <a:ahLst/>
              <a:cxnLst/>
              <a:rect l="l" t="t" r="r" b="b"/>
              <a:pathLst>
                <a:path w="1688" h="655" extrusionOk="0">
                  <a:moveTo>
                    <a:pt x="1455" y="0"/>
                  </a:moveTo>
                  <a:cubicBezTo>
                    <a:pt x="1455" y="1"/>
                    <a:pt x="1093" y="342"/>
                    <a:pt x="712" y="342"/>
                  </a:cubicBezTo>
                  <a:cubicBezTo>
                    <a:pt x="667" y="342"/>
                    <a:pt x="622" y="337"/>
                    <a:pt x="577" y="326"/>
                  </a:cubicBezTo>
                  <a:cubicBezTo>
                    <a:pt x="577" y="326"/>
                    <a:pt x="1" y="652"/>
                    <a:pt x="452" y="652"/>
                  </a:cubicBezTo>
                  <a:cubicBezTo>
                    <a:pt x="483" y="654"/>
                    <a:pt x="516" y="655"/>
                    <a:pt x="550" y="655"/>
                  </a:cubicBezTo>
                  <a:cubicBezTo>
                    <a:pt x="1008" y="655"/>
                    <a:pt x="1688" y="491"/>
                    <a:pt x="1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952;p66">
              <a:extLst>
                <a:ext uri="{FF2B5EF4-FFF2-40B4-BE49-F238E27FC236}">
                  <a16:creationId xmlns:a16="http://schemas.microsoft.com/office/drawing/2014/main" id="{86C1BE9F-9E3F-A4D7-D469-D58B3584F79E}"/>
                </a:ext>
              </a:extLst>
            </p:cNvPr>
            <p:cNvSpPr/>
            <p:nvPr/>
          </p:nvSpPr>
          <p:spPr>
            <a:xfrm>
              <a:off x="1400285" y="4212774"/>
              <a:ext cx="236701" cy="291017"/>
            </a:xfrm>
            <a:custGeom>
              <a:avLst/>
              <a:gdLst/>
              <a:ahLst/>
              <a:cxnLst/>
              <a:rect l="l" t="t" r="r" b="b"/>
              <a:pathLst>
                <a:path w="4262" h="5240" extrusionOk="0">
                  <a:moveTo>
                    <a:pt x="2332" y="1"/>
                  </a:moveTo>
                  <a:cubicBezTo>
                    <a:pt x="2131" y="1"/>
                    <a:pt x="1" y="527"/>
                    <a:pt x="1" y="527"/>
                  </a:cubicBezTo>
                  <a:cubicBezTo>
                    <a:pt x="1" y="527"/>
                    <a:pt x="1555" y="3485"/>
                    <a:pt x="3359" y="5239"/>
                  </a:cubicBezTo>
                  <a:cubicBezTo>
                    <a:pt x="3359" y="5239"/>
                    <a:pt x="3836" y="5114"/>
                    <a:pt x="4262" y="4638"/>
                  </a:cubicBezTo>
                  <a:cubicBezTo>
                    <a:pt x="4262" y="4638"/>
                    <a:pt x="3059"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953;p66">
              <a:extLst>
                <a:ext uri="{FF2B5EF4-FFF2-40B4-BE49-F238E27FC236}">
                  <a16:creationId xmlns:a16="http://schemas.microsoft.com/office/drawing/2014/main" id="{AFD43467-DA62-B0C3-5379-5100081911AE}"/>
                </a:ext>
              </a:extLst>
            </p:cNvPr>
            <p:cNvSpPr/>
            <p:nvPr/>
          </p:nvSpPr>
          <p:spPr>
            <a:xfrm>
              <a:off x="1215181" y="4108420"/>
              <a:ext cx="520664" cy="425084"/>
            </a:xfrm>
            <a:custGeom>
              <a:avLst/>
              <a:gdLst/>
              <a:ahLst/>
              <a:cxnLst/>
              <a:rect l="l" t="t" r="r" b="b"/>
              <a:pathLst>
                <a:path w="9375" h="7654" extrusionOk="0">
                  <a:moveTo>
                    <a:pt x="6073" y="0"/>
                  </a:moveTo>
                  <a:cubicBezTo>
                    <a:pt x="6052" y="0"/>
                    <a:pt x="6041" y="0"/>
                    <a:pt x="6041" y="0"/>
                  </a:cubicBezTo>
                  <a:cubicBezTo>
                    <a:pt x="2582" y="201"/>
                    <a:pt x="1179" y="1855"/>
                    <a:pt x="1179" y="1855"/>
                  </a:cubicBezTo>
                  <a:cubicBezTo>
                    <a:pt x="1" y="3534"/>
                    <a:pt x="2507" y="7594"/>
                    <a:pt x="2507" y="7594"/>
                  </a:cubicBezTo>
                  <a:cubicBezTo>
                    <a:pt x="2681" y="7636"/>
                    <a:pt x="2843" y="7653"/>
                    <a:pt x="2990" y="7653"/>
                  </a:cubicBezTo>
                  <a:cubicBezTo>
                    <a:pt x="3542" y="7653"/>
                    <a:pt x="3885" y="7419"/>
                    <a:pt x="3885" y="7419"/>
                  </a:cubicBezTo>
                  <a:cubicBezTo>
                    <a:pt x="3885" y="7419"/>
                    <a:pt x="3158" y="4085"/>
                    <a:pt x="3334" y="3384"/>
                  </a:cubicBezTo>
                  <a:cubicBezTo>
                    <a:pt x="3384" y="3189"/>
                    <a:pt x="3516" y="3129"/>
                    <a:pt x="3735" y="3129"/>
                  </a:cubicBezTo>
                  <a:cubicBezTo>
                    <a:pt x="4080" y="3129"/>
                    <a:pt x="4641" y="3278"/>
                    <a:pt x="5439" y="3278"/>
                  </a:cubicBezTo>
                  <a:cubicBezTo>
                    <a:pt x="5889" y="3278"/>
                    <a:pt x="6414" y="3231"/>
                    <a:pt x="7018" y="3083"/>
                  </a:cubicBezTo>
                  <a:cubicBezTo>
                    <a:pt x="9374" y="2506"/>
                    <a:pt x="8422" y="552"/>
                    <a:pt x="8422" y="552"/>
                  </a:cubicBezTo>
                  <a:cubicBezTo>
                    <a:pt x="7845" y="21"/>
                    <a:pt x="6314" y="0"/>
                    <a:pt x="6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954;p66">
              <a:extLst>
                <a:ext uri="{FF2B5EF4-FFF2-40B4-BE49-F238E27FC236}">
                  <a16:creationId xmlns:a16="http://schemas.microsoft.com/office/drawing/2014/main" id="{104FAD2F-0410-E403-2301-89F82EBB5397}"/>
                </a:ext>
              </a:extLst>
            </p:cNvPr>
            <p:cNvSpPr/>
            <p:nvPr/>
          </p:nvSpPr>
          <p:spPr>
            <a:xfrm>
              <a:off x="1450435" y="4091703"/>
              <a:ext cx="243643" cy="99023"/>
            </a:xfrm>
            <a:custGeom>
              <a:avLst/>
              <a:gdLst/>
              <a:ahLst/>
              <a:cxnLst/>
              <a:rect l="l" t="t" r="r" b="b"/>
              <a:pathLst>
                <a:path w="4387" h="1783" extrusionOk="0">
                  <a:moveTo>
                    <a:pt x="3785" y="0"/>
                  </a:moveTo>
                  <a:lnTo>
                    <a:pt x="2632" y="376"/>
                  </a:lnTo>
                  <a:lnTo>
                    <a:pt x="176" y="76"/>
                  </a:lnTo>
                  <a:cubicBezTo>
                    <a:pt x="176" y="76"/>
                    <a:pt x="100" y="301"/>
                    <a:pt x="0" y="602"/>
                  </a:cubicBezTo>
                  <a:cubicBezTo>
                    <a:pt x="746" y="1310"/>
                    <a:pt x="1948" y="1783"/>
                    <a:pt x="3155" y="1783"/>
                  </a:cubicBezTo>
                  <a:cubicBezTo>
                    <a:pt x="3571" y="1783"/>
                    <a:pt x="3988" y="1727"/>
                    <a:pt x="4386" y="1604"/>
                  </a:cubicBezTo>
                  <a:cubicBezTo>
                    <a:pt x="4286" y="953"/>
                    <a:pt x="4085" y="351"/>
                    <a:pt x="3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955;p66">
              <a:extLst>
                <a:ext uri="{FF2B5EF4-FFF2-40B4-BE49-F238E27FC236}">
                  <a16:creationId xmlns:a16="http://schemas.microsoft.com/office/drawing/2014/main" id="{8905251E-8126-017B-9358-D542624D894E}"/>
                </a:ext>
              </a:extLst>
            </p:cNvPr>
            <p:cNvSpPr/>
            <p:nvPr/>
          </p:nvSpPr>
          <p:spPr>
            <a:xfrm>
              <a:off x="1433718" y="3811353"/>
              <a:ext cx="266358" cy="351886"/>
            </a:xfrm>
            <a:custGeom>
              <a:avLst/>
              <a:gdLst/>
              <a:ahLst/>
              <a:cxnLst/>
              <a:rect l="l" t="t" r="r" b="b"/>
              <a:pathLst>
                <a:path w="4796" h="6336" extrusionOk="0">
                  <a:moveTo>
                    <a:pt x="1939" y="0"/>
                  </a:moveTo>
                  <a:cubicBezTo>
                    <a:pt x="1598" y="0"/>
                    <a:pt x="1217" y="143"/>
                    <a:pt x="853" y="537"/>
                  </a:cubicBezTo>
                  <a:cubicBezTo>
                    <a:pt x="376" y="1038"/>
                    <a:pt x="0" y="2091"/>
                    <a:pt x="326" y="5449"/>
                  </a:cubicBezTo>
                  <a:cubicBezTo>
                    <a:pt x="376" y="5931"/>
                    <a:pt x="2327" y="6335"/>
                    <a:pt x="3632" y="6335"/>
                  </a:cubicBezTo>
                  <a:cubicBezTo>
                    <a:pt x="4298" y="6335"/>
                    <a:pt x="4796" y="6230"/>
                    <a:pt x="4787" y="5976"/>
                  </a:cubicBezTo>
                  <a:cubicBezTo>
                    <a:pt x="4687" y="3695"/>
                    <a:pt x="3860" y="2266"/>
                    <a:pt x="3033" y="612"/>
                  </a:cubicBezTo>
                  <a:cubicBezTo>
                    <a:pt x="2896" y="339"/>
                    <a:pt x="2464"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956;p66">
              <a:extLst>
                <a:ext uri="{FF2B5EF4-FFF2-40B4-BE49-F238E27FC236}">
                  <a16:creationId xmlns:a16="http://schemas.microsoft.com/office/drawing/2014/main" id="{E50B74E0-34A6-E79C-6C5C-744D486DD5CD}"/>
                </a:ext>
              </a:extLst>
            </p:cNvPr>
            <p:cNvSpPr/>
            <p:nvPr/>
          </p:nvSpPr>
          <p:spPr>
            <a:xfrm>
              <a:off x="1553400" y="3956527"/>
              <a:ext cx="263692" cy="264692"/>
            </a:xfrm>
            <a:custGeom>
              <a:avLst/>
              <a:gdLst/>
              <a:ahLst/>
              <a:cxnLst/>
              <a:rect l="l" t="t" r="r" b="b"/>
              <a:pathLst>
                <a:path w="4748" h="4766" extrusionOk="0">
                  <a:moveTo>
                    <a:pt x="2493" y="0"/>
                  </a:moveTo>
                  <a:cubicBezTo>
                    <a:pt x="2030" y="0"/>
                    <a:pt x="1585" y="176"/>
                    <a:pt x="1329" y="379"/>
                  </a:cubicBezTo>
                  <a:cubicBezTo>
                    <a:pt x="1" y="1432"/>
                    <a:pt x="1003" y="4765"/>
                    <a:pt x="1003" y="4765"/>
                  </a:cubicBezTo>
                  <a:lnTo>
                    <a:pt x="3835" y="4765"/>
                  </a:lnTo>
                  <a:cubicBezTo>
                    <a:pt x="4748" y="958"/>
                    <a:pt x="3572" y="0"/>
                    <a:pt x="2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957;p66">
              <a:extLst>
                <a:ext uri="{FF2B5EF4-FFF2-40B4-BE49-F238E27FC236}">
                  <a16:creationId xmlns:a16="http://schemas.microsoft.com/office/drawing/2014/main" id="{28C77509-654D-1927-397E-4641229680B3}"/>
                </a:ext>
              </a:extLst>
            </p:cNvPr>
            <p:cNvSpPr/>
            <p:nvPr/>
          </p:nvSpPr>
          <p:spPr>
            <a:xfrm>
              <a:off x="1412836" y="4255926"/>
              <a:ext cx="329948" cy="48817"/>
            </a:xfrm>
            <a:custGeom>
              <a:avLst/>
              <a:gdLst/>
              <a:ahLst/>
              <a:cxnLst/>
              <a:rect l="l" t="t" r="r" b="b"/>
              <a:pathLst>
                <a:path w="5941" h="879" extrusionOk="0">
                  <a:moveTo>
                    <a:pt x="452" y="1"/>
                  </a:moveTo>
                  <a:cubicBezTo>
                    <a:pt x="201" y="1"/>
                    <a:pt x="0" y="201"/>
                    <a:pt x="0" y="427"/>
                  </a:cubicBezTo>
                  <a:cubicBezTo>
                    <a:pt x="0" y="678"/>
                    <a:pt x="201" y="878"/>
                    <a:pt x="452" y="878"/>
                  </a:cubicBezTo>
                  <a:lnTo>
                    <a:pt x="5514" y="878"/>
                  </a:lnTo>
                  <a:cubicBezTo>
                    <a:pt x="5740" y="878"/>
                    <a:pt x="5940" y="678"/>
                    <a:pt x="5940" y="427"/>
                  </a:cubicBezTo>
                  <a:cubicBezTo>
                    <a:pt x="5940" y="201"/>
                    <a:pt x="5740" y="1"/>
                    <a:pt x="5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958;p66">
              <a:extLst>
                <a:ext uri="{FF2B5EF4-FFF2-40B4-BE49-F238E27FC236}">
                  <a16:creationId xmlns:a16="http://schemas.microsoft.com/office/drawing/2014/main" id="{B9746533-B81A-5850-C30D-135F3D9F067F}"/>
                </a:ext>
              </a:extLst>
            </p:cNvPr>
            <p:cNvSpPr/>
            <p:nvPr/>
          </p:nvSpPr>
          <p:spPr>
            <a:xfrm>
              <a:off x="1461542" y="4051328"/>
              <a:ext cx="271467" cy="268690"/>
            </a:xfrm>
            <a:custGeom>
              <a:avLst/>
              <a:gdLst/>
              <a:ahLst/>
              <a:cxnLst/>
              <a:rect l="l" t="t" r="r" b="b"/>
              <a:pathLst>
                <a:path w="4888" h="4838" extrusionOk="0">
                  <a:moveTo>
                    <a:pt x="4662" y="1"/>
                  </a:moveTo>
                  <a:lnTo>
                    <a:pt x="4337" y="26"/>
                  </a:lnTo>
                  <a:cubicBezTo>
                    <a:pt x="4412" y="1179"/>
                    <a:pt x="4362" y="4236"/>
                    <a:pt x="3259" y="4437"/>
                  </a:cubicBezTo>
                  <a:cubicBezTo>
                    <a:pt x="2926" y="4501"/>
                    <a:pt x="2289" y="4520"/>
                    <a:pt x="1668" y="4520"/>
                  </a:cubicBezTo>
                  <a:cubicBezTo>
                    <a:pt x="840" y="4520"/>
                    <a:pt x="40" y="4487"/>
                    <a:pt x="26" y="4487"/>
                  </a:cubicBezTo>
                  <a:lnTo>
                    <a:pt x="1" y="4813"/>
                  </a:lnTo>
                  <a:cubicBezTo>
                    <a:pt x="51" y="4813"/>
                    <a:pt x="753" y="4838"/>
                    <a:pt x="1530" y="4838"/>
                  </a:cubicBezTo>
                  <a:cubicBezTo>
                    <a:pt x="2206" y="4838"/>
                    <a:pt x="2933" y="4813"/>
                    <a:pt x="3309" y="4737"/>
                  </a:cubicBezTo>
                  <a:cubicBezTo>
                    <a:pt x="4888" y="4462"/>
                    <a:pt x="4687" y="452"/>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959;p66">
              <a:extLst>
                <a:ext uri="{FF2B5EF4-FFF2-40B4-BE49-F238E27FC236}">
                  <a16:creationId xmlns:a16="http://schemas.microsoft.com/office/drawing/2014/main" id="{D465C9A6-30C9-01E5-DDD5-AB89DEF53712}"/>
                </a:ext>
              </a:extLst>
            </p:cNvPr>
            <p:cNvSpPr/>
            <p:nvPr/>
          </p:nvSpPr>
          <p:spPr>
            <a:xfrm>
              <a:off x="1560398" y="4290747"/>
              <a:ext cx="26491" cy="278409"/>
            </a:xfrm>
            <a:custGeom>
              <a:avLst/>
              <a:gdLst/>
              <a:ahLst/>
              <a:cxnLst/>
              <a:rect l="l" t="t" r="r" b="b"/>
              <a:pathLst>
                <a:path w="477" h="5013" extrusionOk="0">
                  <a:moveTo>
                    <a:pt x="0" y="0"/>
                  </a:moveTo>
                  <a:lnTo>
                    <a:pt x="0" y="5013"/>
                  </a:lnTo>
                  <a:lnTo>
                    <a:pt x="476" y="5013"/>
                  </a:lnTo>
                  <a:lnTo>
                    <a:pt x="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960;p66">
              <a:extLst>
                <a:ext uri="{FF2B5EF4-FFF2-40B4-BE49-F238E27FC236}">
                  <a16:creationId xmlns:a16="http://schemas.microsoft.com/office/drawing/2014/main" id="{518090B7-CE31-70C1-64B1-A0F8B0049BA7}"/>
                </a:ext>
              </a:extLst>
            </p:cNvPr>
            <p:cNvSpPr/>
            <p:nvPr/>
          </p:nvSpPr>
          <p:spPr>
            <a:xfrm>
              <a:off x="1454600" y="4551048"/>
              <a:ext cx="247808" cy="36210"/>
            </a:xfrm>
            <a:custGeom>
              <a:avLst/>
              <a:gdLst/>
              <a:ahLst/>
              <a:cxnLst/>
              <a:rect l="l" t="t" r="r" b="b"/>
              <a:pathLst>
                <a:path w="4462" h="652" extrusionOk="0">
                  <a:moveTo>
                    <a:pt x="627" y="0"/>
                  </a:moveTo>
                  <a:cubicBezTo>
                    <a:pt x="276" y="0"/>
                    <a:pt x="0" y="301"/>
                    <a:pt x="0" y="652"/>
                  </a:cubicBezTo>
                  <a:lnTo>
                    <a:pt x="4462" y="652"/>
                  </a:lnTo>
                  <a:cubicBezTo>
                    <a:pt x="4462" y="301"/>
                    <a:pt x="4186"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961;p66">
              <a:extLst>
                <a:ext uri="{FF2B5EF4-FFF2-40B4-BE49-F238E27FC236}">
                  <a16:creationId xmlns:a16="http://schemas.microsoft.com/office/drawing/2014/main" id="{7C761B43-8865-7067-7148-4A7DAB7615D9}"/>
                </a:ext>
              </a:extLst>
            </p:cNvPr>
            <p:cNvSpPr/>
            <p:nvPr/>
          </p:nvSpPr>
          <p:spPr>
            <a:xfrm>
              <a:off x="1238395" y="4009231"/>
              <a:ext cx="56204" cy="43541"/>
            </a:xfrm>
            <a:custGeom>
              <a:avLst/>
              <a:gdLst/>
              <a:ahLst/>
              <a:cxnLst/>
              <a:rect l="l" t="t" r="r" b="b"/>
              <a:pathLst>
                <a:path w="1012" h="784" extrusionOk="0">
                  <a:moveTo>
                    <a:pt x="93" y="0"/>
                  </a:moveTo>
                  <a:cubicBezTo>
                    <a:pt x="29" y="0"/>
                    <a:pt x="1" y="30"/>
                    <a:pt x="34" y="107"/>
                  </a:cubicBezTo>
                  <a:cubicBezTo>
                    <a:pt x="184" y="458"/>
                    <a:pt x="334" y="734"/>
                    <a:pt x="936" y="784"/>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962;p66">
              <a:extLst>
                <a:ext uri="{FF2B5EF4-FFF2-40B4-BE49-F238E27FC236}">
                  <a16:creationId xmlns:a16="http://schemas.microsoft.com/office/drawing/2014/main" id="{041321DA-73B8-5387-A21A-73EBE3312AA2}"/>
                </a:ext>
              </a:extLst>
            </p:cNvPr>
            <p:cNvSpPr/>
            <p:nvPr/>
          </p:nvSpPr>
          <p:spPr>
            <a:xfrm>
              <a:off x="1280603" y="3872166"/>
              <a:ext cx="272856" cy="209154"/>
            </a:xfrm>
            <a:custGeom>
              <a:avLst/>
              <a:gdLst/>
              <a:ahLst/>
              <a:cxnLst/>
              <a:rect l="l" t="t" r="r" b="b"/>
              <a:pathLst>
                <a:path w="4913" h="3766" extrusionOk="0">
                  <a:moveTo>
                    <a:pt x="3966" y="0"/>
                  </a:moveTo>
                  <a:cubicBezTo>
                    <a:pt x="3888" y="0"/>
                    <a:pt x="3802" y="6"/>
                    <a:pt x="3710" y="19"/>
                  </a:cubicBezTo>
                  <a:cubicBezTo>
                    <a:pt x="2908" y="144"/>
                    <a:pt x="3459" y="1798"/>
                    <a:pt x="3133" y="2249"/>
                  </a:cubicBezTo>
                  <a:cubicBezTo>
                    <a:pt x="2795" y="2720"/>
                    <a:pt x="2115" y="2842"/>
                    <a:pt x="1500" y="2842"/>
                  </a:cubicBezTo>
                  <a:cubicBezTo>
                    <a:pt x="837" y="2842"/>
                    <a:pt x="251" y="2700"/>
                    <a:pt x="251" y="2700"/>
                  </a:cubicBezTo>
                  <a:cubicBezTo>
                    <a:pt x="1" y="2876"/>
                    <a:pt x="101" y="3252"/>
                    <a:pt x="101" y="3252"/>
                  </a:cubicBezTo>
                  <a:cubicBezTo>
                    <a:pt x="101" y="3252"/>
                    <a:pt x="1491" y="3765"/>
                    <a:pt x="2660" y="3765"/>
                  </a:cubicBezTo>
                  <a:cubicBezTo>
                    <a:pt x="3145" y="3765"/>
                    <a:pt x="3591" y="3677"/>
                    <a:pt x="3885" y="3427"/>
                  </a:cubicBezTo>
                  <a:cubicBezTo>
                    <a:pt x="4888" y="2550"/>
                    <a:pt x="4913" y="1397"/>
                    <a:pt x="4813" y="695"/>
                  </a:cubicBezTo>
                  <a:cubicBezTo>
                    <a:pt x="4747" y="300"/>
                    <a:pt x="4526" y="0"/>
                    <a:pt x="3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963;p66">
              <a:extLst>
                <a:ext uri="{FF2B5EF4-FFF2-40B4-BE49-F238E27FC236}">
                  <a16:creationId xmlns:a16="http://schemas.microsoft.com/office/drawing/2014/main" id="{18E0F0A5-9611-B61A-9D50-1584F6D01135}"/>
                </a:ext>
              </a:extLst>
            </p:cNvPr>
            <p:cNvSpPr/>
            <p:nvPr/>
          </p:nvSpPr>
          <p:spPr>
            <a:xfrm>
              <a:off x="1389178" y="3654017"/>
              <a:ext cx="299292" cy="341778"/>
            </a:xfrm>
            <a:custGeom>
              <a:avLst/>
              <a:gdLst/>
              <a:ahLst/>
              <a:cxnLst/>
              <a:rect l="l" t="t" r="r" b="b"/>
              <a:pathLst>
                <a:path w="5389" h="6154" extrusionOk="0">
                  <a:moveTo>
                    <a:pt x="2188" y="1"/>
                  </a:moveTo>
                  <a:cubicBezTo>
                    <a:pt x="2010" y="1"/>
                    <a:pt x="1794" y="34"/>
                    <a:pt x="1529" y="112"/>
                  </a:cubicBezTo>
                  <a:cubicBezTo>
                    <a:pt x="1078" y="262"/>
                    <a:pt x="577" y="713"/>
                    <a:pt x="727" y="1616"/>
                  </a:cubicBezTo>
                  <a:cubicBezTo>
                    <a:pt x="878" y="2518"/>
                    <a:pt x="853" y="2543"/>
                    <a:pt x="627" y="2919"/>
                  </a:cubicBezTo>
                  <a:cubicBezTo>
                    <a:pt x="0" y="3896"/>
                    <a:pt x="2005" y="3470"/>
                    <a:pt x="1630" y="4423"/>
                  </a:cubicBezTo>
                  <a:cubicBezTo>
                    <a:pt x="1130" y="5726"/>
                    <a:pt x="1714" y="6153"/>
                    <a:pt x="2509" y="6153"/>
                  </a:cubicBezTo>
                  <a:cubicBezTo>
                    <a:pt x="3351" y="6153"/>
                    <a:pt x="4429" y="5675"/>
                    <a:pt x="4712" y="5250"/>
                  </a:cubicBezTo>
                  <a:cubicBezTo>
                    <a:pt x="5364" y="4297"/>
                    <a:pt x="5389" y="2869"/>
                    <a:pt x="4386" y="2443"/>
                  </a:cubicBezTo>
                  <a:cubicBezTo>
                    <a:pt x="4061" y="2292"/>
                    <a:pt x="4411" y="1140"/>
                    <a:pt x="3660" y="1064"/>
                  </a:cubicBezTo>
                  <a:cubicBezTo>
                    <a:pt x="3025" y="980"/>
                    <a:pt x="3158" y="1"/>
                    <a:pt x="218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964;p66">
              <a:extLst>
                <a:ext uri="{FF2B5EF4-FFF2-40B4-BE49-F238E27FC236}">
                  <a16:creationId xmlns:a16="http://schemas.microsoft.com/office/drawing/2014/main" id="{270292C0-2EFE-F9B9-7ED0-531DA3C2B1D2}"/>
                </a:ext>
              </a:extLst>
            </p:cNvPr>
            <p:cNvSpPr/>
            <p:nvPr/>
          </p:nvSpPr>
          <p:spPr>
            <a:xfrm>
              <a:off x="865798" y="4097257"/>
              <a:ext cx="126737" cy="19549"/>
            </a:xfrm>
            <a:custGeom>
              <a:avLst/>
              <a:gdLst/>
              <a:ahLst/>
              <a:cxnLst/>
              <a:rect l="l" t="t" r="r" b="b"/>
              <a:pathLst>
                <a:path w="2282" h="352" extrusionOk="0">
                  <a:moveTo>
                    <a:pt x="1" y="1"/>
                  </a:moveTo>
                  <a:lnTo>
                    <a:pt x="1" y="352"/>
                  </a:lnTo>
                  <a:lnTo>
                    <a:pt x="2282" y="352"/>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965;p66">
              <a:extLst>
                <a:ext uri="{FF2B5EF4-FFF2-40B4-BE49-F238E27FC236}">
                  <a16:creationId xmlns:a16="http://schemas.microsoft.com/office/drawing/2014/main" id="{26544170-C014-40AA-5197-B4130C90231D}"/>
                </a:ext>
              </a:extLst>
            </p:cNvPr>
            <p:cNvSpPr/>
            <p:nvPr/>
          </p:nvSpPr>
          <p:spPr>
            <a:xfrm>
              <a:off x="865798" y="4248984"/>
              <a:ext cx="126737" cy="19549"/>
            </a:xfrm>
            <a:custGeom>
              <a:avLst/>
              <a:gdLst/>
              <a:ahLst/>
              <a:cxnLst/>
              <a:rect l="l" t="t" r="r" b="b"/>
              <a:pathLst>
                <a:path w="2282" h="352" extrusionOk="0">
                  <a:moveTo>
                    <a:pt x="1" y="1"/>
                  </a:moveTo>
                  <a:lnTo>
                    <a:pt x="1" y="351"/>
                  </a:lnTo>
                  <a:lnTo>
                    <a:pt x="2282" y="351"/>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966;p66">
              <a:extLst>
                <a:ext uri="{FF2B5EF4-FFF2-40B4-BE49-F238E27FC236}">
                  <a16:creationId xmlns:a16="http://schemas.microsoft.com/office/drawing/2014/main" id="{C207B391-6558-E2C4-2260-CA18026B7D5E}"/>
                </a:ext>
              </a:extLst>
            </p:cNvPr>
            <p:cNvSpPr/>
            <p:nvPr/>
          </p:nvSpPr>
          <p:spPr>
            <a:xfrm>
              <a:off x="865798" y="4381217"/>
              <a:ext cx="126737" cy="19549"/>
            </a:xfrm>
            <a:custGeom>
              <a:avLst/>
              <a:gdLst/>
              <a:ahLst/>
              <a:cxnLst/>
              <a:rect l="l" t="t" r="r" b="b"/>
              <a:pathLst>
                <a:path w="2282" h="352" extrusionOk="0">
                  <a:moveTo>
                    <a:pt x="1" y="0"/>
                  </a:moveTo>
                  <a:lnTo>
                    <a:pt x="1" y="351"/>
                  </a:lnTo>
                  <a:lnTo>
                    <a:pt x="2282" y="351"/>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967;p66">
              <a:extLst>
                <a:ext uri="{FF2B5EF4-FFF2-40B4-BE49-F238E27FC236}">
                  <a16:creationId xmlns:a16="http://schemas.microsoft.com/office/drawing/2014/main" id="{921F8CAB-F5ED-E859-D440-F989AF50A33E}"/>
                </a:ext>
              </a:extLst>
            </p:cNvPr>
            <p:cNvSpPr/>
            <p:nvPr/>
          </p:nvSpPr>
          <p:spPr>
            <a:xfrm>
              <a:off x="865798" y="4534332"/>
              <a:ext cx="126737" cy="18161"/>
            </a:xfrm>
            <a:custGeom>
              <a:avLst/>
              <a:gdLst/>
              <a:ahLst/>
              <a:cxnLst/>
              <a:rect l="l" t="t" r="r" b="b"/>
              <a:pathLst>
                <a:path w="2282" h="327" extrusionOk="0">
                  <a:moveTo>
                    <a:pt x="1" y="0"/>
                  </a:moveTo>
                  <a:lnTo>
                    <a:pt x="1" y="326"/>
                  </a:lnTo>
                  <a:lnTo>
                    <a:pt x="2282" y="326"/>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50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7AC4491-97CD-97E6-EF4A-52C18ADE9E79}"/>
              </a:ext>
            </a:extLst>
          </p:cNvPr>
          <p:cNvGraphicFramePr>
            <a:graphicFrameLocks noChangeAspect="1"/>
          </p:cNvGraphicFramePr>
          <p:nvPr>
            <p:custDataLst>
              <p:tags r:id="rId1"/>
            </p:custDataLst>
            <p:extLst>
              <p:ext uri="{D42A27DB-BD31-4B8C-83A1-F6EECF244321}">
                <p14:modId xmlns:p14="http://schemas.microsoft.com/office/powerpoint/2010/main" val="438867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A9A0E979-6F2A-DD04-B256-D0D925DEDBF2}"/>
              </a:ext>
            </a:extLst>
          </p:cNvPr>
          <p:cNvSpPr txBox="1">
            <a:spLocks/>
          </p:cNvSpPr>
          <p:nvPr/>
        </p:nvSpPr>
        <p:spPr>
          <a:xfrm>
            <a:off x="331298" y="1670355"/>
            <a:ext cx="1752600" cy="44767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400" b="1" dirty="0"/>
              <a:t>Goal</a:t>
            </a:r>
          </a:p>
          <a:p>
            <a:pPr marL="0" indent="0">
              <a:buFont typeface="Tw Cen MT" panose="020B0602020104020603" pitchFamily="34" charset="0"/>
              <a:buNone/>
            </a:pPr>
            <a:endParaRPr lang="en-US" sz="1800" dirty="0"/>
          </a:p>
        </p:txBody>
      </p:sp>
      <p:sp>
        <p:nvSpPr>
          <p:cNvPr id="7" name="Content Placeholder 2">
            <a:extLst>
              <a:ext uri="{FF2B5EF4-FFF2-40B4-BE49-F238E27FC236}">
                <a16:creationId xmlns:a16="http://schemas.microsoft.com/office/drawing/2014/main" id="{DC1A4170-CA0F-7161-8F5A-A53B600AA61C}"/>
              </a:ext>
            </a:extLst>
          </p:cNvPr>
          <p:cNvSpPr txBox="1">
            <a:spLocks/>
          </p:cNvSpPr>
          <p:nvPr/>
        </p:nvSpPr>
        <p:spPr>
          <a:xfrm>
            <a:off x="188309" y="2089231"/>
            <a:ext cx="5341861" cy="2294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45720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Help management to make data-driven decisions </a:t>
            </a:r>
          </a:p>
          <a:p>
            <a:pPr marL="0" marR="0" indent="45720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Enhance operational efficiency</a:t>
            </a:r>
          </a:p>
          <a:p>
            <a:pPr marL="0" marR="0" indent="457200">
              <a:lnSpc>
                <a:spcPct val="115000"/>
              </a:lnSpc>
              <a:spcBef>
                <a:spcPts val="0"/>
              </a:spcBef>
              <a:spcAft>
                <a:spcPts val="1000"/>
              </a:spcAft>
            </a:pPr>
            <a:r>
              <a:rPr lang="en-US" sz="1800" kern="100" dirty="0">
                <a:latin typeface="Calibri" panose="020F0502020204030204" pitchFamily="34" charset="0"/>
                <a:ea typeface="Calibri" panose="020F0502020204030204" pitchFamily="34" charset="0"/>
                <a:cs typeface="Arial" panose="020B0604020202020204" pitchFamily="34" charset="0"/>
              </a:rPr>
              <a:t>O</a:t>
            </a:r>
            <a:r>
              <a:rPr lang="en-US" sz="1800" kern="100" dirty="0">
                <a:effectLst/>
                <a:latin typeface="Calibri" panose="020F0502020204030204" pitchFamily="34" charset="0"/>
                <a:ea typeface="Calibri" panose="020F0502020204030204" pitchFamily="34" charset="0"/>
                <a:cs typeface="Arial" panose="020B0604020202020204" pitchFamily="34" charset="0"/>
              </a:rPr>
              <a:t>ptimize costs</a:t>
            </a:r>
          </a:p>
          <a:p>
            <a:pPr marL="0" marR="0" indent="457200">
              <a:lnSpc>
                <a:spcPct val="115000"/>
              </a:lnSpc>
              <a:spcBef>
                <a:spcPts val="0"/>
              </a:spcBef>
              <a:spcAft>
                <a:spcPts val="1000"/>
              </a:spcAft>
            </a:pPr>
            <a:r>
              <a:rPr lang="en-US" sz="1800" kern="100" dirty="0">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mprove profitability across the different countries and product categories.</a:t>
            </a:r>
          </a:p>
        </p:txBody>
      </p:sp>
      <p:sp>
        <p:nvSpPr>
          <p:cNvPr id="8" name="Content Placeholder 2">
            <a:extLst>
              <a:ext uri="{FF2B5EF4-FFF2-40B4-BE49-F238E27FC236}">
                <a16:creationId xmlns:a16="http://schemas.microsoft.com/office/drawing/2014/main" id="{32B14698-7542-B00B-7B5B-63714B0DDF60}"/>
              </a:ext>
            </a:extLst>
          </p:cNvPr>
          <p:cNvSpPr txBox="1">
            <a:spLocks/>
          </p:cNvSpPr>
          <p:nvPr/>
        </p:nvSpPr>
        <p:spPr>
          <a:xfrm>
            <a:off x="331298" y="396300"/>
            <a:ext cx="1752600" cy="447675"/>
          </a:xfrm>
          <a:prstGeom prst="rect">
            <a:avLst/>
          </a:prstGeom>
        </p:spPr>
        <p:txBody>
          <a:bodyPr vert="horz" lIns="45720" tIns="45720" rIns="45720" bIns="45720" rtlCol="0">
            <a:normAutofit fontScale="77500" lnSpcReduction="20000"/>
          </a:bodyPr>
          <a:lstStyle>
            <a:defPPr marR="0" lvl="0" algn="l" rtl="0">
              <a:lnSpc>
                <a:spcPct val="100000"/>
              </a:lnSpc>
              <a:spcBef>
                <a:spcPts val="0"/>
              </a:spcBef>
              <a:spcAft>
                <a:spcPts val="0"/>
              </a:spcAft>
            </a:defPPr>
            <a:lvl1pPr marL="0" indent="0" defTabSz="914400" eaLnBrk="1" latinLnBrk="0" hangingPunct="1">
              <a:lnSpc>
                <a:spcPct val="90000"/>
              </a:lnSpc>
              <a:spcBef>
                <a:spcPts val="1200"/>
              </a:spcBef>
              <a:spcAft>
                <a:spcPts val="200"/>
              </a:spcAft>
              <a:buClr>
                <a:schemeClr val="accent1"/>
              </a:buClr>
              <a:buSzPct val="100000"/>
              <a:buFont typeface="Tw Cen MT" panose="020B0602020104020603" pitchFamily="34" charset="0"/>
              <a:buNone/>
              <a:defRPr sz="2800" b="1" kern="1200">
                <a:solidFill>
                  <a:schemeClr val="tx1"/>
                </a:solidFill>
                <a:latin typeface="+mn-lt"/>
                <a:ea typeface="+mn-ea"/>
                <a:cs typeface="+mn-cs"/>
              </a:defRPr>
            </a:lvl1pPr>
            <a:lvl2pPr marL="265176" indent="-137160" defTabSz="91440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3pPr>
            <a:lvl4pPr marL="59436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4pPr>
            <a:lvl5pPr marL="77724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5pPr>
            <a:lvl6pPr marL="914400"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6pPr>
            <a:lvl7pPr marL="1060704"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7pPr>
            <a:lvl8pPr marL="1216152"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8pPr>
            <a:lvl9pPr marL="1362456" indent="-137160" defTabSz="914400" eaLnBrk="1" latinLnBrk="0" hangingPunct="1">
              <a:lnSpc>
                <a:spcPct val="90000"/>
              </a:lnSpc>
              <a:spcBef>
                <a:spcPts val="200"/>
              </a:spcBef>
              <a:spcAft>
                <a:spcPts val="400"/>
              </a:spcAft>
              <a:buClr>
                <a:schemeClr val="accent1"/>
              </a:buClr>
              <a:buFont typeface="Wingdings 3" pitchFamily="18" charset="2"/>
              <a:buChar char=""/>
              <a:defRPr kern="1200">
                <a:solidFill>
                  <a:schemeClr val="tx1"/>
                </a:solidFill>
                <a:latin typeface="+mn-lt"/>
                <a:ea typeface="+mn-ea"/>
                <a:cs typeface="+mn-cs"/>
              </a:defRPr>
            </a:lvl9pPr>
          </a:lstStyle>
          <a:p>
            <a:r>
              <a:rPr lang="en-US" dirty="0"/>
              <a:t>Description </a:t>
            </a:r>
          </a:p>
          <a:p>
            <a:endParaRPr lang="en-US" dirty="0"/>
          </a:p>
        </p:txBody>
      </p:sp>
      <p:sp>
        <p:nvSpPr>
          <p:cNvPr id="9" name="TextBox 8">
            <a:extLst>
              <a:ext uri="{FF2B5EF4-FFF2-40B4-BE49-F238E27FC236}">
                <a16:creationId xmlns:a16="http://schemas.microsoft.com/office/drawing/2014/main" id="{74DA4BC7-396F-B73C-C876-D1030580B4E3}"/>
              </a:ext>
            </a:extLst>
          </p:cNvPr>
          <p:cNvSpPr txBox="1"/>
          <p:nvPr/>
        </p:nvSpPr>
        <p:spPr>
          <a:xfrm>
            <a:off x="341115" y="843975"/>
            <a:ext cx="7656134" cy="861774"/>
          </a:xfrm>
          <a:prstGeom prst="rect">
            <a:avLst/>
          </a:prstGeom>
          <a:noFill/>
        </p:spPr>
        <p:txBody>
          <a:bodyPr wrap="square">
            <a:spAutoFit/>
          </a:bodyPr>
          <a:lstStyle/>
          <a:p>
            <a:r>
              <a:rPr lang="en-US" sz="1800" kern="100" dirty="0">
                <a:solidFill>
                  <a:schemeClr val="tx1"/>
                </a:solidFill>
                <a:latin typeface="Calibri" panose="020F0502020204030204" pitchFamily="34" charset="0"/>
                <a:cs typeface="Arial" panose="020B0604020202020204" pitchFamily="34" charset="0"/>
              </a:rPr>
              <a:t>Comprehensive analysis for operational performance for Supermarket chain that have 100 stores across 10 countries</a:t>
            </a:r>
            <a:r>
              <a:rPr lang="en-US" sz="14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n-US" dirty="0"/>
          </a:p>
        </p:txBody>
      </p:sp>
      <p:grpSp>
        <p:nvGrpSpPr>
          <p:cNvPr id="10" name="Google Shape;1966;p43">
            <a:extLst>
              <a:ext uri="{FF2B5EF4-FFF2-40B4-BE49-F238E27FC236}">
                <a16:creationId xmlns:a16="http://schemas.microsoft.com/office/drawing/2014/main" id="{FE53D03E-A456-7F17-D7AD-92E0F77264F2}"/>
              </a:ext>
            </a:extLst>
          </p:cNvPr>
          <p:cNvGrpSpPr/>
          <p:nvPr/>
        </p:nvGrpSpPr>
        <p:grpSpPr>
          <a:xfrm>
            <a:off x="4869240" y="2729739"/>
            <a:ext cx="4086450" cy="1878275"/>
            <a:chOff x="2528775" y="2725725"/>
            <a:chExt cx="4086450" cy="1878275"/>
          </a:xfrm>
        </p:grpSpPr>
        <p:sp>
          <p:nvSpPr>
            <p:cNvPr id="11" name="Google Shape;1967;p43">
              <a:extLst>
                <a:ext uri="{FF2B5EF4-FFF2-40B4-BE49-F238E27FC236}">
                  <a16:creationId xmlns:a16="http://schemas.microsoft.com/office/drawing/2014/main" id="{8F90941D-F13D-13C4-4BD5-388AC736EF8A}"/>
                </a:ext>
              </a:extLst>
            </p:cNvPr>
            <p:cNvSpPr/>
            <p:nvPr/>
          </p:nvSpPr>
          <p:spPr>
            <a:xfrm>
              <a:off x="3044068" y="3010514"/>
              <a:ext cx="2425211" cy="1195697"/>
            </a:xfrm>
            <a:custGeom>
              <a:avLst/>
              <a:gdLst/>
              <a:ahLst/>
              <a:cxnLst/>
              <a:rect l="l" t="t" r="r" b="b"/>
              <a:pathLst>
                <a:path w="26893" h="13259" extrusionOk="0">
                  <a:moveTo>
                    <a:pt x="0" y="0"/>
                  </a:moveTo>
                  <a:lnTo>
                    <a:pt x="777" y="13258"/>
                  </a:lnTo>
                  <a:lnTo>
                    <a:pt x="26116" y="13258"/>
                  </a:lnTo>
                  <a:lnTo>
                    <a:pt x="268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68;p43">
              <a:extLst>
                <a:ext uri="{FF2B5EF4-FFF2-40B4-BE49-F238E27FC236}">
                  <a16:creationId xmlns:a16="http://schemas.microsoft.com/office/drawing/2014/main" id="{E0D48701-31D5-65F2-F7E4-03858C17CE57}"/>
                </a:ext>
              </a:extLst>
            </p:cNvPr>
            <p:cNvSpPr/>
            <p:nvPr/>
          </p:nvSpPr>
          <p:spPr>
            <a:xfrm>
              <a:off x="3032795" y="2899773"/>
              <a:ext cx="1152771" cy="549286"/>
            </a:xfrm>
            <a:custGeom>
              <a:avLst/>
              <a:gdLst/>
              <a:ahLst/>
              <a:cxnLst/>
              <a:rect l="l" t="t" r="r" b="b"/>
              <a:pathLst>
                <a:path w="12783" h="6091" extrusionOk="0">
                  <a:moveTo>
                    <a:pt x="0" y="0"/>
                  </a:moveTo>
                  <a:lnTo>
                    <a:pt x="351" y="6090"/>
                  </a:lnTo>
                  <a:lnTo>
                    <a:pt x="8972" y="6015"/>
                  </a:lnTo>
                  <a:cubicBezTo>
                    <a:pt x="11078" y="6015"/>
                    <a:pt x="12782" y="4662"/>
                    <a:pt x="12782" y="3008"/>
                  </a:cubicBezTo>
                  <a:cubicBezTo>
                    <a:pt x="12782" y="1353"/>
                    <a:pt x="11078"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69;p43">
              <a:extLst>
                <a:ext uri="{FF2B5EF4-FFF2-40B4-BE49-F238E27FC236}">
                  <a16:creationId xmlns:a16="http://schemas.microsoft.com/office/drawing/2014/main" id="{1C7DD20D-3591-B9B6-D6F4-0D8EE94B831F}"/>
                </a:ext>
              </a:extLst>
            </p:cNvPr>
            <p:cNvSpPr/>
            <p:nvPr/>
          </p:nvSpPr>
          <p:spPr>
            <a:xfrm>
              <a:off x="3098266" y="3139292"/>
              <a:ext cx="2316814" cy="944816"/>
            </a:xfrm>
            <a:custGeom>
              <a:avLst/>
              <a:gdLst/>
              <a:ahLst/>
              <a:cxnLst/>
              <a:rect l="l" t="t" r="r" b="b"/>
              <a:pathLst>
                <a:path w="25691" h="10477" extrusionOk="0">
                  <a:moveTo>
                    <a:pt x="1" y="1"/>
                  </a:moveTo>
                  <a:lnTo>
                    <a:pt x="1" y="10477"/>
                  </a:lnTo>
                  <a:lnTo>
                    <a:pt x="25690" y="10477"/>
                  </a:lnTo>
                  <a:lnTo>
                    <a:pt x="25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70;p43">
              <a:extLst>
                <a:ext uri="{FF2B5EF4-FFF2-40B4-BE49-F238E27FC236}">
                  <a16:creationId xmlns:a16="http://schemas.microsoft.com/office/drawing/2014/main" id="{73599555-5B71-FB4B-4F5D-2ACBE5662A97}"/>
                </a:ext>
              </a:extLst>
            </p:cNvPr>
            <p:cNvSpPr/>
            <p:nvPr/>
          </p:nvSpPr>
          <p:spPr>
            <a:xfrm>
              <a:off x="3263297" y="3175454"/>
              <a:ext cx="2242145" cy="960688"/>
            </a:xfrm>
            <a:custGeom>
              <a:avLst/>
              <a:gdLst/>
              <a:ahLst/>
              <a:cxnLst/>
              <a:rect l="l" t="t" r="r" b="b"/>
              <a:pathLst>
                <a:path w="24863" h="10653" extrusionOk="0">
                  <a:moveTo>
                    <a:pt x="24863" y="1"/>
                  </a:moveTo>
                  <a:lnTo>
                    <a:pt x="0" y="176"/>
                  </a:lnTo>
                  <a:lnTo>
                    <a:pt x="0" y="10652"/>
                  </a:lnTo>
                  <a:lnTo>
                    <a:pt x="24186" y="10652"/>
                  </a:lnTo>
                  <a:lnTo>
                    <a:pt x="24863" y="1"/>
                  </a:lnTo>
                  <a:close/>
                </a:path>
              </a:pathLst>
            </a:custGeom>
            <a:solidFill>
              <a:srgbClr val="D0C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1;p43">
              <a:extLst>
                <a:ext uri="{FF2B5EF4-FFF2-40B4-BE49-F238E27FC236}">
                  <a16:creationId xmlns:a16="http://schemas.microsoft.com/office/drawing/2014/main" id="{33E7FA9B-112D-C7C2-44FB-748EB4D62841}"/>
                </a:ext>
              </a:extLst>
            </p:cNvPr>
            <p:cNvSpPr/>
            <p:nvPr/>
          </p:nvSpPr>
          <p:spPr>
            <a:xfrm>
              <a:off x="3145792" y="3082839"/>
              <a:ext cx="2271544" cy="944816"/>
            </a:xfrm>
            <a:custGeom>
              <a:avLst/>
              <a:gdLst/>
              <a:ahLst/>
              <a:cxnLst/>
              <a:rect l="l" t="t" r="r" b="b"/>
              <a:pathLst>
                <a:path w="25189" h="10477" extrusionOk="0">
                  <a:moveTo>
                    <a:pt x="0" y="0"/>
                  </a:moveTo>
                  <a:lnTo>
                    <a:pt x="0" y="10476"/>
                  </a:lnTo>
                  <a:lnTo>
                    <a:pt x="25188" y="10476"/>
                  </a:lnTo>
                  <a:lnTo>
                    <a:pt x="25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72;p43">
              <a:extLst>
                <a:ext uri="{FF2B5EF4-FFF2-40B4-BE49-F238E27FC236}">
                  <a16:creationId xmlns:a16="http://schemas.microsoft.com/office/drawing/2014/main" id="{7A1A27E8-C71E-7E84-903B-849F8AB92E25}"/>
                </a:ext>
              </a:extLst>
            </p:cNvPr>
            <p:cNvSpPr/>
            <p:nvPr/>
          </p:nvSpPr>
          <p:spPr>
            <a:xfrm>
              <a:off x="3059849" y="2795795"/>
              <a:ext cx="2443337" cy="1518902"/>
            </a:xfrm>
            <a:custGeom>
              <a:avLst/>
              <a:gdLst/>
              <a:ahLst/>
              <a:cxnLst/>
              <a:rect l="l" t="t" r="r" b="b"/>
              <a:pathLst>
                <a:path w="27094" h="16843" extrusionOk="0">
                  <a:moveTo>
                    <a:pt x="2808" y="0"/>
                  </a:moveTo>
                  <a:lnTo>
                    <a:pt x="1" y="10100"/>
                  </a:lnTo>
                  <a:lnTo>
                    <a:pt x="24287" y="16842"/>
                  </a:lnTo>
                  <a:lnTo>
                    <a:pt x="27094" y="6742"/>
                  </a:lnTo>
                  <a:lnTo>
                    <a:pt x="2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73;p43">
              <a:extLst>
                <a:ext uri="{FF2B5EF4-FFF2-40B4-BE49-F238E27FC236}">
                  <a16:creationId xmlns:a16="http://schemas.microsoft.com/office/drawing/2014/main" id="{BE998D20-7518-2BCC-9C40-76484EC4B53D}"/>
                </a:ext>
              </a:extLst>
            </p:cNvPr>
            <p:cNvSpPr/>
            <p:nvPr/>
          </p:nvSpPr>
          <p:spPr>
            <a:xfrm>
              <a:off x="3233898" y="3191326"/>
              <a:ext cx="2167566" cy="944816"/>
            </a:xfrm>
            <a:custGeom>
              <a:avLst/>
              <a:gdLst/>
              <a:ahLst/>
              <a:cxnLst/>
              <a:rect l="l" t="t" r="r" b="b"/>
              <a:pathLst>
                <a:path w="24036" h="10477" extrusionOk="0">
                  <a:moveTo>
                    <a:pt x="1" y="0"/>
                  </a:moveTo>
                  <a:lnTo>
                    <a:pt x="1" y="10476"/>
                  </a:lnTo>
                  <a:lnTo>
                    <a:pt x="24036" y="10476"/>
                  </a:lnTo>
                  <a:lnTo>
                    <a:pt x="2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74;p43">
              <a:extLst>
                <a:ext uri="{FF2B5EF4-FFF2-40B4-BE49-F238E27FC236}">
                  <a16:creationId xmlns:a16="http://schemas.microsoft.com/office/drawing/2014/main" id="{EF24A755-5188-212D-4C1C-2E6EDD870919}"/>
                </a:ext>
              </a:extLst>
            </p:cNvPr>
            <p:cNvSpPr/>
            <p:nvPr/>
          </p:nvSpPr>
          <p:spPr>
            <a:xfrm>
              <a:off x="2964979" y="3114402"/>
              <a:ext cx="2540461" cy="1417269"/>
            </a:xfrm>
            <a:custGeom>
              <a:avLst/>
              <a:gdLst/>
              <a:ahLst/>
              <a:cxnLst/>
              <a:rect l="l" t="t" r="r" b="b"/>
              <a:pathLst>
                <a:path w="28171" h="15716" extrusionOk="0">
                  <a:moveTo>
                    <a:pt x="18822" y="1"/>
                  </a:moveTo>
                  <a:cubicBezTo>
                    <a:pt x="16867" y="1"/>
                    <a:pt x="15263" y="1054"/>
                    <a:pt x="14912" y="2432"/>
                  </a:cubicBezTo>
                  <a:lnTo>
                    <a:pt x="0" y="2432"/>
                  </a:lnTo>
                  <a:lnTo>
                    <a:pt x="802" y="15715"/>
                  </a:lnTo>
                  <a:lnTo>
                    <a:pt x="27243" y="15715"/>
                  </a:lnTo>
                  <a:lnTo>
                    <a:pt x="27820" y="6091"/>
                  </a:lnTo>
                  <a:lnTo>
                    <a:pt x="28045" y="2432"/>
                  </a:lnTo>
                  <a:lnTo>
                    <a:pt x="281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5;p43">
              <a:extLst>
                <a:ext uri="{FF2B5EF4-FFF2-40B4-BE49-F238E27FC236}">
                  <a16:creationId xmlns:a16="http://schemas.microsoft.com/office/drawing/2014/main" id="{5E9FA173-BD87-6815-71A9-6D5D590AD909}"/>
                </a:ext>
              </a:extLst>
            </p:cNvPr>
            <p:cNvSpPr/>
            <p:nvPr/>
          </p:nvSpPr>
          <p:spPr>
            <a:xfrm>
              <a:off x="6583481" y="3433099"/>
              <a:ext cx="31743" cy="45361"/>
            </a:xfrm>
            <a:custGeom>
              <a:avLst/>
              <a:gdLst/>
              <a:ahLst/>
              <a:cxnLst/>
              <a:rect l="l" t="t" r="r" b="b"/>
              <a:pathLst>
                <a:path w="352" h="503"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76;p43">
              <a:extLst>
                <a:ext uri="{FF2B5EF4-FFF2-40B4-BE49-F238E27FC236}">
                  <a16:creationId xmlns:a16="http://schemas.microsoft.com/office/drawing/2014/main" id="{2DE283CE-DE7E-75F9-E426-F41D529832EF}"/>
                </a:ext>
              </a:extLst>
            </p:cNvPr>
            <p:cNvSpPr/>
            <p:nvPr/>
          </p:nvSpPr>
          <p:spPr>
            <a:xfrm>
              <a:off x="6583481" y="3500915"/>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7;p43">
              <a:extLst>
                <a:ext uri="{FF2B5EF4-FFF2-40B4-BE49-F238E27FC236}">
                  <a16:creationId xmlns:a16="http://schemas.microsoft.com/office/drawing/2014/main" id="{7811CA23-F0E8-8142-6A8F-1CE69C8DDEB7}"/>
                </a:ext>
              </a:extLst>
            </p:cNvPr>
            <p:cNvSpPr/>
            <p:nvPr/>
          </p:nvSpPr>
          <p:spPr>
            <a:xfrm>
              <a:off x="6583481" y="3568730"/>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78;p43">
              <a:extLst>
                <a:ext uri="{FF2B5EF4-FFF2-40B4-BE49-F238E27FC236}">
                  <a16:creationId xmlns:a16="http://schemas.microsoft.com/office/drawing/2014/main" id="{CA8DC8B9-B5E8-17CA-BE06-EB7F5906699C}"/>
                </a:ext>
              </a:extLst>
            </p:cNvPr>
            <p:cNvSpPr/>
            <p:nvPr/>
          </p:nvSpPr>
          <p:spPr>
            <a:xfrm>
              <a:off x="6583481" y="3634291"/>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9;p43">
              <a:extLst>
                <a:ext uri="{FF2B5EF4-FFF2-40B4-BE49-F238E27FC236}">
                  <a16:creationId xmlns:a16="http://schemas.microsoft.com/office/drawing/2014/main" id="{19910FBC-3F41-DA8F-195E-170031D4ECC2}"/>
                </a:ext>
              </a:extLst>
            </p:cNvPr>
            <p:cNvSpPr/>
            <p:nvPr/>
          </p:nvSpPr>
          <p:spPr>
            <a:xfrm>
              <a:off x="6583481" y="3702107"/>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0;p43">
              <a:extLst>
                <a:ext uri="{FF2B5EF4-FFF2-40B4-BE49-F238E27FC236}">
                  <a16:creationId xmlns:a16="http://schemas.microsoft.com/office/drawing/2014/main" id="{AEAF3076-00EE-540E-C9A2-C61995C607BC}"/>
                </a:ext>
              </a:extLst>
            </p:cNvPr>
            <p:cNvSpPr/>
            <p:nvPr/>
          </p:nvSpPr>
          <p:spPr>
            <a:xfrm>
              <a:off x="6583481" y="3769923"/>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1;p43">
              <a:extLst>
                <a:ext uri="{FF2B5EF4-FFF2-40B4-BE49-F238E27FC236}">
                  <a16:creationId xmlns:a16="http://schemas.microsoft.com/office/drawing/2014/main" id="{C3C591CE-A021-3BF3-7592-6C983F3F4702}"/>
                </a:ext>
              </a:extLst>
            </p:cNvPr>
            <p:cNvSpPr/>
            <p:nvPr/>
          </p:nvSpPr>
          <p:spPr>
            <a:xfrm>
              <a:off x="6583481" y="3837738"/>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2;p43">
              <a:extLst>
                <a:ext uri="{FF2B5EF4-FFF2-40B4-BE49-F238E27FC236}">
                  <a16:creationId xmlns:a16="http://schemas.microsoft.com/office/drawing/2014/main" id="{3BD56D9A-30FB-E5FD-731D-7E56C6A8F409}"/>
                </a:ext>
              </a:extLst>
            </p:cNvPr>
            <p:cNvSpPr/>
            <p:nvPr/>
          </p:nvSpPr>
          <p:spPr>
            <a:xfrm>
              <a:off x="2528775" y="3548440"/>
              <a:ext cx="754897" cy="120210"/>
            </a:xfrm>
            <a:custGeom>
              <a:avLst/>
              <a:gdLst/>
              <a:ahLst/>
              <a:cxnLst/>
              <a:rect l="l" t="t" r="r" b="b"/>
              <a:pathLst>
                <a:path w="8371" h="1333" extrusionOk="0">
                  <a:moveTo>
                    <a:pt x="175" y="0"/>
                  </a:moveTo>
                  <a:lnTo>
                    <a:pt x="0" y="150"/>
                  </a:lnTo>
                  <a:lnTo>
                    <a:pt x="702" y="927"/>
                  </a:lnTo>
                  <a:cubicBezTo>
                    <a:pt x="851" y="1104"/>
                    <a:pt x="1074" y="1192"/>
                    <a:pt x="1299" y="1192"/>
                  </a:cubicBezTo>
                  <a:cubicBezTo>
                    <a:pt x="1489" y="1192"/>
                    <a:pt x="1680" y="1129"/>
                    <a:pt x="1830" y="1003"/>
                  </a:cubicBezTo>
                  <a:lnTo>
                    <a:pt x="2456" y="451"/>
                  </a:lnTo>
                  <a:cubicBezTo>
                    <a:pt x="2539" y="368"/>
                    <a:pt x="2657" y="319"/>
                    <a:pt x="2780" y="319"/>
                  </a:cubicBezTo>
                  <a:cubicBezTo>
                    <a:pt x="2806" y="319"/>
                    <a:pt x="2831" y="322"/>
                    <a:pt x="2857" y="326"/>
                  </a:cubicBezTo>
                  <a:cubicBezTo>
                    <a:pt x="3008" y="326"/>
                    <a:pt x="3158" y="401"/>
                    <a:pt x="3233" y="501"/>
                  </a:cubicBezTo>
                  <a:lnTo>
                    <a:pt x="3684" y="1028"/>
                  </a:lnTo>
                  <a:cubicBezTo>
                    <a:pt x="3835" y="1203"/>
                    <a:pt x="4035" y="1278"/>
                    <a:pt x="4261" y="1303"/>
                  </a:cubicBezTo>
                  <a:cubicBezTo>
                    <a:pt x="4461" y="1303"/>
                    <a:pt x="4687" y="1253"/>
                    <a:pt x="4837" y="1103"/>
                  </a:cubicBezTo>
                  <a:lnTo>
                    <a:pt x="5389" y="602"/>
                  </a:lnTo>
                  <a:cubicBezTo>
                    <a:pt x="5514" y="501"/>
                    <a:pt x="5664" y="451"/>
                    <a:pt x="5815" y="451"/>
                  </a:cubicBezTo>
                  <a:cubicBezTo>
                    <a:pt x="5965" y="476"/>
                    <a:pt x="6115" y="551"/>
                    <a:pt x="6216" y="677"/>
                  </a:cubicBezTo>
                  <a:lnTo>
                    <a:pt x="6491" y="1028"/>
                  </a:lnTo>
                  <a:cubicBezTo>
                    <a:pt x="6642" y="1203"/>
                    <a:pt x="6842" y="1328"/>
                    <a:pt x="7093" y="1328"/>
                  </a:cubicBezTo>
                  <a:cubicBezTo>
                    <a:pt x="7116" y="1331"/>
                    <a:pt x="7139" y="1332"/>
                    <a:pt x="7162" y="1332"/>
                  </a:cubicBezTo>
                  <a:cubicBezTo>
                    <a:pt x="7364" y="1332"/>
                    <a:pt x="7559" y="1235"/>
                    <a:pt x="7694" y="1078"/>
                  </a:cubicBezTo>
                  <a:lnTo>
                    <a:pt x="8371" y="376"/>
                  </a:lnTo>
                  <a:lnTo>
                    <a:pt x="8196" y="201"/>
                  </a:lnTo>
                  <a:lnTo>
                    <a:pt x="7519" y="902"/>
                  </a:lnTo>
                  <a:cubicBezTo>
                    <a:pt x="7419" y="1028"/>
                    <a:pt x="7268" y="1103"/>
                    <a:pt x="7093" y="1103"/>
                  </a:cubicBezTo>
                  <a:cubicBezTo>
                    <a:pt x="6917" y="1078"/>
                    <a:pt x="6767" y="1003"/>
                    <a:pt x="6667" y="877"/>
                  </a:cubicBezTo>
                  <a:lnTo>
                    <a:pt x="6391" y="526"/>
                  </a:lnTo>
                  <a:cubicBezTo>
                    <a:pt x="6266" y="351"/>
                    <a:pt x="6065" y="251"/>
                    <a:pt x="5840" y="226"/>
                  </a:cubicBezTo>
                  <a:cubicBezTo>
                    <a:pt x="5811" y="222"/>
                    <a:pt x="5782" y="221"/>
                    <a:pt x="5754" y="221"/>
                  </a:cubicBezTo>
                  <a:cubicBezTo>
                    <a:pt x="5558" y="221"/>
                    <a:pt x="5366" y="295"/>
                    <a:pt x="5213" y="426"/>
                  </a:cubicBezTo>
                  <a:lnTo>
                    <a:pt x="4687" y="927"/>
                  </a:lnTo>
                  <a:cubicBezTo>
                    <a:pt x="4583" y="1010"/>
                    <a:pt x="4462" y="1059"/>
                    <a:pt x="4338" y="1059"/>
                  </a:cubicBezTo>
                  <a:cubicBezTo>
                    <a:pt x="4312" y="1059"/>
                    <a:pt x="4286" y="1057"/>
                    <a:pt x="4261" y="1053"/>
                  </a:cubicBezTo>
                  <a:cubicBezTo>
                    <a:pt x="4110" y="1053"/>
                    <a:pt x="3985" y="977"/>
                    <a:pt x="3885" y="877"/>
                  </a:cubicBezTo>
                  <a:lnTo>
                    <a:pt x="3434" y="351"/>
                  </a:lnTo>
                  <a:cubicBezTo>
                    <a:pt x="3283" y="175"/>
                    <a:pt x="3083" y="100"/>
                    <a:pt x="2882" y="75"/>
                  </a:cubicBezTo>
                  <a:cubicBezTo>
                    <a:pt x="2854" y="72"/>
                    <a:pt x="2825" y="70"/>
                    <a:pt x="2797" y="70"/>
                  </a:cubicBezTo>
                  <a:cubicBezTo>
                    <a:pt x="2606" y="70"/>
                    <a:pt x="2434" y="144"/>
                    <a:pt x="2281" y="276"/>
                  </a:cubicBezTo>
                  <a:lnTo>
                    <a:pt x="1654" y="827"/>
                  </a:lnTo>
                  <a:cubicBezTo>
                    <a:pt x="1551" y="919"/>
                    <a:pt x="1422" y="963"/>
                    <a:pt x="1294" y="963"/>
                  </a:cubicBezTo>
                  <a:cubicBezTo>
                    <a:pt x="1140" y="963"/>
                    <a:pt x="986" y="900"/>
                    <a:pt x="877" y="777"/>
                  </a:cubicBezTo>
                  <a:lnTo>
                    <a:pt x="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3;p43">
              <a:extLst>
                <a:ext uri="{FF2B5EF4-FFF2-40B4-BE49-F238E27FC236}">
                  <a16:creationId xmlns:a16="http://schemas.microsoft.com/office/drawing/2014/main" id="{24878930-79CA-0A0D-27BE-9161B9EE8855}"/>
                </a:ext>
              </a:extLst>
            </p:cNvPr>
            <p:cNvSpPr/>
            <p:nvPr/>
          </p:nvSpPr>
          <p:spPr>
            <a:xfrm>
              <a:off x="4235175" y="3453480"/>
              <a:ext cx="594467" cy="1078192"/>
            </a:xfrm>
            <a:custGeom>
              <a:avLst/>
              <a:gdLst/>
              <a:ahLst/>
              <a:cxnLst/>
              <a:rect l="l" t="t" r="r" b="b"/>
              <a:pathLst>
                <a:path w="6592" h="11956" extrusionOk="0">
                  <a:moveTo>
                    <a:pt x="3284" y="0"/>
                  </a:moveTo>
                  <a:lnTo>
                    <a:pt x="0" y="11955"/>
                  </a:lnTo>
                  <a:lnTo>
                    <a:pt x="6592" y="11955"/>
                  </a:lnTo>
                  <a:lnTo>
                    <a:pt x="3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4;p43">
              <a:extLst>
                <a:ext uri="{FF2B5EF4-FFF2-40B4-BE49-F238E27FC236}">
                  <a16:creationId xmlns:a16="http://schemas.microsoft.com/office/drawing/2014/main" id="{A7FCC9B2-4BAC-7F04-1A6F-EB9513AC6CEA}"/>
                </a:ext>
              </a:extLst>
            </p:cNvPr>
            <p:cNvSpPr/>
            <p:nvPr/>
          </p:nvSpPr>
          <p:spPr>
            <a:xfrm>
              <a:off x="3640704" y="4262577"/>
              <a:ext cx="594557" cy="269097"/>
            </a:xfrm>
            <a:custGeom>
              <a:avLst/>
              <a:gdLst/>
              <a:ahLst/>
              <a:cxnLst/>
              <a:rect l="l" t="t" r="r" b="b"/>
              <a:pathLst>
                <a:path w="6593" h="2984" extrusionOk="0">
                  <a:moveTo>
                    <a:pt x="3284" y="1"/>
                  </a:moveTo>
                  <a:lnTo>
                    <a:pt x="1" y="2983"/>
                  </a:lnTo>
                  <a:lnTo>
                    <a:pt x="6592" y="2983"/>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5;p43">
              <a:extLst>
                <a:ext uri="{FF2B5EF4-FFF2-40B4-BE49-F238E27FC236}">
                  <a16:creationId xmlns:a16="http://schemas.microsoft.com/office/drawing/2014/main" id="{3C46F8AE-57C8-D578-E708-49655F5EC7CC}"/>
                </a:ext>
              </a:extLst>
            </p:cNvPr>
            <p:cNvSpPr/>
            <p:nvPr/>
          </p:nvSpPr>
          <p:spPr>
            <a:xfrm>
              <a:off x="4820538" y="3830884"/>
              <a:ext cx="594557" cy="700789"/>
            </a:xfrm>
            <a:custGeom>
              <a:avLst/>
              <a:gdLst/>
              <a:ahLst/>
              <a:cxnLst/>
              <a:rect l="l" t="t" r="r" b="b"/>
              <a:pathLst>
                <a:path w="6593" h="7771" extrusionOk="0">
                  <a:moveTo>
                    <a:pt x="3309" y="1"/>
                  </a:moveTo>
                  <a:lnTo>
                    <a:pt x="1" y="7770"/>
                  </a:lnTo>
                  <a:lnTo>
                    <a:pt x="6592" y="7770"/>
                  </a:lnTo>
                  <a:lnTo>
                    <a:pt x="3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6;p43">
              <a:extLst>
                <a:ext uri="{FF2B5EF4-FFF2-40B4-BE49-F238E27FC236}">
                  <a16:creationId xmlns:a16="http://schemas.microsoft.com/office/drawing/2014/main" id="{F0B1BF16-96B5-4C77-D204-73F091C2778E}"/>
                </a:ext>
              </a:extLst>
            </p:cNvPr>
            <p:cNvSpPr/>
            <p:nvPr/>
          </p:nvSpPr>
          <p:spPr>
            <a:xfrm>
              <a:off x="6004882" y="3991405"/>
              <a:ext cx="594557" cy="540268"/>
            </a:xfrm>
            <a:custGeom>
              <a:avLst/>
              <a:gdLst/>
              <a:ahLst/>
              <a:cxnLst/>
              <a:rect l="l" t="t" r="r" b="b"/>
              <a:pathLst>
                <a:path w="6593" h="5991" extrusionOk="0">
                  <a:moveTo>
                    <a:pt x="3309" y="0"/>
                  </a:moveTo>
                  <a:lnTo>
                    <a:pt x="1" y="5990"/>
                  </a:lnTo>
                  <a:lnTo>
                    <a:pt x="6592" y="5990"/>
                  </a:ln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87;p43">
              <a:extLst>
                <a:ext uri="{FF2B5EF4-FFF2-40B4-BE49-F238E27FC236}">
                  <a16:creationId xmlns:a16="http://schemas.microsoft.com/office/drawing/2014/main" id="{9A148ACD-C458-E265-5A0C-5013DF184B72}"/>
                </a:ext>
              </a:extLst>
            </p:cNvPr>
            <p:cNvSpPr/>
            <p:nvPr/>
          </p:nvSpPr>
          <p:spPr>
            <a:xfrm>
              <a:off x="5410501" y="3659181"/>
              <a:ext cx="594467" cy="872492"/>
            </a:xfrm>
            <a:custGeom>
              <a:avLst/>
              <a:gdLst/>
              <a:ahLst/>
              <a:cxnLst/>
              <a:rect l="l" t="t" r="r" b="b"/>
              <a:pathLst>
                <a:path w="6592" h="9675" extrusionOk="0">
                  <a:moveTo>
                    <a:pt x="3308" y="0"/>
                  </a:moveTo>
                  <a:lnTo>
                    <a:pt x="0" y="9674"/>
                  </a:lnTo>
                  <a:lnTo>
                    <a:pt x="6592" y="9674"/>
                  </a:lnTo>
                  <a:lnTo>
                    <a:pt x="3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88;p43">
              <a:extLst>
                <a:ext uri="{FF2B5EF4-FFF2-40B4-BE49-F238E27FC236}">
                  <a16:creationId xmlns:a16="http://schemas.microsoft.com/office/drawing/2014/main" id="{85F04727-3A46-599E-07A1-DC9426F4958A}"/>
                </a:ext>
              </a:extLst>
            </p:cNvPr>
            <p:cNvSpPr/>
            <p:nvPr/>
          </p:nvSpPr>
          <p:spPr>
            <a:xfrm>
              <a:off x="3618158" y="3207107"/>
              <a:ext cx="2445591" cy="845438"/>
            </a:xfrm>
            <a:custGeom>
              <a:avLst/>
              <a:gdLst/>
              <a:ahLst/>
              <a:cxnLst/>
              <a:rect l="l" t="t" r="r" b="b"/>
              <a:pathLst>
                <a:path w="27119" h="9375" extrusionOk="0">
                  <a:moveTo>
                    <a:pt x="9950" y="1"/>
                  </a:moveTo>
                  <a:lnTo>
                    <a:pt x="6191" y="8798"/>
                  </a:lnTo>
                  <a:lnTo>
                    <a:pt x="2782" y="6943"/>
                  </a:lnTo>
                  <a:lnTo>
                    <a:pt x="0" y="8898"/>
                  </a:lnTo>
                  <a:lnTo>
                    <a:pt x="226" y="9249"/>
                  </a:lnTo>
                  <a:lnTo>
                    <a:pt x="2807" y="7419"/>
                  </a:lnTo>
                  <a:lnTo>
                    <a:pt x="6391" y="9374"/>
                  </a:lnTo>
                  <a:lnTo>
                    <a:pt x="9975" y="978"/>
                  </a:lnTo>
                  <a:lnTo>
                    <a:pt x="12983" y="6868"/>
                  </a:lnTo>
                  <a:lnTo>
                    <a:pt x="16943" y="2056"/>
                  </a:lnTo>
                  <a:lnTo>
                    <a:pt x="20702" y="6341"/>
                  </a:lnTo>
                  <a:lnTo>
                    <a:pt x="23158" y="3459"/>
                  </a:lnTo>
                  <a:lnTo>
                    <a:pt x="26792" y="8597"/>
                  </a:lnTo>
                  <a:lnTo>
                    <a:pt x="27118" y="8372"/>
                  </a:lnTo>
                  <a:lnTo>
                    <a:pt x="23183" y="2783"/>
                  </a:lnTo>
                  <a:lnTo>
                    <a:pt x="20702" y="5715"/>
                  </a:lnTo>
                  <a:lnTo>
                    <a:pt x="16918" y="1429"/>
                  </a:lnTo>
                  <a:lnTo>
                    <a:pt x="13058" y="6116"/>
                  </a:lnTo>
                  <a:lnTo>
                    <a:pt x="9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9;p43">
              <a:extLst>
                <a:ext uri="{FF2B5EF4-FFF2-40B4-BE49-F238E27FC236}">
                  <a16:creationId xmlns:a16="http://schemas.microsoft.com/office/drawing/2014/main" id="{58EE2040-027F-F0DF-E344-BAD0EA6CAD21}"/>
                </a:ext>
              </a:extLst>
            </p:cNvPr>
            <p:cNvSpPr/>
            <p:nvPr/>
          </p:nvSpPr>
          <p:spPr>
            <a:xfrm>
              <a:off x="5998118" y="3898700"/>
              <a:ext cx="101813" cy="101813"/>
            </a:xfrm>
            <a:custGeom>
              <a:avLst/>
              <a:gdLst/>
              <a:ahLst/>
              <a:cxnLst/>
              <a:rect l="l" t="t" r="r" b="b"/>
              <a:pathLst>
                <a:path w="1129" h="1129" extrusionOk="0">
                  <a:moveTo>
                    <a:pt x="552" y="1"/>
                  </a:moveTo>
                  <a:cubicBezTo>
                    <a:pt x="251" y="1"/>
                    <a:pt x="0" y="251"/>
                    <a:pt x="0" y="577"/>
                  </a:cubicBezTo>
                  <a:cubicBezTo>
                    <a:pt x="0" y="878"/>
                    <a:pt x="251" y="1129"/>
                    <a:pt x="552" y="1129"/>
                  </a:cubicBezTo>
                  <a:cubicBezTo>
                    <a:pt x="878" y="1129"/>
                    <a:pt x="1128" y="878"/>
                    <a:pt x="1128" y="577"/>
                  </a:cubicBezTo>
                  <a:cubicBezTo>
                    <a:pt x="1128" y="251"/>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90;p43">
              <a:extLst>
                <a:ext uri="{FF2B5EF4-FFF2-40B4-BE49-F238E27FC236}">
                  <a16:creationId xmlns:a16="http://schemas.microsoft.com/office/drawing/2014/main" id="{15FF235D-7836-2090-2DF4-F9C1F75F2709}"/>
                </a:ext>
              </a:extLst>
            </p:cNvPr>
            <p:cNvSpPr/>
            <p:nvPr/>
          </p:nvSpPr>
          <p:spPr>
            <a:xfrm>
              <a:off x="5433046" y="3699852"/>
              <a:ext cx="101813" cy="101813"/>
            </a:xfrm>
            <a:custGeom>
              <a:avLst/>
              <a:gdLst/>
              <a:ahLst/>
              <a:cxnLst/>
              <a:rect l="l" t="t" r="r" b="b"/>
              <a:pathLst>
                <a:path w="1129" h="1129" extrusionOk="0">
                  <a:moveTo>
                    <a:pt x="577" y="0"/>
                  </a:moveTo>
                  <a:cubicBezTo>
                    <a:pt x="251" y="0"/>
                    <a:pt x="1" y="251"/>
                    <a:pt x="1" y="552"/>
                  </a:cubicBezTo>
                  <a:cubicBezTo>
                    <a:pt x="1" y="877"/>
                    <a:pt x="251" y="1128"/>
                    <a:pt x="577" y="1128"/>
                  </a:cubicBezTo>
                  <a:cubicBezTo>
                    <a:pt x="878" y="1128"/>
                    <a:pt x="1129" y="877"/>
                    <a:pt x="1129" y="552"/>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91;p43">
              <a:extLst>
                <a:ext uri="{FF2B5EF4-FFF2-40B4-BE49-F238E27FC236}">
                  <a16:creationId xmlns:a16="http://schemas.microsoft.com/office/drawing/2014/main" id="{04F48B98-8634-2BF9-3550-CE464D8101A2}"/>
                </a:ext>
              </a:extLst>
            </p:cNvPr>
            <p:cNvSpPr/>
            <p:nvPr/>
          </p:nvSpPr>
          <p:spPr>
            <a:xfrm>
              <a:off x="5656784" y="3448971"/>
              <a:ext cx="101813" cy="101813"/>
            </a:xfrm>
            <a:custGeom>
              <a:avLst/>
              <a:gdLst/>
              <a:ahLst/>
              <a:cxnLst/>
              <a:rect l="l" t="t" r="r" b="b"/>
              <a:pathLst>
                <a:path w="1129" h="1129" extrusionOk="0">
                  <a:moveTo>
                    <a:pt x="577" y="0"/>
                  </a:moveTo>
                  <a:cubicBezTo>
                    <a:pt x="252" y="0"/>
                    <a:pt x="1" y="251"/>
                    <a:pt x="1" y="577"/>
                  </a:cubicBezTo>
                  <a:cubicBezTo>
                    <a:pt x="1" y="877"/>
                    <a:pt x="252" y="1128"/>
                    <a:pt x="577" y="1128"/>
                  </a:cubicBezTo>
                  <a:cubicBezTo>
                    <a:pt x="878" y="1128"/>
                    <a:pt x="1129" y="877"/>
                    <a:pt x="1129" y="577"/>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2;p43">
              <a:extLst>
                <a:ext uri="{FF2B5EF4-FFF2-40B4-BE49-F238E27FC236}">
                  <a16:creationId xmlns:a16="http://schemas.microsoft.com/office/drawing/2014/main" id="{0CEE8213-9FE9-EA3A-7D39-4024ADC7904A}"/>
                </a:ext>
              </a:extLst>
            </p:cNvPr>
            <p:cNvSpPr/>
            <p:nvPr/>
          </p:nvSpPr>
          <p:spPr>
            <a:xfrm>
              <a:off x="5094056" y="3313340"/>
              <a:ext cx="101813" cy="101813"/>
            </a:xfrm>
            <a:custGeom>
              <a:avLst/>
              <a:gdLst/>
              <a:ahLst/>
              <a:cxnLst/>
              <a:rect l="l" t="t" r="r" b="b"/>
              <a:pathLst>
                <a:path w="1129" h="1129" extrusionOk="0">
                  <a:moveTo>
                    <a:pt x="552" y="1"/>
                  </a:moveTo>
                  <a:cubicBezTo>
                    <a:pt x="251" y="1"/>
                    <a:pt x="0" y="251"/>
                    <a:pt x="0" y="577"/>
                  </a:cubicBezTo>
                  <a:cubicBezTo>
                    <a:pt x="0" y="878"/>
                    <a:pt x="251" y="1128"/>
                    <a:pt x="552" y="1128"/>
                  </a:cubicBezTo>
                  <a:cubicBezTo>
                    <a:pt x="877" y="1128"/>
                    <a:pt x="1128" y="878"/>
                    <a:pt x="1128" y="577"/>
                  </a:cubicBezTo>
                  <a:cubicBezTo>
                    <a:pt x="1128" y="251"/>
                    <a:pt x="877"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93;p43">
              <a:extLst>
                <a:ext uri="{FF2B5EF4-FFF2-40B4-BE49-F238E27FC236}">
                  <a16:creationId xmlns:a16="http://schemas.microsoft.com/office/drawing/2014/main" id="{410A23A1-8AB2-5774-27E5-A9B88162242C}"/>
                </a:ext>
              </a:extLst>
            </p:cNvPr>
            <p:cNvSpPr/>
            <p:nvPr/>
          </p:nvSpPr>
          <p:spPr>
            <a:xfrm>
              <a:off x="4754977" y="3726997"/>
              <a:ext cx="101813" cy="101723"/>
            </a:xfrm>
            <a:custGeom>
              <a:avLst/>
              <a:gdLst/>
              <a:ahLst/>
              <a:cxnLst/>
              <a:rect l="l" t="t" r="r" b="b"/>
              <a:pathLst>
                <a:path w="1129" h="1128" extrusionOk="0">
                  <a:moveTo>
                    <a:pt x="552" y="0"/>
                  </a:moveTo>
                  <a:cubicBezTo>
                    <a:pt x="251" y="0"/>
                    <a:pt x="1" y="276"/>
                    <a:pt x="1" y="576"/>
                  </a:cubicBezTo>
                  <a:cubicBezTo>
                    <a:pt x="1" y="877"/>
                    <a:pt x="251" y="1128"/>
                    <a:pt x="552" y="1128"/>
                  </a:cubicBezTo>
                  <a:cubicBezTo>
                    <a:pt x="878" y="1128"/>
                    <a:pt x="1129" y="877"/>
                    <a:pt x="1129" y="576"/>
                  </a:cubicBezTo>
                  <a:cubicBezTo>
                    <a:pt x="1129" y="276"/>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4;p43">
              <a:extLst>
                <a:ext uri="{FF2B5EF4-FFF2-40B4-BE49-F238E27FC236}">
                  <a16:creationId xmlns:a16="http://schemas.microsoft.com/office/drawing/2014/main" id="{6C96631D-0543-A29D-E9C0-41DBFAC69F75}"/>
                </a:ext>
              </a:extLst>
            </p:cNvPr>
            <p:cNvSpPr/>
            <p:nvPr/>
          </p:nvSpPr>
          <p:spPr>
            <a:xfrm>
              <a:off x="4467931" y="3191326"/>
              <a:ext cx="99559" cy="101723"/>
            </a:xfrm>
            <a:custGeom>
              <a:avLst/>
              <a:gdLst/>
              <a:ahLst/>
              <a:cxnLst/>
              <a:rect l="l" t="t" r="r" b="b"/>
              <a:pathLst>
                <a:path w="1104" h="1128" extrusionOk="0">
                  <a:moveTo>
                    <a:pt x="552" y="0"/>
                  </a:moveTo>
                  <a:cubicBezTo>
                    <a:pt x="252" y="0"/>
                    <a:pt x="1" y="251"/>
                    <a:pt x="1" y="552"/>
                  </a:cubicBezTo>
                  <a:cubicBezTo>
                    <a:pt x="1" y="852"/>
                    <a:pt x="252" y="1128"/>
                    <a:pt x="552" y="1128"/>
                  </a:cubicBezTo>
                  <a:cubicBezTo>
                    <a:pt x="853" y="1128"/>
                    <a:pt x="1104" y="852"/>
                    <a:pt x="1104" y="552"/>
                  </a:cubicBezTo>
                  <a:cubicBezTo>
                    <a:pt x="1104" y="251"/>
                    <a:pt x="853"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5;p43">
              <a:extLst>
                <a:ext uri="{FF2B5EF4-FFF2-40B4-BE49-F238E27FC236}">
                  <a16:creationId xmlns:a16="http://schemas.microsoft.com/office/drawing/2014/main" id="{BA78E305-FBC6-AF4B-658D-C8697EAD9DDE}"/>
                </a:ext>
              </a:extLst>
            </p:cNvPr>
            <p:cNvSpPr/>
            <p:nvPr/>
          </p:nvSpPr>
          <p:spPr>
            <a:xfrm>
              <a:off x="4135706" y="3975534"/>
              <a:ext cx="101813" cy="101813"/>
            </a:xfrm>
            <a:custGeom>
              <a:avLst/>
              <a:gdLst/>
              <a:ahLst/>
              <a:cxnLst/>
              <a:rect l="l" t="t" r="r" b="b"/>
              <a:pathLst>
                <a:path w="1129" h="1129" extrusionOk="0">
                  <a:moveTo>
                    <a:pt x="552" y="1"/>
                  </a:moveTo>
                  <a:cubicBezTo>
                    <a:pt x="251" y="1"/>
                    <a:pt x="1" y="252"/>
                    <a:pt x="1" y="552"/>
                  </a:cubicBezTo>
                  <a:cubicBezTo>
                    <a:pt x="1" y="878"/>
                    <a:pt x="251" y="1129"/>
                    <a:pt x="552" y="1129"/>
                  </a:cubicBezTo>
                  <a:cubicBezTo>
                    <a:pt x="878" y="1129"/>
                    <a:pt x="1128" y="878"/>
                    <a:pt x="1128" y="552"/>
                  </a:cubicBezTo>
                  <a:cubicBezTo>
                    <a:pt x="1128" y="252"/>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96;p43">
              <a:extLst>
                <a:ext uri="{FF2B5EF4-FFF2-40B4-BE49-F238E27FC236}">
                  <a16:creationId xmlns:a16="http://schemas.microsoft.com/office/drawing/2014/main" id="{11E01F88-01DE-958A-6E15-4BD212065EE5}"/>
                </a:ext>
              </a:extLst>
            </p:cNvPr>
            <p:cNvSpPr/>
            <p:nvPr/>
          </p:nvSpPr>
          <p:spPr>
            <a:xfrm>
              <a:off x="3837388" y="3801576"/>
              <a:ext cx="99559" cy="101723"/>
            </a:xfrm>
            <a:custGeom>
              <a:avLst/>
              <a:gdLst/>
              <a:ahLst/>
              <a:cxnLst/>
              <a:rect l="l" t="t" r="r" b="b"/>
              <a:pathLst>
                <a:path w="1104" h="1128" extrusionOk="0">
                  <a:moveTo>
                    <a:pt x="552" y="0"/>
                  </a:moveTo>
                  <a:cubicBezTo>
                    <a:pt x="251" y="0"/>
                    <a:pt x="0" y="251"/>
                    <a:pt x="0" y="551"/>
                  </a:cubicBezTo>
                  <a:cubicBezTo>
                    <a:pt x="0" y="877"/>
                    <a:pt x="251" y="1128"/>
                    <a:pt x="552" y="1128"/>
                  </a:cubicBezTo>
                  <a:cubicBezTo>
                    <a:pt x="852" y="1128"/>
                    <a:pt x="1103" y="877"/>
                    <a:pt x="1103" y="551"/>
                  </a:cubicBezTo>
                  <a:cubicBezTo>
                    <a:pt x="1103" y="251"/>
                    <a:pt x="8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97;p43">
              <a:extLst>
                <a:ext uri="{FF2B5EF4-FFF2-40B4-BE49-F238E27FC236}">
                  <a16:creationId xmlns:a16="http://schemas.microsoft.com/office/drawing/2014/main" id="{5B622E69-CE82-9858-9154-3277DC66C369}"/>
                </a:ext>
              </a:extLst>
            </p:cNvPr>
            <p:cNvSpPr/>
            <p:nvPr/>
          </p:nvSpPr>
          <p:spPr>
            <a:xfrm>
              <a:off x="3577487" y="3950734"/>
              <a:ext cx="101723" cy="101813"/>
            </a:xfrm>
            <a:custGeom>
              <a:avLst/>
              <a:gdLst/>
              <a:ahLst/>
              <a:cxnLst/>
              <a:rect l="l" t="t" r="r" b="b"/>
              <a:pathLst>
                <a:path w="1128" h="1129" extrusionOk="0">
                  <a:moveTo>
                    <a:pt x="577" y="0"/>
                  </a:moveTo>
                  <a:cubicBezTo>
                    <a:pt x="251" y="0"/>
                    <a:pt x="0" y="251"/>
                    <a:pt x="0" y="552"/>
                  </a:cubicBezTo>
                  <a:cubicBezTo>
                    <a:pt x="0" y="877"/>
                    <a:pt x="251" y="1128"/>
                    <a:pt x="577" y="1128"/>
                  </a:cubicBezTo>
                  <a:cubicBezTo>
                    <a:pt x="877" y="1128"/>
                    <a:pt x="1128" y="877"/>
                    <a:pt x="1128" y="552"/>
                  </a:cubicBezTo>
                  <a:cubicBezTo>
                    <a:pt x="1128" y="251"/>
                    <a:pt x="877" y="0"/>
                    <a:pt x="577"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98;p43">
              <a:extLst>
                <a:ext uri="{FF2B5EF4-FFF2-40B4-BE49-F238E27FC236}">
                  <a16:creationId xmlns:a16="http://schemas.microsoft.com/office/drawing/2014/main" id="{D297DA1E-74CE-B932-700E-0261129EA9F2}"/>
                </a:ext>
              </a:extLst>
            </p:cNvPr>
            <p:cNvSpPr/>
            <p:nvPr/>
          </p:nvSpPr>
          <p:spPr>
            <a:xfrm>
              <a:off x="5469208" y="2725725"/>
              <a:ext cx="156102" cy="153757"/>
            </a:xfrm>
            <a:custGeom>
              <a:avLst/>
              <a:gdLst/>
              <a:ahLst/>
              <a:cxnLst/>
              <a:rect l="l" t="t" r="r" b="b"/>
              <a:pathLst>
                <a:path w="1731" h="1705" extrusionOk="0">
                  <a:moveTo>
                    <a:pt x="301" y="0"/>
                  </a:moveTo>
                  <a:lnTo>
                    <a:pt x="1" y="301"/>
                  </a:lnTo>
                  <a:lnTo>
                    <a:pt x="1429" y="1704"/>
                  </a:lnTo>
                  <a:lnTo>
                    <a:pt x="1730" y="1404"/>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99;p43">
              <a:extLst>
                <a:ext uri="{FF2B5EF4-FFF2-40B4-BE49-F238E27FC236}">
                  <a16:creationId xmlns:a16="http://schemas.microsoft.com/office/drawing/2014/main" id="{A216F2EF-7E90-E9C2-5031-5D26C37D4057}"/>
                </a:ext>
              </a:extLst>
            </p:cNvPr>
            <p:cNvSpPr/>
            <p:nvPr/>
          </p:nvSpPr>
          <p:spPr>
            <a:xfrm>
              <a:off x="5471463" y="2725725"/>
              <a:ext cx="151502" cy="153757"/>
            </a:xfrm>
            <a:custGeom>
              <a:avLst/>
              <a:gdLst/>
              <a:ahLst/>
              <a:cxnLst/>
              <a:rect l="l" t="t" r="r" b="b"/>
              <a:pathLst>
                <a:path w="1680" h="1705" extrusionOk="0">
                  <a:moveTo>
                    <a:pt x="1379" y="0"/>
                  </a:moveTo>
                  <a:lnTo>
                    <a:pt x="1" y="1404"/>
                  </a:lnTo>
                  <a:lnTo>
                    <a:pt x="276" y="1704"/>
                  </a:lnTo>
                  <a:lnTo>
                    <a:pt x="1680" y="301"/>
                  </a:lnTo>
                  <a:lnTo>
                    <a:pt x="1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0;p43">
              <a:extLst>
                <a:ext uri="{FF2B5EF4-FFF2-40B4-BE49-F238E27FC236}">
                  <a16:creationId xmlns:a16="http://schemas.microsoft.com/office/drawing/2014/main" id="{B7AEEE1D-AE8F-2D71-131C-B8902130A8BE}"/>
                </a:ext>
              </a:extLst>
            </p:cNvPr>
            <p:cNvSpPr/>
            <p:nvPr/>
          </p:nvSpPr>
          <p:spPr>
            <a:xfrm>
              <a:off x="5738217" y="3143801"/>
              <a:ext cx="533415" cy="22725"/>
            </a:xfrm>
            <a:custGeom>
              <a:avLst/>
              <a:gdLst/>
              <a:ahLst/>
              <a:cxnLst/>
              <a:rect l="l" t="t" r="r" b="b"/>
              <a:pathLst>
                <a:path w="5915" h="252" extrusionOk="0">
                  <a:moveTo>
                    <a:pt x="0" y="1"/>
                  </a:moveTo>
                  <a:lnTo>
                    <a:pt x="0" y="251"/>
                  </a:lnTo>
                  <a:lnTo>
                    <a:pt x="5915" y="251"/>
                  </a:lnTo>
                  <a:lnTo>
                    <a:pt x="5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1;p43">
              <a:extLst>
                <a:ext uri="{FF2B5EF4-FFF2-40B4-BE49-F238E27FC236}">
                  <a16:creationId xmlns:a16="http://schemas.microsoft.com/office/drawing/2014/main" id="{EE0FBE2A-856C-C393-EE54-40A276B7C086}"/>
                </a:ext>
              </a:extLst>
            </p:cNvPr>
            <p:cNvSpPr/>
            <p:nvPr/>
          </p:nvSpPr>
          <p:spPr>
            <a:xfrm>
              <a:off x="5747235" y="3216125"/>
              <a:ext cx="296151" cy="22725"/>
            </a:xfrm>
            <a:custGeom>
              <a:avLst/>
              <a:gdLst/>
              <a:ahLst/>
              <a:cxnLst/>
              <a:rect l="l" t="t" r="r" b="b"/>
              <a:pathLst>
                <a:path w="3284" h="252" extrusionOk="0">
                  <a:moveTo>
                    <a:pt x="0" y="1"/>
                  </a:moveTo>
                  <a:lnTo>
                    <a:pt x="0" y="251"/>
                  </a:lnTo>
                  <a:lnTo>
                    <a:pt x="3284" y="251"/>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02;p43">
              <a:extLst>
                <a:ext uri="{FF2B5EF4-FFF2-40B4-BE49-F238E27FC236}">
                  <a16:creationId xmlns:a16="http://schemas.microsoft.com/office/drawing/2014/main" id="{BACCC906-A8A3-DE67-BCAB-B722C628F1D4}"/>
                </a:ext>
              </a:extLst>
            </p:cNvPr>
            <p:cNvSpPr/>
            <p:nvPr/>
          </p:nvSpPr>
          <p:spPr>
            <a:xfrm>
              <a:off x="2736642" y="4004932"/>
              <a:ext cx="178647" cy="180901"/>
            </a:xfrm>
            <a:custGeom>
              <a:avLst/>
              <a:gdLst/>
              <a:ahLst/>
              <a:cxnLst/>
              <a:rect l="l" t="t" r="r" b="b"/>
              <a:pathLst>
                <a:path w="1981" h="2006" extrusionOk="0">
                  <a:moveTo>
                    <a:pt x="1003" y="427"/>
                  </a:moveTo>
                  <a:cubicBezTo>
                    <a:pt x="1329" y="427"/>
                    <a:pt x="1580" y="677"/>
                    <a:pt x="1580" y="1003"/>
                  </a:cubicBezTo>
                  <a:cubicBezTo>
                    <a:pt x="1580" y="1329"/>
                    <a:pt x="1329" y="1580"/>
                    <a:pt x="1003" y="1580"/>
                  </a:cubicBezTo>
                  <a:cubicBezTo>
                    <a:pt x="677" y="1580"/>
                    <a:pt x="427" y="1329"/>
                    <a:pt x="427" y="1003"/>
                  </a:cubicBezTo>
                  <a:cubicBezTo>
                    <a:pt x="427" y="677"/>
                    <a:pt x="677" y="427"/>
                    <a:pt x="1003" y="427"/>
                  </a:cubicBezTo>
                  <a:close/>
                  <a:moveTo>
                    <a:pt x="1003" y="1"/>
                  </a:moveTo>
                  <a:cubicBezTo>
                    <a:pt x="452" y="1"/>
                    <a:pt x="1" y="452"/>
                    <a:pt x="1" y="1003"/>
                  </a:cubicBezTo>
                  <a:cubicBezTo>
                    <a:pt x="1" y="1555"/>
                    <a:pt x="452" y="2006"/>
                    <a:pt x="1003" y="2006"/>
                  </a:cubicBezTo>
                  <a:cubicBezTo>
                    <a:pt x="1555" y="2006"/>
                    <a:pt x="1981" y="1555"/>
                    <a:pt x="1981" y="1003"/>
                  </a:cubicBezTo>
                  <a:cubicBezTo>
                    <a:pt x="1981" y="452"/>
                    <a:pt x="1555"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3;p43">
              <a:extLst>
                <a:ext uri="{FF2B5EF4-FFF2-40B4-BE49-F238E27FC236}">
                  <a16:creationId xmlns:a16="http://schemas.microsoft.com/office/drawing/2014/main" id="{1C466897-8509-BBFA-9A56-A16AD2F8451C}"/>
                </a:ext>
              </a:extLst>
            </p:cNvPr>
            <p:cNvSpPr/>
            <p:nvPr/>
          </p:nvSpPr>
          <p:spPr>
            <a:xfrm>
              <a:off x="3518779" y="4148770"/>
              <a:ext cx="157725" cy="448465"/>
            </a:xfrm>
            <a:custGeom>
              <a:avLst/>
              <a:gdLst/>
              <a:ahLst/>
              <a:cxnLst/>
              <a:rect l="l" t="t" r="r" b="b"/>
              <a:pathLst>
                <a:path w="1749" h="4973" extrusionOk="0">
                  <a:moveTo>
                    <a:pt x="914" y="1"/>
                  </a:moveTo>
                  <a:cubicBezTo>
                    <a:pt x="697" y="1"/>
                    <a:pt x="497" y="181"/>
                    <a:pt x="426" y="611"/>
                  </a:cubicBezTo>
                  <a:cubicBezTo>
                    <a:pt x="176" y="2009"/>
                    <a:pt x="1" y="4972"/>
                    <a:pt x="618" y="4972"/>
                  </a:cubicBezTo>
                  <a:cubicBezTo>
                    <a:pt x="621" y="4972"/>
                    <a:pt x="623" y="4972"/>
                    <a:pt x="626" y="4972"/>
                  </a:cubicBezTo>
                  <a:cubicBezTo>
                    <a:pt x="1228" y="4947"/>
                    <a:pt x="1553" y="4722"/>
                    <a:pt x="1203" y="4621"/>
                  </a:cubicBezTo>
                  <a:cubicBezTo>
                    <a:pt x="827" y="4546"/>
                    <a:pt x="827" y="4496"/>
                    <a:pt x="827" y="4396"/>
                  </a:cubicBezTo>
                  <a:cubicBezTo>
                    <a:pt x="852" y="3694"/>
                    <a:pt x="1403" y="2366"/>
                    <a:pt x="1604" y="1338"/>
                  </a:cubicBezTo>
                  <a:cubicBezTo>
                    <a:pt x="1748" y="582"/>
                    <a:pt x="1304" y="1"/>
                    <a:pt x="914" y="1"/>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4;p43">
              <a:extLst>
                <a:ext uri="{FF2B5EF4-FFF2-40B4-BE49-F238E27FC236}">
                  <a16:creationId xmlns:a16="http://schemas.microsoft.com/office/drawing/2014/main" id="{F7F47BE2-3DED-2D81-4AB9-C8D726576A57}"/>
                </a:ext>
              </a:extLst>
            </p:cNvPr>
            <p:cNvSpPr/>
            <p:nvPr/>
          </p:nvSpPr>
          <p:spPr>
            <a:xfrm>
              <a:off x="3548088" y="4565493"/>
              <a:ext cx="133466" cy="38507"/>
            </a:xfrm>
            <a:custGeom>
              <a:avLst/>
              <a:gdLst/>
              <a:ahLst/>
              <a:cxnLst/>
              <a:rect l="l" t="t" r="r" b="b"/>
              <a:pathLst>
                <a:path w="1480" h="427" extrusionOk="0">
                  <a:moveTo>
                    <a:pt x="878" y="0"/>
                  </a:moveTo>
                  <a:cubicBezTo>
                    <a:pt x="745" y="113"/>
                    <a:pt x="575" y="146"/>
                    <a:pt x="420" y="146"/>
                  </a:cubicBezTo>
                  <a:cubicBezTo>
                    <a:pt x="194" y="146"/>
                    <a:pt x="0" y="76"/>
                    <a:pt x="0" y="75"/>
                  </a:cubicBezTo>
                  <a:lnTo>
                    <a:pt x="0" y="75"/>
                  </a:lnTo>
                  <a:cubicBezTo>
                    <a:pt x="13" y="339"/>
                    <a:pt x="201" y="426"/>
                    <a:pt x="430" y="426"/>
                  </a:cubicBezTo>
                  <a:cubicBezTo>
                    <a:pt x="658" y="426"/>
                    <a:pt x="928" y="339"/>
                    <a:pt x="1103" y="251"/>
                  </a:cubicBezTo>
                  <a:cubicBezTo>
                    <a:pt x="1479" y="50"/>
                    <a:pt x="878"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05;p43">
              <a:extLst>
                <a:ext uri="{FF2B5EF4-FFF2-40B4-BE49-F238E27FC236}">
                  <a16:creationId xmlns:a16="http://schemas.microsoft.com/office/drawing/2014/main" id="{1E6FD600-93EA-1747-9739-DEBC1898B4BC}"/>
                </a:ext>
              </a:extLst>
            </p:cNvPr>
            <p:cNvSpPr/>
            <p:nvPr/>
          </p:nvSpPr>
          <p:spPr>
            <a:xfrm>
              <a:off x="3281333" y="3693089"/>
              <a:ext cx="436381" cy="774105"/>
            </a:xfrm>
            <a:custGeom>
              <a:avLst/>
              <a:gdLst/>
              <a:ahLst/>
              <a:cxnLst/>
              <a:rect l="l" t="t" r="r" b="b"/>
              <a:pathLst>
                <a:path w="4839" h="8584" extrusionOk="0">
                  <a:moveTo>
                    <a:pt x="803" y="0"/>
                  </a:moveTo>
                  <a:lnTo>
                    <a:pt x="1" y="2732"/>
                  </a:lnTo>
                  <a:cubicBezTo>
                    <a:pt x="1" y="2732"/>
                    <a:pt x="2332" y="4336"/>
                    <a:pt x="2683" y="5188"/>
                  </a:cubicBezTo>
                  <a:cubicBezTo>
                    <a:pt x="2983" y="5915"/>
                    <a:pt x="2582" y="8396"/>
                    <a:pt x="2582" y="8396"/>
                  </a:cubicBezTo>
                  <a:cubicBezTo>
                    <a:pt x="2840" y="8541"/>
                    <a:pt x="3107" y="8583"/>
                    <a:pt x="3331" y="8583"/>
                  </a:cubicBezTo>
                  <a:cubicBezTo>
                    <a:pt x="3651" y="8583"/>
                    <a:pt x="3886" y="8496"/>
                    <a:pt x="3886" y="8496"/>
                  </a:cubicBezTo>
                  <a:cubicBezTo>
                    <a:pt x="3886" y="8496"/>
                    <a:pt x="4838" y="4361"/>
                    <a:pt x="4412" y="3358"/>
                  </a:cubicBezTo>
                  <a:cubicBezTo>
                    <a:pt x="3961" y="2206"/>
                    <a:pt x="803"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06;p43">
              <a:extLst>
                <a:ext uri="{FF2B5EF4-FFF2-40B4-BE49-F238E27FC236}">
                  <a16:creationId xmlns:a16="http://schemas.microsoft.com/office/drawing/2014/main" id="{E74F7432-00C5-0D45-8DD3-E56A0268A0A1}"/>
                </a:ext>
              </a:extLst>
            </p:cNvPr>
            <p:cNvSpPr/>
            <p:nvPr/>
          </p:nvSpPr>
          <p:spPr>
            <a:xfrm>
              <a:off x="2861001" y="4197467"/>
              <a:ext cx="421411" cy="382904"/>
            </a:xfrm>
            <a:custGeom>
              <a:avLst/>
              <a:gdLst/>
              <a:ahLst/>
              <a:cxnLst/>
              <a:rect l="l" t="t" r="r" b="b"/>
              <a:pathLst>
                <a:path w="4673" h="4246" extrusionOk="0">
                  <a:moveTo>
                    <a:pt x="3971" y="0"/>
                  </a:moveTo>
                  <a:cubicBezTo>
                    <a:pt x="3814" y="0"/>
                    <a:pt x="3624" y="73"/>
                    <a:pt x="3409" y="247"/>
                  </a:cubicBezTo>
                  <a:cubicBezTo>
                    <a:pt x="2231" y="1224"/>
                    <a:pt x="0" y="3480"/>
                    <a:pt x="527" y="3906"/>
                  </a:cubicBezTo>
                  <a:cubicBezTo>
                    <a:pt x="807" y="4131"/>
                    <a:pt x="1065" y="4245"/>
                    <a:pt x="1197" y="4245"/>
                  </a:cubicBezTo>
                  <a:cubicBezTo>
                    <a:pt x="1301" y="4245"/>
                    <a:pt x="1328" y="4174"/>
                    <a:pt x="1228" y="4031"/>
                  </a:cubicBezTo>
                  <a:cubicBezTo>
                    <a:pt x="978" y="3705"/>
                    <a:pt x="1003" y="3655"/>
                    <a:pt x="1078" y="3580"/>
                  </a:cubicBezTo>
                  <a:cubicBezTo>
                    <a:pt x="1604" y="3029"/>
                    <a:pt x="2983" y="2352"/>
                    <a:pt x="3860" y="1675"/>
                  </a:cubicBezTo>
                  <a:cubicBezTo>
                    <a:pt x="4672" y="1041"/>
                    <a:pt x="4560" y="0"/>
                    <a:pt x="3971" y="0"/>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07;p43">
              <a:extLst>
                <a:ext uri="{FF2B5EF4-FFF2-40B4-BE49-F238E27FC236}">
                  <a16:creationId xmlns:a16="http://schemas.microsoft.com/office/drawing/2014/main" id="{F8C93A5B-B0CC-DAB1-6BE5-F3756735E597}"/>
                </a:ext>
              </a:extLst>
            </p:cNvPr>
            <p:cNvSpPr/>
            <p:nvPr/>
          </p:nvSpPr>
          <p:spPr>
            <a:xfrm>
              <a:off x="2870019" y="4511204"/>
              <a:ext cx="135090" cy="84950"/>
            </a:xfrm>
            <a:custGeom>
              <a:avLst/>
              <a:gdLst/>
              <a:ahLst/>
              <a:cxnLst/>
              <a:rect l="l" t="t" r="r" b="b"/>
              <a:pathLst>
                <a:path w="1498" h="942" extrusionOk="0">
                  <a:moveTo>
                    <a:pt x="376" y="1"/>
                  </a:moveTo>
                  <a:lnTo>
                    <a:pt x="376" y="1"/>
                  </a:lnTo>
                  <a:cubicBezTo>
                    <a:pt x="0" y="452"/>
                    <a:pt x="727" y="803"/>
                    <a:pt x="1153" y="928"/>
                  </a:cubicBezTo>
                  <a:cubicBezTo>
                    <a:pt x="1194" y="938"/>
                    <a:pt x="1227" y="942"/>
                    <a:pt x="1252" y="942"/>
                  </a:cubicBezTo>
                  <a:cubicBezTo>
                    <a:pt x="1498" y="942"/>
                    <a:pt x="1128" y="552"/>
                    <a:pt x="1128" y="552"/>
                  </a:cubicBezTo>
                  <a:cubicBezTo>
                    <a:pt x="677" y="552"/>
                    <a:pt x="376"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08;p43">
              <a:extLst>
                <a:ext uri="{FF2B5EF4-FFF2-40B4-BE49-F238E27FC236}">
                  <a16:creationId xmlns:a16="http://schemas.microsoft.com/office/drawing/2014/main" id="{F104FFAC-4A93-A501-2920-E67C8072EE91}"/>
                </a:ext>
              </a:extLst>
            </p:cNvPr>
            <p:cNvSpPr/>
            <p:nvPr/>
          </p:nvSpPr>
          <p:spPr>
            <a:xfrm>
              <a:off x="2967234" y="3683981"/>
              <a:ext cx="490489" cy="788895"/>
            </a:xfrm>
            <a:custGeom>
              <a:avLst/>
              <a:gdLst/>
              <a:ahLst/>
              <a:cxnLst/>
              <a:rect l="l" t="t" r="r" b="b"/>
              <a:pathLst>
                <a:path w="5439" h="8748" extrusionOk="0">
                  <a:moveTo>
                    <a:pt x="3810" y="1"/>
                  </a:moveTo>
                  <a:lnTo>
                    <a:pt x="1855" y="1304"/>
                  </a:lnTo>
                  <a:cubicBezTo>
                    <a:pt x="1404" y="2382"/>
                    <a:pt x="2206" y="4161"/>
                    <a:pt x="1980" y="5139"/>
                  </a:cubicBezTo>
                  <a:cubicBezTo>
                    <a:pt x="1805" y="5991"/>
                    <a:pt x="0" y="7770"/>
                    <a:pt x="0" y="7770"/>
                  </a:cubicBezTo>
                  <a:cubicBezTo>
                    <a:pt x="226" y="8497"/>
                    <a:pt x="953" y="8748"/>
                    <a:pt x="953" y="8748"/>
                  </a:cubicBezTo>
                  <a:cubicBezTo>
                    <a:pt x="953" y="8748"/>
                    <a:pt x="4637" y="6091"/>
                    <a:pt x="5013" y="4988"/>
                  </a:cubicBezTo>
                  <a:cubicBezTo>
                    <a:pt x="5439" y="3760"/>
                    <a:pt x="3810" y="1"/>
                    <a:pt x="3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09;p43">
              <a:extLst>
                <a:ext uri="{FF2B5EF4-FFF2-40B4-BE49-F238E27FC236}">
                  <a16:creationId xmlns:a16="http://schemas.microsoft.com/office/drawing/2014/main" id="{E34AF104-C941-2279-E811-9428EC1B3CC8}"/>
                </a:ext>
              </a:extLst>
            </p:cNvPr>
            <p:cNvSpPr/>
            <p:nvPr/>
          </p:nvSpPr>
          <p:spPr>
            <a:xfrm>
              <a:off x="3123156" y="3683981"/>
              <a:ext cx="425018" cy="231492"/>
            </a:xfrm>
            <a:custGeom>
              <a:avLst/>
              <a:gdLst/>
              <a:ahLst/>
              <a:cxnLst/>
              <a:rect l="l" t="t" r="r" b="b"/>
              <a:pathLst>
                <a:path w="4713" h="2567" extrusionOk="0">
                  <a:moveTo>
                    <a:pt x="2081" y="1"/>
                  </a:moveTo>
                  <a:lnTo>
                    <a:pt x="126" y="1304"/>
                  </a:lnTo>
                  <a:cubicBezTo>
                    <a:pt x="76" y="1454"/>
                    <a:pt x="26" y="1605"/>
                    <a:pt x="1" y="1755"/>
                  </a:cubicBezTo>
                  <a:cubicBezTo>
                    <a:pt x="757" y="2297"/>
                    <a:pt x="1564" y="2567"/>
                    <a:pt x="2371" y="2567"/>
                  </a:cubicBezTo>
                  <a:cubicBezTo>
                    <a:pt x="3168" y="2567"/>
                    <a:pt x="3965" y="2303"/>
                    <a:pt x="4712" y="1780"/>
                  </a:cubicBezTo>
                  <a:cubicBezTo>
                    <a:pt x="3685" y="903"/>
                    <a:pt x="2557" y="101"/>
                    <a:pt x="2557" y="101"/>
                  </a:cubicBezTo>
                  <a:lnTo>
                    <a:pt x="2356" y="703"/>
                  </a:lnTo>
                  <a:cubicBezTo>
                    <a:pt x="2206" y="277"/>
                    <a:pt x="2081" y="1"/>
                    <a:pt x="2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10;p43">
              <a:extLst>
                <a:ext uri="{FF2B5EF4-FFF2-40B4-BE49-F238E27FC236}">
                  <a16:creationId xmlns:a16="http://schemas.microsoft.com/office/drawing/2014/main" id="{F652166C-2516-A319-B235-25A359879F46}"/>
                </a:ext>
              </a:extLst>
            </p:cNvPr>
            <p:cNvSpPr/>
            <p:nvPr/>
          </p:nvSpPr>
          <p:spPr>
            <a:xfrm>
              <a:off x="2987524" y="3844502"/>
              <a:ext cx="264588" cy="583194"/>
            </a:xfrm>
            <a:custGeom>
              <a:avLst/>
              <a:gdLst/>
              <a:ahLst/>
              <a:cxnLst/>
              <a:rect l="l" t="t" r="r" b="b"/>
              <a:pathLst>
                <a:path w="2934" h="6467" extrusionOk="0">
                  <a:moveTo>
                    <a:pt x="2231" y="0"/>
                  </a:moveTo>
                  <a:lnTo>
                    <a:pt x="2206" y="50"/>
                  </a:lnTo>
                  <a:cubicBezTo>
                    <a:pt x="2733" y="1028"/>
                    <a:pt x="2858" y="2206"/>
                    <a:pt x="2582" y="3283"/>
                  </a:cubicBezTo>
                  <a:cubicBezTo>
                    <a:pt x="2307" y="4361"/>
                    <a:pt x="1630" y="5339"/>
                    <a:pt x="703" y="5940"/>
                  </a:cubicBezTo>
                  <a:cubicBezTo>
                    <a:pt x="627" y="5990"/>
                    <a:pt x="577" y="6015"/>
                    <a:pt x="502" y="6065"/>
                  </a:cubicBezTo>
                  <a:cubicBezTo>
                    <a:pt x="327" y="6166"/>
                    <a:pt x="151" y="6291"/>
                    <a:pt x="1" y="6416"/>
                  </a:cubicBezTo>
                  <a:lnTo>
                    <a:pt x="51" y="6466"/>
                  </a:lnTo>
                  <a:cubicBezTo>
                    <a:pt x="201" y="6341"/>
                    <a:pt x="377" y="6241"/>
                    <a:pt x="552" y="6116"/>
                  </a:cubicBezTo>
                  <a:cubicBezTo>
                    <a:pt x="602" y="6091"/>
                    <a:pt x="677" y="6040"/>
                    <a:pt x="728" y="5990"/>
                  </a:cubicBezTo>
                  <a:cubicBezTo>
                    <a:pt x="1680" y="5389"/>
                    <a:pt x="2382" y="4411"/>
                    <a:pt x="2657" y="3309"/>
                  </a:cubicBezTo>
                  <a:cubicBezTo>
                    <a:pt x="2933" y="2231"/>
                    <a:pt x="2808" y="1028"/>
                    <a:pt x="2281" y="25"/>
                  </a:cubicBezTo>
                  <a:lnTo>
                    <a:pt x="2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1;p43">
              <a:extLst>
                <a:ext uri="{FF2B5EF4-FFF2-40B4-BE49-F238E27FC236}">
                  <a16:creationId xmlns:a16="http://schemas.microsoft.com/office/drawing/2014/main" id="{4230B82A-BAE0-DA1E-9C85-27098593AC68}"/>
                </a:ext>
              </a:extLst>
            </p:cNvPr>
            <p:cNvSpPr/>
            <p:nvPr/>
          </p:nvSpPr>
          <p:spPr>
            <a:xfrm>
              <a:off x="3362766" y="3422999"/>
              <a:ext cx="525930" cy="337724"/>
            </a:xfrm>
            <a:custGeom>
              <a:avLst/>
              <a:gdLst/>
              <a:ahLst/>
              <a:cxnLst/>
              <a:rect l="l" t="t" r="r" b="b"/>
              <a:pathLst>
                <a:path w="5832" h="3745" extrusionOk="0">
                  <a:moveTo>
                    <a:pt x="997" y="0"/>
                  </a:moveTo>
                  <a:cubicBezTo>
                    <a:pt x="968" y="0"/>
                    <a:pt x="944" y="4"/>
                    <a:pt x="927" y="13"/>
                  </a:cubicBezTo>
                  <a:cubicBezTo>
                    <a:pt x="0" y="439"/>
                    <a:pt x="1529" y="3296"/>
                    <a:pt x="2907" y="3697"/>
                  </a:cubicBezTo>
                  <a:cubicBezTo>
                    <a:pt x="3026" y="3730"/>
                    <a:pt x="3145" y="3745"/>
                    <a:pt x="3264" y="3745"/>
                  </a:cubicBezTo>
                  <a:cubicBezTo>
                    <a:pt x="4223" y="3745"/>
                    <a:pt x="5141" y="2772"/>
                    <a:pt x="5364" y="2594"/>
                  </a:cubicBezTo>
                  <a:cubicBezTo>
                    <a:pt x="5832" y="2193"/>
                    <a:pt x="5804" y="1930"/>
                    <a:pt x="5633" y="1930"/>
                  </a:cubicBezTo>
                  <a:cubicBezTo>
                    <a:pt x="5612" y="1930"/>
                    <a:pt x="5589" y="1934"/>
                    <a:pt x="5564" y="1942"/>
                  </a:cubicBezTo>
                  <a:cubicBezTo>
                    <a:pt x="5339" y="2043"/>
                    <a:pt x="5263" y="2293"/>
                    <a:pt x="4887" y="2469"/>
                  </a:cubicBezTo>
                  <a:cubicBezTo>
                    <a:pt x="4658" y="2600"/>
                    <a:pt x="4353" y="2785"/>
                    <a:pt x="3939" y="2785"/>
                  </a:cubicBezTo>
                  <a:cubicBezTo>
                    <a:pt x="3720" y="2785"/>
                    <a:pt x="3469" y="2733"/>
                    <a:pt x="3183" y="2594"/>
                  </a:cubicBezTo>
                  <a:cubicBezTo>
                    <a:pt x="2381" y="2193"/>
                    <a:pt x="2431" y="1191"/>
                    <a:pt x="2080" y="639"/>
                  </a:cubicBezTo>
                  <a:cubicBezTo>
                    <a:pt x="1835" y="260"/>
                    <a:pt x="1233" y="0"/>
                    <a:pt x="997"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2;p43">
              <a:extLst>
                <a:ext uri="{FF2B5EF4-FFF2-40B4-BE49-F238E27FC236}">
                  <a16:creationId xmlns:a16="http://schemas.microsoft.com/office/drawing/2014/main" id="{13BA3749-2548-1FBA-72D6-4C70693578CA}"/>
                </a:ext>
              </a:extLst>
            </p:cNvPr>
            <p:cNvSpPr/>
            <p:nvPr/>
          </p:nvSpPr>
          <p:spPr>
            <a:xfrm>
              <a:off x="3093848" y="3400364"/>
              <a:ext cx="485980" cy="480569"/>
            </a:xfrm>
            <a:custGeom>
              <a:avLst/>
              <a:gdLst/>
              <a:ahLst/>
              <a:cxnLst/>
              <a:rect l="l" t="t" r="r" b="b"/>
              <a:pathLst>
                <a:path w="5389" h="5329" extrusionOk="0">
                  <a:moveTo>
                    <a:pt x="2880" y="0"/>
                  </a:moveTo>
                  <a:cubicBezTo>
                    <a:pt x="2206" y="0"/>
                    <a:pt x="1490" y="221"/>
                    <a:pt x="1529" y="1492"/>
                  </a:cubicBezTo>
                  <a:cubicBezTo>
                    <a:pt x="1554" y="2670"/>
                    <a:pt x="1153" y="3271"/>
                    <a:pt x="551" y="4249"/>
                  </a:cubicBezTo>
                  <a:lnTo>
                    <a:pt x="501" y="4324"/>
                  </a:lnTo>
                  <a:cubicBezTo>
                    <a:pt x="0" y="4946"/>
                    <a:pt x="1272" y="5329"/>
                    <a:pt x="2509" y="5329"/>
                  </a:cubicBezTo>
                  <a:cubicBezTo>
                    <a:pt x="3316" y="5329"/>
                    <a:pt x="4109" y="5166"/>
                    <a:pt x="4386" y="4800"/>
                  </a:cubicBezTo>
                  <a:cubicBezTo>
                    <a:pt x="4987" y="3998"/>
                    <a:pt x="5338" y="2770"/>
                    <a:pt x="5363" y="1792"/>
                  </a:cubicBezTo>
                  <a:cubicBezTo>
                    <a:pt x="5388" y="464"/>
                    <a:pt x="4210" y="113"/>
                    <a:pt x="3458" y="38"/>
                  </a:cubicBezTo>
                  <a:cubicBezTo>
                    <a:pt x="3284" y="21"/>
                    <a:pt x="3084" y="0"/>
                    <a:pt x="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3;p43">
              <a:extLst>
                <a:ext uri="{FF2B5EF4-FFF2-40B4-BE49-F238E27FC236}">
                  <a16:creationId xmlns:a16="http://schemas.microsoft.com/office/drawing/2014/main" id="{E13851E3-AA94-F278-8FB3-AF102E43B70F}"/>
                </a:ext>
              </a:extLst>
            </p:cNvPr>
            <p:cNvSpPr/>
            <p:nvPr/>
          </p:nvSpPr>
          <p:spPr>
            <a:xfrm>
              <a:off x="3350141" y="3315594"/>
              <a:ext cx="143747" cy="179999"/>
            </a:xfrm>
            <a:custGeom>
              <a:avLst/>
              <a:gdLst/>
              <a:ahLst/>
              <a:cxnLst/>
              <a:rect l="l" t="t" r="r" b="b"/>
              <a:pathLst>
                <a:path w="1594" h="1996" extrusionOk="0">
                  <a:moveTo>
                    <a:pt x="717" y="1"/>
                  </a:moveTo>
                  <a:cubicBezTo>
                    <a:pt x="717" y="1"/>
                    <a:pt x="892" y="652"/>
                    <a:pt x="416" y="878"/>
                  </a:cubicBezTo>
                  <a:cubicBezTo>
                    <a:pt x="1" y="1074"/>
                    <a:pt x="1072" y="1995"/>
                    <a:pt x="1369" y="1995"/>
                  </a:cubicBezTo>
                  <a:cubicBezTo>
                    <a:pt x="1413" y="1995"/>
                    <a:pt x="1440" y="1975"/>
                    <a:pt x="1443" y="1930"/>
                  </a:cubicBezTo>
                  <a:cubicBezTo>
                    <a:pt x="1469" y="1479"/>
                    <a:pt x="1293" y="1179"/>
                    <a:pt x="1594" y="727"/>
                  </a:cubicBezTo>
                  <a:lnTo>
                    <a:pt x="717"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4;p43">
              <a:extLst>
                <a:ext uri="{FF2B5EF4-FFF2-40B4-BE49-F238E27FC236}">
                  <a16:creationId xmlns:a16="http://schemas.microsoft.com/office/drawing/2014/main" id="{6D43C53B-3CFC-AD58-A96A-56998B85F09C}"/>
                </a:ext>
              </a:extLst>
            </p:cNvPr>
            <p:cNvSpPr/>
            <p:nvPr/>
          </p:nvSpPr>
          <p:spPr>
            <a:xfrm>
              <a:off x="3383057" y="3208370"/>
              <a:ext cx="171883" cy="234107"/>
            </a:xfrm>
            <a:custGeom>
              <a:avLst/>
              <a:gdLst/>
              <a:ahLst/>
              <a:cxnLst/>
              <a:rect l="l" t="t" r="r" b="b"/>
              <a:pathLst>
                <a:path w="1906" h="2596" extrusionOk="0">
                  <a:moveTo>
                    <a:pt x="986" y="0"/>
                  </a:moveTo>
                  <a:cubicBezTo>
                    <a:pt x="729" y="0"/>
                    <a:pt x="481" y="153"/>
                    <a:pt x="377" y="287"/>
                  </a:cubicBezTo>
                  <a:cubicBezTo>
                    <a:pt x="1" y="764"/>
                    <a:pt x="126" y="1315"/>
                    <a:pt x="276" y="1641"/>
                  </a:cubicBezTo>
                  <a:cubicBezTo>
                    <a:pt x="533" y="2282"/>
                    <a:pt x="1064" y="2596"/>
                    <a:pt x="1338" y="2596"/>
                  </a:cubicBezTo>
                  <a:cubicBezTo>
                    <a:pt x="1385" y="2596"/>
                    <a:pt x="1425" y="2586"/>
                    <a:pt x="1454" y="2568"/>
                  </a:cubicBezTo>
                  <a:cubicBezTo>
                    <a:pt x="1906" y="2317"/>
                    <a:pt x="1805" y="688"/>
                    <a:pt x="1479" y="262"/>
                  </a:cubicBezTo>
                  <a:cubicBezTo>
                    <a:pt x="1338" y="70"/>
                    <a:pt x="1160" y="0"/>
                    <a:pt x="986"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15;p43">
              <a:extLst>
                <a:ext uri="{FF2B5EF4-FFF2-40B4-BE49-F238E27FC236}">
                  <a16:creationId xmlns:a16="http://schemas.microsoft.com/office/drawing/2014/main" id="{6D329FDC-F951-2A34-DF4D-130B0EA5FAB4}"/>
                </a:ext>
              </a:extLst>
            </p:cNvPr>
            <p:cNvSpPr/>
            <p:nvPr/>
          </p:nvSpPr>
          <p:spPr>
            <a:xfrm>
              <a:off x="3360512" y="3194843"/>
              <a:ext cx="192174" cy="184689"/>
            </a:xfrm>
            <a:custGeom>
              <a:avLst/>
              <a:gdLst/>
              <a:ahLst/>
              <a:cxnLst/>
              <a:rect l="l" t="t" r="r" b="b"/>
              <a:pathLst>
                <a:path w="2131" h="2048" extrusionOk="0">
                  <a:moveTo>
                    <a:pt x="1198" y="1"/>
                  </a:moveTo>
                  <a:cubicBezTo>
                    <a:pt x="899" y="1"/>
                    <a:pt x="595" y="133"/>
                    <a:pt x="401" y="412"/>
                  </a:cubicBezTo>
                  <a:cubicBezTo>
                    <a:pt x="0" y="964"/>
                    <a:pt x="176" y="1390"/>
                    <a:pt x="201" y="1490"/>
                  </a:cubicBezTo>
                  <a:cubicBezTo>
                    <a:pt x="299" y="1785"/>
                    <a:pt x="515" y="2047"/>
                    <a:pt x="618" y="2047"/>
                  </a:cubicBezTo>
                  <a:cubicBezTo>
                    <a:pt x="672" y="2047"/>
                    <a:pt x="695" y="1973"/>
                    <a:pt x="652" y="1791"/>
                  </a:cubicBezTo>
                  <a:cubicBezTo>
                    <a:pt x="526" y="1264"/>
                    <a:pt x="927" y="1415"/>
                    <a:pt x="827" y="989"/>
                  </a:cubicBezTo>
                  <a:cubicBezTo>
                    <a:pt x="815" y="901"/>
                    <a:pt x="833" y="876"/>
                    <a:pt x="931" y="876"/>
                  </a:cubicBezTo>
                  <a:cubicBezTo>
                    <a:pt x="1028" y="876"/>
                    <a:pt x="1203" y="901"/>
                    <a:pt x="1504" y="914"/>
                  </a:cubicBezTo>
                  <a:cubicBezTo>
                    <a:pt x="2105" y="914"/>
                    <a:pt x="2130" y="888"/>
                    <a:pt x="2080" y="663"/>
                  </a:cubicBezTo>
                  <a:cubicBezTo>
                    <a:pt x="1980" y="234"/>
                    <a:pt x="1594" y="1"/>
                    <a:pt x="119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16;p43">
              <a:extLst>
                <a:ext uri="{FF2B5EF4-FFF2-40B4-BE49-F238E27FC236}">
                  <a16:creationId xmlns:a16="http://schemas.microsoft.com/office/drawing/2014/main" id="{52714BD1-AD02-5E12-E9C4-0B7ACA51FCCD}"/>
                </a:ext>
              </a:extLst>
            </p:cNvPr>
            <p:cNvSpPr/>
            <p:nvPr/>
          </p:nvSpPr>
          <p:spPr>
            <a:xfrm>
              <a:off x="3360512" y="3196105"/>
              <a:ext cx="176392" cy="182344"/>
            </a:xfrm>
            <a:custGeom>
              <a:avLst/>
              <a:gdLst/>
              <a:ahLst/>
              <a:cxnLst/>
              <a:rect l="l" t="t" r="r" b="b"/>
              <a:pathLst>
                <a:path w="1956" h="2022" extrusionOk="0">
                  <a:moveTo>
                    <a:pt x="1217" y="0"/>
                  </a:moveTo>
                  <a:cubicBezTo>
                    <a:pt x="922" y="0"/>
                    <a:pt x="617" y="132"/>
                    <a:pt x="401" y="398"/>
                  </a:cubicBezTo>
                  <a:cubicBezTo>
                    <a:pt x="0" y="900"/>
                    <a:pt x="176" y="1376"/>
                    <a:pt x="201" y="1476"/>
                  </a:cubicBezTo>
                  <a:cubicBezTo>
                    <a:pt x="287" y="1758"/>
                    <a:pt x="506" y="2022"/>
                    <a:pt x="612" y="2022"/>
                  </a:cubicBezTo>
                  <a:cubicBezTo>
                    <a:pt x="628" y="2022"/>
                    <a:pt x="642" y="2016"/>
                    <a:pt x="652" y="2002"/>
                  </a:cubicBezTo>
                  <a:cubicBezTo>
                    <a:pt x="752" y="1902"/>
                    <a:pt x="376" y="1777"/>
                    <a:pt x="551" y="1451"/>
                  </a:cubicBezTo>
                  <a:cubicBezTo>
                    <a:pt x="727" y="1125"/>
                    <a:pt x="501" y="1025"/>
                    <a:pt x="627" y="724"/>
                  </a:cubicBezTo>
                  <a:cubicBezTo>
                    <a:pt x="685" y="564"/>
                    <a:pt x="785" y="531"/>
                    <a:pt x="990" y="531"/>
                  </a:cubicBezTo>
                  <a:cubicBezTo>
                    <a:pt x="1139" y="531"/>
                    <a:pt x="1344" y="549"/>
                    <a:pt x="1629" y="549"/>
                  </a:cubicBezTo>
                  <a:cubicBezTo>
                    <a:pt x="1658" y="551"/>
                    <a:pt x="1685" y="553"/>
                    <a:pt x="1709" y="553"/>
                  </a:cubicBezTo>
                  <a:cubicBezTo>
                    <a:pt x="1915" y="553"/>
                    <a:pt x="1955" y="463"/>
                    <a:pt x="1955" y="373"/>
                  </a:cubicBezTo>
                  <a:cubicBezTo>
                    <a:pt x="1782" y="126"/>
                    <a:pt x="1504" y="0"/>
                    <a:pt x="1217"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17;p43">
              <a:extLst>
                <a:ext uri="{FF2B5EF4-FFF2-40B4-BE49-F238E27FC236}">
                  <a16:creationId xmlns:a16="http://schemas.microsoft.com/office/drawing/2014/main" id="{4AC13C88-182F-0DDF-766D-2D61D6316BAD}"/>
                </a:ext>
              </a:extLst>
            </p:cNvPr>
            <p:cNvSpPr/>
            <p:nvPr/>
          </p:nvSpPr>
          <p:spPr>
            <a:xfrm>
              <a:off x="3193227" y="3441576"/>
              <a:ext cx="549557" cy="308776"/>
            </a:xfrm>
            <a:custGeom>
              <a:avLst/>
              <a:gdLst/>
              <a:ahLst/>
              <a:cxnLst/>
              <a:rect l="l" t="t" r="r" b="b"/>
              <a:pathLst>
                <a:path w="6094" h="3424" extrusionOk="0">
                  <a:moveTo>
                    <a:pt x="1107" y="1"/>
                  </a:moveTo>
                  <a:cubicBezTo>
                    <a:pt x="1009" y="1"/>
                    <a:pt x="929" y="23"/>
                    <a:pt x="878" y="57"/>
                  </a:cubicBezTo>
                  <a:cubicBezTo>
                    <a:pt x="0" y="634"/>
                    <a:pt x="2005" y="3240"/>
                    <a:pt x="3459" y="3416"/>
                  </a:cubicBezTo>
                  <a:cubicBezTo>
                    <a:pt x="3507" y="3421"/>
                    <a:pt x="3554" y="3424"/>
                    <a:pt x="3601" y="3424"/>
                  </a:cubicBezTo>
                  <a:cubicBezTo>
                    <a:pt x="4641" y="3424"/>
                    <a:pt x="5499" y="2152"/>
                    <a:pt x="5715" y="1912"/>
                  </a:cubicBezTo>
                  <a:cubicBezTo>
                    <a:pt x="6093" y="1470"/>
                    <a:pt x="6066" y="1205"/>
                    <a:pt x="5914" y="1205"/>
                  </a:cubicBezTo>
                  <a:cubicBezTo>
                    <a:pt x="5885" y="1205"/>
                    <a:pt x="5851" y="1215"/>
                    <a:pt x="5815" y="1235"/>
                  </a:cubicBezTo>
                  <a:cubicBezTo>
                    <a:pt x="5589" y="1360"/>
                    <a:pt x="5589" y="1611"/>
                    <a:pt x="5239" y="1862"/>
                  </a:cubicBezTo>
                  <a:cubicBezTo>
                    <a:pt x="4968" y="2055"/>
                    <a:pt x="4638" y="2352"/>
                    <a:pt x="4099" y="2352"/>
                  </a:cubicBezTo>
                  <a:cubicBezTo>
                    <a:pt x="3939" y="2352"/>
                    <a:pt x="3761" y="2326"/>
                    <a:pt x="3559" y="2263"/>
                  </a:cubicBezTo>
                  <a:cubicBezTo>
                    <a:pt x="2682" y="2012"/>
                    <a:pt x="2231" y="834"/>
                    <a:pt x="1780" y="333"/>
                  </a:cubicBezTo>
                  <a:cubicBezTo>
                    <a:pt x="1549" y="85"/>
                    <a:pt x="1295" y="1"/>
                    <a:pt x="1107"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954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7AC4491-97CD-97E6-EF4A-52C18ADE9E7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5" name="think-cell data - do not delete" hidden="1">
                        <a:extLst>
                          <a:ext uri="{FF2B5EF4-FFF2-40B4-BE49-F238E27FC236}">
                            <a16:creationId xmlns:a16="http://schemas.microsoft.com/office/drawing/2014/main" id="{17AC4491-97CD-97E6-EF4A-52C18ADE9E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Content Placeholder 2">
            <a:extLst>
              <a:ext uri="{FF2B5EF4-FFF2-40B4-BE49-F238E27FC236}">
                <a16:creationId xmlns:a16="http://schemas.microsoft.com/office/drawing/2014/main" id="{654594F0-5604-DE05-6955-C26617E95065}"/>
              </a:ext>
            </a:extLst>
          </p:cNvPr>
          <p:cNvSpPr txBox="1">
            <a:spLocks/>
          </p:cNvSpPr>
          <p:nvPr/>
        </p:nvSpPr>
        <p:spPr>
          <a:xfrm>
            <a:off x="270975" y="411957"/>
            <a:ext cx="1752600" cy="447675"/>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800" b="1" dirty="0"/>
              <a:t>Audience </a:t>
            </a:r>
          </a:p>
          <a:p>
            <a:pPr marL="0" indent="0">
              <a:buFont typeface="Tw Cen MT" panose="020B0602020104020603" pitchFamily="34" charset="0"/>
              <a:buNone/>
            </a:pPr>
            <a:endParaRPr lang="en-US" sz="1800" dirty="0"/>
          </a:p>
        </p:txBody>
      </p:sp>
      <p:sp>
        <p:nvSpPr>
          <p:cNvPr id="3" name="TextBox 2">
            <a:extLst>
              <a:ext uri="{FF2B5EF4-FFF2-40B4-BE49-F238E27FC236}">
                <a16:creationId xmlns:a16="http://schemas.microsoft.com/office/drawing/2014/main" id="{34CCA80D-E458-2A97-47F5-B61ACCD70181}"/>
              </a:ext>
            </a:extLst>
          </p:cNvPr>
          <p:cNvSpPr txBox="1"/>
          <p:nvPr/>
        </p:nvSpPr>
        <p:spPr>
          <a:xfrm>
            <a:off x="270975" y="1115718"/>
            <a:ext cx="5713928" cy="2893100"/>
          </a:xfrm>
          <a:prstGeom prst="rect">
            <a:avLst/>
          </a:prstGeom>
          <a:noFill/>
        </p:spPr>
        <p:txBody>
          <a:bodyPr wrap="square">
            <a:spAutoFit/>
          </a:bodyPr>
          <a:lstStyle/>
          <a:p>
            <a:pPr marL="0" indent="0">
              <a:buNone/>
            </a:pPr>
            <a:r>
              <a:rPr lang="en-US" b="1" dirty="0"/>
              <a:t>Audience :  </a:t>
            </a:r>
            <a:r>
              <a:rPr lang="en-US" dirty="0"/>
              <a:t>Middle Management </a:t>
            </a:r>
          </a:p>
          <a:p>
            <a:pPr marL="0" indent="0">
              <a:buNone/>
            </a:pPr>
            <a:endParaRPr lang="en-US" dirty="0">
              <a:solidFill>
                <a:srgbClr val="FF0000"/>
              </a:solidFill>
            </a:endParaRPr>
          </a:p>
          <a:p>
            <a:r>
              <a:rPr lang="en-US" b="1" dirty="0"/>
              <a:t>Audience Needs : </a:t>
            </a:r>
          </a:p>
          <a:p>
            <a:endParaRPr lang="en-US" dirty="0"/>
          </a:p>
          <a:p>
            <a:pPr>
              <a:buFontTx/>
              <a:buChar char="-"/>
            </a:pPr>
            <a:r>
              <a:rPr lang="en-US" dirty="0">
                <a:solidFill>
                  <a:srgbClr val="002060"/>
                </a:solidFill>
              </a:rPr>
              <a:t>Sales , Profit and Cost across all chain’s Store , Products , Category .</a:t>
            </a:r>
          </a:p>
          <a:p>
            <a:endParaRPr lang="en-US" dirty="0">
              <a:solidFill>
                <a:srgbClr val="002060"/>
              </a:solidFill>
            </a:endParaRPr>
          </a:p>
          <a:p>
            <a:pPr>
              <a:buFontTx/>
              <a:buChar char="-"/>
            </a:pPr>
            <a:r>
              <a:rPr lang="en-US" b="1" dirty="0"/>
              <a:t>Shared Analysis Reports: </a:t>
            </a:r>
          </a:p>
          <a:p>
            <a:pPr>
              <a:buFontTx/>
              <a:buChar char="-"/>
            </a:pPr>
            <a:endParaRPr lang="en-US" dirty="0">
              <a:solidFill>
                <a:srgbClr val="002060"/>
              </a:solidFill>
            </a:endParaRPr>
          </a:p>
          <a:p>
            <a:pPr marL="285750" indent="-285750">
              <a:buFontTx/>
              <a:buChar char="-"/>
            </a:pPr>
            <a:r>
              <a:rPr lang="en-US" dirty="0">
                <a:solidFill>
                  <a:srgbClr val="002060"/>
                </a:solidFill>
              </a:rPr>
              <a:t>Interactive Dashboard .</a:t>
            </a:r>
          </a:p>
          <a:p>
            <a:pPr marL="285750" indent="-285750">
              <a:buFontTx/>
              <a:buChar char="-"/>
            </a:pPr>
            <a:r>
              <a:rPr lang="en-US" dirty="0">
                <a:solidFill>
                  <a:srgbClr val="002060"/>
                </a:solidFill>
              </a:rPr>
              <a:t>Summarized Report to be shared every quarter for evaluation </a:t>
            </a:r>
          </a:p>
          <a:p>
            <a:pPr marL="285750" indent="-285750">
              <a:buFontTx/>
              <a:buChar char="-"/>
            </a:pPr>
            <a:endParaRPr lang="en-US" dirty="0">
              <a:solidFill>
                <a:srgbClr val="002060"/>
              </a:solidFill>
            </a:endParaRPr>
          </a:p>
          <a:p>
            <a:pPr>
              <a:buFontTx/>
              <a:buChar char="-"/>
            </a:pPr>
            <a:r>
              <a:rPr lang="en-US" b="1" dirty="0"/>
              <a:t>Business Nature: </a:t>
            </a:r>
            <a:r>
              <a:rPr lang="en-US" dirty="0"/>
              <a:t>Super Market chain with 100 Stores overall 10 Country.</a:t>
            </a:r>
          </a:p>
        </p:txBody>
      </p:sp>
      <p:grpSp>
        <p:nvGrpSpPr>
          <p:cNvPr id="4" name="Google Shape;1656;p37">
            <a:extLst>
              <a:ext uri="{FF2B5EF4-FFF2-40B4-BE49-F238E27FC236}">
                <a16:creationId xmlns:a16="http://schemas.microsoft.com/office/drawing/2014/main" id="{BB5B182A-F70D-D33F-74DD-126945BF472F}"/>
              </a:ext>
            </a:extLst>
          </p:cNvPr>
          <p:cNvGrpSpPr/>
          <p:nvPr/>
        </p:nvGrpSpPr>
        <p:grpSpPr>
          <a:xfrm>
            <a:off x="5692212" y="2065825"/>
            <a:ext cx="3329249" cy="2609040"/>
            <a:chOff x="5306450" y="1437175"/>
            <a:chExt cx="3329249" cy="2609040"/>
          </a:xfrm>
        </p:grpSpPr>
        <p:sp>
          <p:nvSpPr>
            <p:cNvPr id="6" name="Google Shape;1657;p37">
              <a:extLst>
                <a:ext uri="{FF2B5EF4-FFF2-40B4-BE49-F238E27FC236}">
                  <a16:creationId xmlns:a16="http://schemas.microsoft.com/office/drawing/2014/main" id="{16EF7CF8-7E5C-CE6E-6C96-8869BADDDFC5}"/>
                </a:ext>
              </a:extLst>
            </p:cNvPr>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8;p37">
              <a:extLst>
                <a:ext uri="{FF2B5EF4-FFF2-40B4-BE49-F238E27FC236}">
                  <a16:creationId xmlns:a16="http://schemas.microsoft.com/office/drawing/2014/main" id="{81E1CF1C-480A-924B-AE8C-9C8F1A947860}"/>
                </a:ext>
              </a:extLst>
            </p:cNvPr>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9;p37">
              <a:extLst>
                <a:ext uri="{FF2B5EF4-FFF2-40B4-BE49-F238E27FC236}">
                  <a16:creationId xmlns:a16="http://schemas.microsoft.com/office/drawing/2014/main" id="{307570A3-5DE8-B839-DF61-1F2A50F027B5}"/>
                </a:ext>
              </a:extLst>
            </p:cNvPr>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0;p37">
              <a:extLst>
                <a:ext uri="{FF2B5EF4-FFF2-40B4-BE49-F238E27FC236}">
                  <a16:creationId xmlns:a16="http://schemas.microsoft.com/office/drawing/2014/main" id="{734E55E5-E986-90FF-5539-37A24119E580}"/>
                </a:ext>
              </a:extLst>
            </p:cNvPr>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1;p37">
              <a:extLst>
                <a:ext uri="{FF2B5EF4-FFF2-40B4-BE49-F238E27FC236}">
                  <a16:creationId xmlns:a16="http://schemas.microsoft.com/office/drawing/2014/main" id="{181B45CD-DBE3-F114-FD97-3F3BEB531F68}"/>
                </a:ext>
              </a:extLst>
            </p:cNvPr>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2;p37">
              <a:extLst>
                <a:ext uri="{FF2B5EF4-FFF2-40B4-BE49-F238E27FC236}">
                  <a16:creationId xmlns:a16="http://schemas.microsoft.com/office/drawing/2014/main" id="{3507111A-0836-BDF0-9AC6-D8E01ED9E081}"/>
                </a:ext>
              </a:extLst>
            </p:cNvPr>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3;p37">
              <a:extLst>
                <a:ext uri="{FF2B5EF4-FFF2-40B4-BE49-F238E27FC236}">
                  <a16:creationId xmlns:a16="http://schemas.microsoft.com/office/drawing/2014/main" id="{CE37652E-02DC-F8F7-6906-3D140292D7B4}"/>
                </a:ext>
              </a:extLst>
            </p:cNvPr>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4;p37">
              <a:extLst>
                <a:ext uri="{FF2B5EF4-FFF2-40B4-BE49-F238E27FC236}">
                  <a16:creationId xmlns:a16="http://schemas.microsoft.com/office/drawing/2014/main" id="{CC716286-091E-3892-969E-206227158AC4}"/>
                </a:ext>
              </a:extLst>
            </p:cNvPr>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5;p37">
              <a:extLst>
                <a:ext uri="{FF2B5EF4-FFF2-40B4-BE49-F238E27FC236}">
                  <a16:creationId xmlns:a16="http://schemas.microsoft.com/office/drawing/2014/main" id="{5F05A525-9BAC-A1E0-F42F-2E677DF0CD40}"/>
                </a:ext>
              </a:extLst>
            </p:cNvPr>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6;p37">
              <a:extLst>
                <a:ext uri="{FF2B5EF4-FFF2-40B4-BE49-F238E27FC236}">
                  <a16:creationId xmlns:a16="http://schemas.microsoft.com/office/drawing/2014/main" id="{D7F48A28-3A3D-4F4A-3C8D-583314E5FB52}"/>
                </a:ext>
              </a:extLst>
            </p:cNvPr>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7;p37">
              <a:extLst>
                <a:ext uri="{FF2B5EF4-FFF2-40B4-BE49-F238E27FC236}">
                  <a16:creationId xmlns:a16="http://schemas.microsoft.com/office/drawing/2014/main" id="{E2444813-579B-F12D-DF15-B3AD3F23C3B5}"/>
                </a:ext>
              </a:extLst>
            </p:cNvPr>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8;p37">
              <a:extLst>
                <a:ext uri="{FF2B5EF4-FFF2-40B4-BE49-F238E27FC236}">
                  <a16:creationId xmlns:a16="http://schemas.microsoft.com/office/drawing/2014/main" id="{53320DA6-AA06-7C18-5036-7A1501D72030}"/>
                </a:ext>
              </a:extLst>
            </p:cNvPr>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9;p37">
              <a:extLst>
                <a:ext uri="{FF2B5EF4-FFF2-40B4-BE49-F238E27FC236}">
                  <a16:creationId xmlns:a16="http://schemas.microsoft.com/office/drawing/2014/main" id="{4E8CAD16-43E6-58A6-25C2-208C40DBE7C5}"/>
                </a:ext>
              </a:extLst>
            </p:cNvPr>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0;p37">
              <a:extLst>
                <a:ext uri="{FF2B5EF4-FFF2-40B4-BE49-F238E27FC236}">
                  <a16:creationId xmlns:a16="http://schemas.microsoft.com/office/drawing/2014/main" id="{C52F4BA4-9822-D986-4BCC-8C307469F998}"/>
                </a:ext>
              </a:extLst>
            </p:cNvPr>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1;p37">
              <a:extLst>
                <a:ext uri="{FF2B5EF4-FFF2-40B4-BE49-F238E27FC236}">
                  <a16:creationId xmlns:a16="http://schemas.microsoft.com/office/drawing/2014/main" id="{60C83364-4572-7DD5-FB9D-21D443A649B5}"/>
                </a:ext>
              </a:extLst>
            </p:cNvPr>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2;p37">
              <a:extLst>
                <a:ext uri="{FF2B5EF4-FFF2-40B4-BE49-F238E27FC236}">
                  <a16:creationId xmlns:a16="http://schemas.microsoft.com/office/drawing/2014/main" id="{EDBB16AB-EB14-28D7-9CA8-99FC4C98F944}"/>
                </a:ext>
              </a:extLst>
            </p:cNvPr>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3;p37">
              <a:extLst>
                <a:ext uri="{FF2B5EF4-FFF2-40B4-BE49-F238E27FC236}">
                  <a16:creationId xmlns:a16="http://schemas.microsoft.com/office/drawing/2014/main" id="{5E8F752A-5E7A-38F8-183F-3F74CEE1B6CD}"/>
                </a:ext>
              </a:extLst>
            </p:cNvPr>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4;p37">
              <a:extLst>
                <a:ext uri="{FF2B5EF4-FFF2-40B4-BE49-F238E27FC236}">
                  <a16:creationId xmlns:a16="http://schemas.microsoft.com/office/drawing/2014/main" id="{F7D9B360-17BD-9B15-CED5-27A95615E8BA}"/>
                </a:ext>
              </a:extLst>
            </p:cNvPr>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5;p37">
              <a:extLst>
                <a:ext uri="{FF2B5EF4-FFF2-40B4-BE49-F238E27FC236}">
                  <a16:creationId xmlns:a16="http://schemas.microsoft.com/office/drawing/2014/main" id="{D5C6D9D0-AC94-7232-4152-5D5D0894CFB5}"/>
                </a:ext>
              </a:extLst>
            </p:cNvPr>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6;p37">
              <a:extLst>
                <a:ext uri="{FF2B5EF4-FFF2-40B4-BE49-F238E27FC236}">
                  <a16:creationId xmlns:a16="http://schemas.microsoft.com/office/drawing/2014/main" id="{0F96DB2D-5CCD-DA29-6778-042E05DD894A}"/>
                </a:ext>
              </a:extLst>
            </p:cNvPr>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7;p37">
              <a:extLst>
                <a:ext uri="{FF2B5EF4-FFF2-40B4-BE49-F238E27FC236}">
                  <a16:creationId xmlns:a16="http://schemas.microsoft.com/office/drawing/2014/main" id="{9C21BE71-D26C-98CD-8D50-703BB97C302A}"/>
                </a:ext>
              </a:extLst>
            </p:cNvPr>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8;p37">
              <a:extLst>
                <a:ext uri="{FF2B5EF4-FFF2-40B4-BE49-F238E27FC236}">
                  <a16:creationId xmlns:a16="http://schemas.microsoft.com/office/drawing/2014/main" id="{74E5A662-6C5C-2EED-90D5-29ADB3A2567C}"/>
                </a:ext>
              </a:extLst>
            </p:cNvPr>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9;p37">
              <a:extLst>
                <a:ext uri="{FF2B5EF4-FFF2-40B4-BE49-F238E27FC236}">
                  <a16:creationId xmlns:a16="http://schemas.microsoft.com/office/drawing/2014/main" id="{F4158D8D-D6C2-930C-1CED-1FDEDF514F92}"/>
                </a:ext>
              </a:extLst>
            </p:cNvPr>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0;p37">
              <a:extLst>
                <a:ext uri="{FF2B5EF4-FFF2-40B4-BE49-F238E27FC236}">
                  <a16:creationId xmlns:a16="http://schemas.microsoft.com/office/drawing/2014/main" id="{81F254A8-374D-F7F0-2744-FC4ED9C14458}"/>
                </a:ext>
              </a:extLst>
            </p:cNvPr>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1;p37">
              <a:extLst>
                <a:ext uri="{FF2B5EF4-FFF2-40B4-BE49-F238E27FC236}">
                  <a16:creationId xmlns:a16="http://schemas.microsoft.com/office/drawing/2014/main" id="{8B036FC4-1369-B446-C824-B8209313C431}"/>
                </a:ext>
              </a:extLst>
            </p:cNvPr>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2;p37">
              <a:extLst>
                <a:ext uri="{FF2B5EF4-FFF2-40B4-BE49-F238E27FC236}">
                  <a16:creationId xmlns:a16="http://schemas.microsoft.com/office/drawing/2014/main" id="{08B0CE40-0B7E-8A6B-0F94-D8A04E8DE282}"/>
                </a:ext>
              </a:extLst>
            </p:cNvPr>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3;p37">
              <a:extLst>
                <a:ext uri="{FF2B5EF4-FFF2-40B4-BE49-F238E27FC236}">
                  <a16:creationId xmlns:a16="http://schemas.microsoft.com/office/drawing/2014/main" id="{5DE89C0E-855B-5A5E-EC15-A58EF1080C83}"/>
                </a:ext>
              </a:extLst>
            </p:cNvPr>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4;p37">
              <a:extLst>
                <a:ext uri="{FF2B5EF4-FFF2-40B4-BE49-F238E27FC236}">
                  <a16:creationId xmlns:a16="http://schemas.microsoft.com/office/drawing/2014/main" id="{C6742D53-92C2-26BC-5A3B-04078ACC6B05}"/>
                </a:ext>
              </a:extLst>
            </p:cNvPr>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5;p37">
              <a:extLst>
                <a:ext uri="{FF2B5EF4-FFF2-40B4-BE49-F238E27FC236}">
                  <a16:creationId xmlns:a16="http://schemas.microsoft.com/office/drawing/2014/main" id="{EBEAB539-F845-D30A-51A7-917829A27233}"/>
                </a:ext>
              </a:extLst>
            </p:cNvPr>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6;p37">
              <a:extLst>
                <a:ext uri="{FF2B5EF4-FFF2-40B4-BE49-F238E27FC236}">
                  <a16:creationId xmlns:a16="http://schemas.microsoft.com/office/drawing/2014/main" id="{674C7A6D-8DCC-1CDB-43C6-EE752BF95B3D}"/>
                </a:ext>
              </a:extLst>
            </p:cNvPr>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7;p37">
              <a:extLst>
                <a:ext uri="{FF2B5EF4-FFF2-40B4-BE49-F238E27FC236}">
                  <a16:creationId xmlns:a16="http://schemas.microsoft.com/office/drawing/2014/main" id="{8E43A8CB-42CF-FF76-49B3-84A40445B24D}"/>
                </a:ext>
              </a:extLst>
            </p:cNvPr>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8;p37">
              <a:extLst>
                <a:ext uri="{FF2B5EF4-FFF2-40B4-BE49-F238E27FC236}">
                  <a16:creationId xmlns:a16="http://schemas.microsoft.com/office/drawing/2014/main" id="{74850B11-D355-DEDF-F7FC-B7CED8B72D62}"/>
                </a:ext>
              </a:extLst>
            </p:cNvPr>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9;p37">
              <a:extLst>
                <a:ext uri="{FF2B5EF4-FFF2-40B4-BE49-F238E27FC236}">
                  <a16:creationId xmlns:a16="http://schemas.microsoft.com/office/drawing/2014/main" id="{6C49FFC3-F093-A9F8-1736-238858DA3417}"/>
                </a:ext>
              </a:extLst>
            </p:cNvPr>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0;p37">
              <a:extLst>
                <a:ext uri="{FF2B5EF4-FFF2-40B4-BE49-F238E27FC236}">
                  <a16:creationId xmlns:a16="http://schemas.microsoft.com/office/drawing/2014/main" id="{F4E49331-66AF-F3AE-402E-95AA7BD600C0}"/>
                </a:ext>
              </a:extLst>
            </p:cNvPr>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1;p37">
              <a:extLst>
                <a:ext uri="{FF2B5EF4-FFF2-40B4-BE49-F238E27FC236}">
                  <a16:creationId xmlns:a16="http://schemas.microsoft.com/office/drawing/2014/main" id="{C13E07D9-62D3-841F-53BD-0EF19309126C}"/>
                </a:ext>
              </a:extLst>
            </p:cNvPr>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2;p37">
              <a:extLst>
                <a:ext uri="{FF2B5EF4-FFF2-40B4-BE49-F238E27FC236}">
                  <a16:creationId xmlns:a16="http://schemas.microsoft.com/office/drawing/2014/main" id="{C34C3692-71C1-FBDC-CAE3-8DB6926DF373}"/>
                </a:ext>
              </a:extLst>
            </p:cNvPr>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3;p37">
              <a:extLst>
                <a:ext uri="{FF2B5EF4-FFF2-40B4-BE49-F238E27FC236}">
                  <a16:creationId xmlns:a16="http://schemas.microsoft.com/office/drawing/2014/main" id="{CFA9F9C6-6750-2B55-3210-F5D66675038D}"/>
                </a:ext>
              </a:extLst>
            </p:cNvPr>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4;p37">
              <a:extLst>
                <a:ext uri="{FF2B5EF4-FFF2-40B4-BE49-F238E27FC236}">
                  <a16:creationId xmlns:a16="http://schemas.microsoft.com/office/drawing/2014/main" id="{A69BAABA-4CBD-0231-B7D0-B059377E917A}"/>
                </a:ext>
              </a:extLst>
            </p:cNvPr>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5;p37">
              <a:extLst>
                <a:ext uri="{FF2B5EF4-FFF2-40B4-BE49-F238E27FC236}">
                  <a16:creationId xmlns:a16="http://schemas.microsoft.com/office/drawing/2014/main" id="{893D3181-4908-5177-9B49-7A86B75C57B3}"/>
                </a:ext>
              </a:extLst>
            </p:cNvPr>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6;p37">
              <a:extLst>
                <a:ext uri="{FF2B5EF4-FFF2-40B4-BE49-F238E27FC236}">
                  <a16:creationId xmlns:a16="http://schemas.microsoft.com/office/drawing/2014/main" id="{FC73E62D-F82D-EA6A-B516-2B96F5CE43BB}"/>
                </a:ext>
              </a:extLst>
            </p:cNvPr>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7;p37">
              <a:extLst>
                <a:ext uri="{FF2B5EF4-FFF2-40B4-BE49-F238E27FC236}">
                  <a16:creationId xmlns:a16="http://schemas.microsoft.com/office/drawing/2014/main" id="{3259779E-ABF6-2DAC-B9EB-A3E4A5F487B3}"/>
                </a:ext>
              </a:extLst>
            </p:cNvPr>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1698;p37">
              <a:extLst>
                <a:ext uri="{FF2B5EF4-FFF2-40B4-BE49-F238E27FC236}">
                  <a16:creationId xmlns:a16="http://schemas.microsoft.com/office/drawing/2014/main" id="{DDF28F10-5CF6-B069-D808-6160BAED1D97}"/>
                </a:ext>
              </a:extLst>
            </p:cNvPr>
            <p:cNvGrpSpPr/>
            <p:nvPr/>
          </p:nvGrpSpPr>
          <p:grpSpPr>
            <a:xfrm>
              <a:off x="5306450" y="1672557"/>
              <a:ext cx="1426848" cy="2159452"/>
              <a:chOff x="5306450" y="1672557"/>
              <a:chExt cx="1426848" cy="2159452"/>
            </a:xfrm>
          </p:grpSpPr>
          <p:sp>
            <p:nvSpPr>
              <p:cNvPr id="64" name="Google Shape;1699;p37">
                <a:extLst>
                  <a:ext uri="{FF2B5EF4-FFF2-40B4-BE49-F238E27FC236}">
                    <a16:creationId xmlns:a16="http://schemas.microsoft.com/office/drawing/2014/main" id="{84E2944E-7EB2-BD57-0CF1-CDF6161FB2EA}"/>
                  </a:ext>
                </a:extLst>
              </p:cNvPr>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00;p37">
                <a:extLst>
                  <a:ext uri="{FF2B5EF4-FFF2-40B4-BE49-F238E27FC236}">
                    <a16:creationId xmlns:a16="http://schemas.microsoft.com/office/drawing/2014/main" id="{D6D95F13-0ADD-798E-0033-17AAEC638050}"/>
                  </a:ext>
                </a:extLst>
              </p:cNvPr>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01;p37">
                <a:extLst>
                  <a:ext uri="{FF2B5EF4-FFF2-40B4-BE49-F238E27FC236}">
                    <a16:creationId xmlns:a16="http://schemas.microsoft.com/office/drawing/2014/main" id="{B749F1A6-E1E8-BE8C-B631-FBCA09DE13D6}"/>
                  </a:ext>
                </a:extLst>
              </p:cNvPr>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02;p37">
                <a:extLst>
                  <a:ext uri="{FF2B5EF4-FFF2-40B4-BE49-F238E27FC236}">
                    <a16:creationId xmlns:a16="http://schemas.microsoft.com/office/drawing/2014/main" id="{379AEAB2-9B59-E6E8-FAB4-3705C2E63D1A}"/>
                  </a:ext>
                </a:extLst>
              </p:cNvPr>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03;p37">
                <a:extLst>
                  <a:ext uri="{FF2B5EF4-FFF2-40B4-BE49-F238E27FC236}">
                    <a16:creationId xmlns:a16="http://schemas.microsoft.com/office/drawing/2014/main" id="{1EA87AC1-BBF7-7AB1-EC23-768D6F9725AA}"/>
                  </a:ext>
                </a:extLst>
              </p:cNvPr>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04;p37">
                <a:extLst>
                  <a:ext uri="{FF2B5EF4-FFF2-40B4-BE49-F238E27FC236}">
                    <a16:creationId xmlns:a16="http://schemas.microsoft.com/office/drawing/2014/main" id="{81E275C1-D4DE-967E-2BCE-EF9E1B972EA3}"/>
                  </a:ext>
                </a:extLst>
              </p:cNvPr>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05;p37">
                <a:extLst>
                  <a:ext uri="{FF2B5EF4-FFF2-40B4-BE49-F238E27FC236}">
                    <a16:creationId xmlns:a16="http://schemas.microsoft.com/office/drawing/2014/main" id="{EE49B535-B4AA-DBC2-3422-53A428596738}"/>
                  </a:ext>
                </a:extLst>
              </p:cNvPr>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06;p37">
                <a:extLst>
                  <a:ext uri="{FF2B5EF4-FFF2-40B4-BE49-F238E27FC236}">
                    <a16:creationId xmlns:a16="http://schemas.microsoft.com/office/drawing/2014/main" id="{2F21448D-277F-88CA-C56F-0FDC49537A0B}"/>
                  </a:ext>
                </a:extLst>
              </p:cNvPr>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07;p37">
                <a:extLst>
                  <a:ext uri="{FF2B5EF4-FFF2-40B4-BE49-F238E27FC236}">
                    <a16:creationId xmlns:a16="http://schemas.microsoft.com/office/drawing/2014/main" id="{230F0B9D-10BF-5B9A-32D2-D8D7424F75F1}"/>
                  </a:ext>
                </a:extLst>
              </p:cNvPr>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08;p37">
                <a:extLst>
                  <a:ext uri="{FF2B5EF4-FFF2-40B4-BE49-F238E27FC236}">
                    <a16:creationId xmlns:a16="http://schemas.microsoft.com/office/drawing/2014/main" id="{059705A6-F825-CE74-B401-8A7E55BAC2AB}"/>
                  </a:ext>
                </a:extLst>
              </p:cNvPr>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09;p37">
                <a:extLst>
                  <a:ext uri="{FF2B5EF4-FFF2-40B4-BE49-F238E27FC236}">
                    <a16:creationId xmlns:a16="http://schemas.microsoft.com/office/drawing/2014/main" id="{523CE186-FF60-D0E5-0173-6A19B95C0EE0}"/>
                  </a:ext>
                </a:extLst>
              </p:cNvPr>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10;p37">
                <a:extLst>
                  <a:ext uri="{FF2B5EF4-FFF2-40B4-BE49-F238E27FC236}">
                    <a16:creationId xmlns:a16="http://schemas.microsoft.com/office/drawing/2014/main" id="{66735763-0718-7AF9-634F-89D22D9987D2}"/>
                  </a:ext>
                </a:extLst>
              </p:cNvPr>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11;p37">
                <a:extLst>
                  <a:ext uri="{FF2B5EF4-FFF2-40B4-BE49-F238E27FC236}">
                    <a16:creationId xmlns:a16="http://schemas.microsoft.com/office/drawing/2014/main" id="{9089470A-C0EA-0C4F-07D0-382BBA45F7B9}"/>
                  </a:ext>
                </a:extLst>
              </p:cNvPr>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12;p37">
                <a:extLst>
                  <a:ext uri="{FF2B5EF4-FFF2-40B4-BE49-F238E27FC236}">
                    <a16:creationId xmlns:a16="http://schemas.microsoft.com/office/drawing/2014/main" id="{7AB93753-DD85-ADAB-63D0-522ED8E6ED5E}"/>
                  </a:ext>
                </a:extLst>
              </p:cNvPr>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13;p37">
                <a:extLst>
                  <a:ext uri="{FF2B5EF4-FFF2-40B4-BE49-F238E27FC236}">
                    <a16:creationId xmlns:a16="http://schemas.microsoft.com/office/drawing/2014/main" id="{715278A9-D7F2-D988-1060-D7872E71AD73}"/>
                  </a:ext>
                </a:extLst>
              </p:cNvPr>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14;p37">
                <a:extLst>
                  <a:ext uri="{FF2B5EF4-FFF2-40B4-BE49-F238E27FC236}">
                    <a16:creationId xmlns:a16="http://schemas.microsoft.com/office/drawing/2014/main" id="{B7406C2B-8C8D-6613-E861-5EE5DD878197}"/>
                  </a:ext>
                </a:extLst>
              </p:cNvPr>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15;p37">
                <a:extLst>
                  <a:ext uri="{FF2B5EF4-FFF2-40B4-BE49-F238E27FC236}">
                    <a16:creationId xmlns:a16="http://schemas.microsoft.com/office/drawing/2014/main" id="{1D708B3E-3115-A97C-F12B-0F53E14B4518}"/>
                  </a:ext>
                </a:extLst>
              </p:cNvPr>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16;p37">
                <a:extLst>
                  <a:ext uri="{FF2B5EF4-FFF2-40B4-BE49-F238E27FC236}">
                    <a16:creationId xmlns:a16="http://schemas.microsoft.com/office/drawing/2014/main" id="{82D42720-87E7-CC81-D637-420A5CCECC90}"/>
                  </a:ext>
                </a:extLst>
              </p:cNvPr>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7;p37">
                <a:extLst>
                  <a:ext uri="{FF2B5EF4-FFF2-40B4-BE49-F238E27FC236}">
                    <a16:creationId xmlns:a16="http://schemas.microsoft.com/office/drawing/2014/main" id="{7E49141D-C9D4-40EE-94E4-E0F3A2918D26}"/>
                  </a:ext>
                </a:extLst>
              </p:cNvPr>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8;p37">
                <a:extLst>
                  <a:ext uri="{FF2B5EF4-FFF2-40B4-BE49-F238E27FC236}">
                    <a16:creationId xmlns:a16="http://schemas.microsoft.com/office/drawing/2014/main" id="{D81AD268-BD0C-A3BE-EE91-ED04C61B9A8F}"/>
                  </a:ext>
                </a:extLst>
              </p:cNvPr>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9;p37">
                <a:extLst>
                  <a:ext uri="{FF2B5EF4-FFF2-40B4-BE49-F238E27FC236}">
                    <a16:creationId xmlns:a16="http://schemas.microsoft.com/office/drawing/2014/main" id="{A1C5017C-35A3-CD92-400E-AC4FBCE5B884}"/>
                  </a:ext>
                </a:extLst>
              </p:cNvPr>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20;p37">
                <a:extLst>
                  <a:ext uri="{FF2B5EF4-FFF2-40B4-BE49-F238E27FC236}">
                    <a16:creationId xmlns:a16="http://schemas.microsoft.com/office/drawing/2014/main" id="{E70C749D-FE92-4752-FB23-162BA18C5849}"/>
                  </a:ext>
                </a:extLst>
              </p:cNvPr>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21;p37">
                <a:extLst>
                  <a:ext uri="{FF2B5EF4-FFF2-40B4-BE49-F238E27FC236}">
                    <a16:creationId xmlns:a16="http://schemas.microsoft.com/office/drawing/2014/main" id="{51E34DEE-6C98-100C-4C44-B10E4328759E}"/>
                  </a:ext>
                </a:extLst>
              </p:cNvPr>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722;p37">
              <a:extLst>
                <a:ext uri="{FF2B5EF4-FFF2-40B4-BE49-F238E27FC236}">
                  <a16:creationId xmlns:a16="http://schemas.microsoft.com/office/drawing/2014/main" id="{CF16F80E-A520-32AD-BA2F-319DB96A4580}"/>
                </a:ext>
              </a:extLst>
            </p:cNvPr>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3;p37">
              <a:extLst>
                <a:ext uri="{FF2B5EF4-FFF2-40B4-BE49-F238E27FC236}">
                  <a16:creationId xmlns:a16="http://schemas.microsoft.com/office/drawing/2014/main" id="{A7A76EAA-0F20-5792-82DA-6B54068F36C9}"/>
                </a:ext>
              </a:extLst>
            </p:cNvPr>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4;p37">
              <a:extLst>
                <a:ext uri="{FF2B5EF4-FFF2-40B4-BE49-F238E27FC236}">
                  <a16:creationId xmlns:a16="http://schemas.microsoft.com/office/drawing/2014/main" id="{A7901479-BAD4-C6E6-B460-537F26D8895A}"/>
                </a:ext>
              </a:extLst>
            </p:cNvPr>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5;p37">
              <a:extLst>
                <a:ext uri="{FF2B5EF4-FFF2-40B4-BE49-F238E27FC236}">
                  <a16:creationId xmlns:a16="http://schemas.microsoft.com/office/drawing/2014/main" id="{2FBC3555-839F-8F35-97B8-2B22B69F8CCF}"/>
                </a:ext>
              </a:extLst>
            </p:cNvPr>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6;p37">
              <a:extLst>
                <a:ext uri="{FF2B5EF4-FFF2-40B4-BE49-F238E27FC236}">
                  <a16:creationId xmlns:a16="http://schemas.microsoft.com/office/drawing/2014/main" id="{2CC1DB98-5B6A-7D96-A12A-459423EC868A}"/>
                </a:ext>
              </a:extLst>
            </p:cNvPr>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7;p37">
              <a:extLst>
                <a:ext uri="{FF2B5EF4-FFF2-40B4-BE49-F238E27FC236}">
                  <a16:creationId xmlns:a16="http://schemas.microsoft.com/office/drawing/2014/main" id="{7F5D2E90-9AE1-6EE1-E1B6-04D591876D61}"/>
                </a:ext>
              </a:extLst>
            </p:cNvPr>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8;p37">
              <a:extLst>
                <a:ext uri="{FF2B5EF4-FFF2-40B4-BE49-F238E27FC236}">
                  <a16:creationId xmlns:a16="http://schemas.microsoft.com/office/drawing/2014/main" id="{537DBB00-B017-9E81-6607-A2408F6C8374}"/>
                </a:ext>
              </a:extLst>
            </p:cNvPr>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29;p37">
              <a:extLst>
                <a:ext uri="{FF2B5EF4-FFF2-40B4-BE49-F238E27FC236}">
                  <a16:creationId xmlns:a16="http://schemas.microsoft.com/office/drawing/2014/main" id="{431011F6-FDF9-FF65-04B8-BDBCD59776AF}"/>
                </a:ext>
              </a:extLst>
            </p:cNvPr>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30;p37">
              <a:extLst>
                <a:ext uri="{FF2B5EF4-FFF2-40B4-BE49-F238E27FC236}">
                  <a16:creationId xmlns:a16="http://schemas.microsoft.com/office/drawing/2014/main" id="{6B22EDB3-F6B3-4926-9018-2912E73B8A31}"/>
                </a:ext>
              </a:extLst>
            </p:cNvPr>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31;p37">
              <a:extLst>
                <a:ext uri="{FF2B5EF4-FFF2-40B4-BE49-F238E27FC236}">
                  <a16:creationId xmlns:a16="http://schemas.microsoft.com/office/drawing/2014/main" id="{B36EC68E-AB16-E0A8-4817-23A81562184C}"/>
                </a:ext>
              </a:extLst>
            </p:cNvPr>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2;p37">
              <a:extLst>
                <a:ext uri="{FF2B5EF4-FFF2-40B4-BE49-F238E27FC236}">
                  <a16:creationId xmlns:a16="http://schemas.microsoft.com/office/drawing/2014/main" id="{9703347E-BF39-3C21-9DF4-8701878E76C1}"/>
                </a:ext>
              </a:extLst>
            </p:cNvPr>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33;p37">
              <a:extLst>
                <a:ext uri="{FF2B5EF4-FFF2-40B4-BE49-F238E27FC236}">
                  <a16:creationId xmlns:a16="http://schemas.microsoft.com/office/drawing/2014/main" id="{B37934EE-8A96-31DC-93C4-6703676476CD}"/>
                </a:ext>
              </a:extLst>
            </p:cNvPr>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34;p37">
              <a:extLst>
                <a:ext uri="{FF2B5EF4-FFF2-40B4-BE49-F238E27FC236}">
                  <a16:creationId xmlns:a16="http://schemas.microsoft.com/office/drawing/2014/main" id="{C6D10775-F376-179F-69CB-8DBAB87D903D}"/>
                </a:ext>
              </a:extLst>
            </p:cNvPr>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35;p37">
              <a:extLst>
                <a:ext uri="{FF2B5EF4-FFF2-40B4-BE49-F238E27FC236}">
                  <a16:creationId xmlns:a16="http://schemas.microsoft.com/office/drawing/2014/main" id="{812A835F-3BF4-C243-5DC6-04D64213E663}"/>
                </a:ext>
              </a:extLst>
            </p:cNvPr>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36;p37">
              <a:extLst>
                <a:ext uri="{FF2B5EF4-FFF2-40B4-BE49-F238E27FC236}">
                  <a16:creationId xmlns:a16="http://schemas.microsoft.com/office/drawing/2014/main" id="{388755F0-030E-EBD9-C626-BF8FFE4291F1}"/>
                </a:ext>
              </a:extLst>
            </p:cNvPr>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37;p37">
              <a:extLst>
                <a:ext uri="{FF2B5EF4-FFF2-40B4-BE49-F238E27FC236}">
                  <a16:creationId xmlns:a16="http://schemas.microsoft.com/office/drawing/2014/main" id="{0F2798E6-EF09-F71A-4D70-F85F0719F9EC}"/>
                </a:ext>
              </a:extLst>
            </p:cNvPr>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423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114A8AE-3C9B-A90C-39EF-6E187618ED6C}"/>
              </a:ext>
            </a:extLst>
          </p:cNvPr>
          <p:cNvGraphicFramePr>
            <a:graphicFrameLocks noChangeAspect="1"/>
          </p:cNvGraphicFramePr>
          <p:nvPr>
            <p:custDataLst>
              <p:tags r:id="rId1"/>
            </p:custDataLst>
            <p:extLst>
              <p:ext uri="{D42A27DB-BD31-4B8C-83A1-F6EECF244321}">
                <p14:modId xmlns:p14="http://schemas.microsoft.com/office/powerpoint/2010/main" val="21248166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think-cell data - do not delete" hidden="1">
                        <a:extLst>
                          <a:ext uri="{FF2B5EF4-FFF2-40B4-BE49-F238E27FC236}">
                            <a16:creationId xmlns:a16="http://schemas.microsoft.com/office/drawing/2014/main" id="{3114A8AE-3C9B-A90C-39EF-6E187618ED6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47" name="Google Shape;1547;p35"/>
          <p:cNvSpPr txBox="1">
            <a:spLocks noGrp="1"/>
          </p:cNvSpPr>
          <p:nvPr>
            <p:ph type="title"/>
          </p:nvPr>
        </p:nvSpPr>
        <p:spPr>
          <a:xfrm>
            <a:off x="4255814" y="2420630"/>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 name="Google Shape;2075;p48">
            <a:extLst>
              <a:ext uri="{FF2B5EF4-FFF2-40B4-BE49-F238E27FC236}">
                <a16:creationId xmlns:a16="http://schemas.microsoft.com/office/drawing/2014/main" id="{E557670F-93F9-851F-1DAC-5C4FC6E0AF02}"/>
              </a:ext>
            </a:extLst>
          </p:cNvPr>
          <p:cNvGrpSpPr/>
          <p:nvPr/>
        </p:nvGrpSpPr>
        <p:grpSpPr>
          <a:xfrm>
            <a:off x="414048" y="882273"/>
            <a:ext cx="4465133" cy="3378953"/>
            <a:chOff x="5185625" y="1331837"/>
            <a:chExt cx="3535674" cy="2494219"/>
          </a:xfrm>
        </p:grpSpPr>
        <p:sp>
          <p:nvSpPr>
            <p:cNvPr id="1550" name="Google Shape;2076;p48">
              <a:extLst>
                <a:ext uri="{FF2B5EF4-FFF2-40B4-BE49-F238E27FC236}">
                  <a16:creationId xmlns:a16="http://schemas.microsoft.com/office/drawing/2014/main" id="{6783C9EA-5D59-3D8A-2E9E-C408B3B2BD5B}"/>
                </a:ext>
              </a:extLst>
            </p:cNvPr>
            <p:cNvSpPr/>
            <p:nvPr/>
          </p:nvSpPr>
          <p:spPr>
            <a:xfrm>
              <a:off x="6834196" y="1331837"/>
              <a:ext cx="169152" cy="171462"/>
            </a:xfrm>
            <a:custGeom>
              <a:avLst/>
              <a:gdLst/>
              <a:ahLst/>
              <a:cxnLst/>
              <a:rect l="l" t="t" r="r" b="b"/>
              <a:pathLst>
                <a:path w="1831" h="1856" extrusionOk="0">
                  <a:moveTo>
                    <a:pt x="928" y="402"/>
                  </a:moveTo>
                  <a:cubicBezTo>
                    <a:pt x="1204" y="402"/>
                    <a:pt x="1429" y="652"/>
                    <a:pt x="1429" y="928"/>
                  </a:cubicBezTo>
                  <a:cubicBezTo>
                    <a:pt x="1429" y="1204"/>
                    <a:pt x="1204" y="1429"/>
                    <a:pt x="928" y="1429"/>
                  </a:cubicBezTo>
                  <a:cubicBezTo>
                    <a:pt x="627" y="1429"/>
                    <a:pt x="402" y="1204"/>
                    <a:pt x="402" y="928"/>
                  </a:cubicBezTo>
                  <a:cubicBezTo>
                    <a:pt x="402" y="652"/>
                    <a:pt x="627" y="402"/>
                    <a:pt x="928" y="402"/>
                  </a:cubicBezTo>
                  <a:close/>
                  <a:moveTo>
                    <a:pt x="928" y="1"/>
                  </a:moveTo>
                  <a:cubicBezTo>
                    <a:pt x="402" y="1"/>
                    <a:pt x="1" y="402"/>
                    <a:pt x="1" y="928"/>
                  </a:cubicBezTo>
                  <a:cubicBezTo>
                    <a:pt x="1" y="1429"/>
                    <a:pt x="402" y="1855"/>
                    <a:pt x="928" y="1855"/>
                  </a:cubicBezTo>
                  <a:cubicBezTo>
                    <a:pt x="1429" y="1855"/>
                    <a:pt x="1830" y="1429"/>
                    <a:pt x="1830" y="928"/>
                  </a:cubicBezTo>
                  <a:cubicBezTo>
                    <a:pt x="1830" y="402"/>
                    <a:pt x="1429"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077;p48">
              <a:extLst>
                <a:ext uri="{FF2B5EF4-FFF2-40B4-BE49-F238E27FC236}">
                  <a16:creationId xmlns:a16="http://schemas.microsoft.com/office/drawing/2014/main" id="{FC1EDD2C-5B94-69EE-8457-F6AE7D7864EC}"/>
                </a:ext>
              </a:extLst>
            </p:cNvPr>
            <p:cNvSpPr/>
            <p:nvPr/>
          </p:nvSpPr>
          <p:spPr>
            <a:xfrm>
              <a:off x="8191023" y="1838925"/>
              <a:ext cx="159822" cy="157512"/>
            </a:xfrm>
            <a:custGeom>
              <a:avLst/>
              <a:gdLst/>
              <a:ahLst/>
              <a:cxnLst/>
              <a:rect l="l" t="t" r="r" b="b"/>
              <a:pathLst>
                <a:path w="1730" h="1705" extrusionOk="0">
                  <a:moveTo>
                    <a:pt x="301" y="0"/>
                  </a:moveTo>
                  <a:lnTo>
                    <a:pt x="0" y="301"/>
                  </a:lnTo>
                  <a:lnTo>
                    <a:pt x="1429" y="1705"/>
                  </a:lnTo>
                  <a:lnTo>
                    <a:pt x="1730" y="1429"/>
                  </a:ln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078;p48">
              <a:extLst>
                <a:ext uri="{FF2B5EF4-FFF2-40B4-BE49-F238E27FC236}">
                  <a16:creationId xmlns:a16="http://schemas.microsoft.com/office/drawing/2014/main" id="{6E94D020-4DC8-5A3C-2E10-C4157815D7BB}"/>
                </a:ext>
              </a:extLst>
            </p:cNvPr>
            <p:cNvSpPr/>
            <p:nvPr/>
          </p:nvSpPr>
          <p:spPr>
            <a:xfrm>
              <a:off x="8193332" y="1841235"/>
              <a:ext cx="155203" cy="155203"/>
            </a:xfrm>
            <a:custGeom>
              <a:avLst/>
              <a:gdLst/>
              <a:ahLst/>
              <a:cxnLst/>
              <a:rect l="l" t="t" r="r" b="b"/>
              <a:pathLst>
                <a:path w="1680" h="1680" extrusionOk="0">
                  <a:moveTo>
                    <a:pt x="1379" y="0"/>
                  </a:moveTo>
                  <a:lnTo>
                    <a:pt x="0" y="1404"/>
                  </a:lnTo>
                  <a:lnTo>
                    <a:pt x="276" y="1680"/>
                  </a:lnTo>
                  <a:lnTo>
                    <a:pt x="1680" y="276"/>
                  </a:lnTo>
                  <a:lnTo>
                    <a:pt x="1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079;p48">
              <a:extLst>
                <a:ext uri="{FF2B5EF4-FFF2-40B4-BE49-F238E27FC236}">
                  <a16:creationId xmlns:a16="http://schemas.microsoft.com/office/drawing/2014/main" id="{8EE1D33B-B4F3-9639-BE86-C8A339608AC0}"/>
                </a:ext>
              </a:extLst>
            </p:cNvPr>
            <p:cNvSpPr/>
            <p:nvPr/>
          </p:nvSpPr>
          <p:spPr>
            <a:xfrm>
              <a:off x="5620933" y="1537943"/>
              <a:ext cx="101990" cy="2257551"/>
            </a:xfrm>
            <a:custGeom>
              <a:avLst/>
              <a:gdLst/>
              <a:ahLst/>
              <a:cxnLst/>
              <a:rect l="l" t="t" r="r" b="b"/>
              <a:pathLst>
                <a:path w="1104" h="24437" extrusionOk="0">
                  <a:moveTo>
                    <a:pt x="552" y="0"/>
                  </a:moveTo>
                  <a:cubicBezTo>
                    <a:pt x="251" y="0"/>
                    <a:pt x="1" y="251"/>
                    <a:pt x="1" y="552"/>
                  </a:cubicBezTo>
                  <a:lnTo>
                    <a:pt x="1"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080;p48">
              <a:extLst>
                <a:ext uri="{FF2B5EF4-FFF2-40B4-BE49-F238E27FC236}">
                  <a16:creationId xmlns:a16="http://schemas.microsoft.com/office/drawing/2014/main" id="{A467E685-27DC-B91A-65F3-D141FB6A8EC9}"/>
                </a:ext>
              </a:extLst>
            </p:cNvPr>
            <p:cNvSpPr/>
            <p:nvPr/>
          </p:nvSpPr>
          <p:spPr>
            <a:xfrm>
              <a:off x="5771424" y="1841235"/>
              <a:ext cx="104300" cy="1954259"/>
            </a:xfrm>
            <a:custGeom>
              <a:avLst/>
              <a:gdLst/>
              <a:ahLst/>
              <a:cxnLst/>
              <a:rect l="l" t="t" r="r" b="b"/>
              <a:pathLst>
                <a:path w="1129" h="21154" extrusionOk="0">
                  <a:moveTo>
                    <a:pt x="552" y="0"/>
                  </a:moveTo>
                  <a:cubicBezTo>
                    <a:pt x="251" y="0"/>
                    <a:pt x="1" y="251"/>
                    <a:pt x="1" y="577"/>
                  </a:cubicBezTo>
                  <a:lnTo>
                    <a:pt x="1" y="21153"/>
                  </a:lnTo>
                  <a:lnTo>
                    <a:pt x="1129" y="21153"/>
                  </a:lnTo>
                  <a:lnTo>
                    <a:pt x="1129" y="577"/>
                  </a:lnTo>
                  <a:cubicBezTo>
                    <a:pt x="1129" y="251"/>
                    <a:pt x="878"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081;p48">
              <a:extLst>
                <a:ext uri="{FF2B5EF4-FFF2-40B4-BE49-F238E27FC236}">
                  <a16:creationId xmlns:a16="http://schemas.microsoft.com/office/drawing/2014/main" id="{6E328690-B17F-B524-D9F9-EE267193BFD3}"/>
                </a:ext>
              </a:extLst>
            </p:cNvPr>
            <p:cNvSpPr/>
            <p:nvPr/>
          </p:nvSpPr>
          <p:spPr>
            <a:xfrm>
              <a:off x="5924226" y="1956990"/>
              <a:ext cx="101990" cy="1838504"/>
            </a:xfrm>
            <a:custGeom>
              <a:avLst/>
              <a:gdLst/>
              <a:ahLst/>
              <a:cxnLst/>
              <a:rect l="l" t="t" r="r" b="b"/>
              <a:pathLst>
                <a:path w="1104" h="19901" extrusionOk="0">
                  <a:moveTo>
                    <a:pt x="552" y="1"/>
                  </a:moveTo>
                  <a:cubicBezTo>
                    <a:pt x="252" y="1"/>
                    <a:pt x="1" y="251"/>
                    <a:pt x="1" y="552"/>
                  </a:cubicBezTo>
                  <a:lnTo>
                    <a:pt x="1" y="19900"/>
                  </a:lnTo>
                  <a:lnTo>
                    <a:pt x="1104" y="19900"/>
                  </a:lnTo>
                  <a:lnTo>
                    <a:pt x="1104" y="552"/>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082;p48">
              <a:extLst>
                <a:ext uri="{FF2B5EF4-FFF2-40B4-BE49-F238E27FC236}">
                  <a16:creationId xmlns:a16="http://schemas.microsoft.com/office/drawing/2014/main" id="{93134B3F-E4BB-19CB-8F62-09DE7212465F}"/>
                </a:ext>
              </a:extLst>
            </p:cNvPr>
            <p:cNvSpPr/>
            <p:nvPr/>
          </p:nvSpPr>
          <p:spPr>
            <a:xfrm>
              <a:off x="6077119" y="2373728"/>
              <a:ext cx="101898" cy="1421767"/>
            </a:xfrm>
            <a:custGeom>
              <a:avLst/>
              <a:gdLst/>
              <a:ahLst/>
              <a:cxnLst/>
              <a:rect l="l" t="t" r="r" b="b"/>
              <a:pathLst>
                <a:path w="1103" h="15390" extrusionOk="0">
                  <a:moveTo>
                    <a:pt x="551" y="1"/>
                  </a:moveTo>
                  <a:cubicBezTo>
                    <a:pt x="251" y="1"/>
                    <a:pt x="0" y="251"/>
                    <a:pt x="0" y="552"/>
                  </a:cubicBezTo>
                  <a:lnTo>
                    <a:pt x="0" y="15389"/>
                  </a:lnTo>
                  <a:lnTo>
                    <a:pt x="1103" y="15389"/>
                  </a:lnTo>
                  <a:lnTo>
                    <a:pt x="1103" y="552"/>
                  </a:lnTo>
                  <a:cubicBezTo>
                    <a:pt x="1103" y="251"/>
                    <a:pt x="85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083;p48">
              <a:extLst>
                <a:ext uri="{FF2B5EF4-FFF2-40B4-BE49-F238E27FC236}">
                  <a16:creationId xmlns:a16="http://schemas.microsoft.com/office/drawing/2014/main" id="{5A086929-BE8E-DCE4-6EE8-71F9B9A7E6B2}"/>
                </a:ext>
              </a:extLst>
            </p:cNvPr>
            <p:cNvSpPr/>
            <p:nvPr/>
          </p:nvSpPr>
          <p:spPr>
            <a:xfrm>
              <a:off x="6227611" y="2146836"/>
              <a:ext cx="104207" cy="1648658"/>
            </a:xfrm>
            <a:custGeom>
              <a:avLst/>
              <a:gdLst/>
              <a:ahLst/>
              <a:cxnLst/>
              <a:rect l="l" t="t" r="r" b="b"/>
              <a:pathLst>
                <a:path w="1128" h="17846" extrusionOk="0">
                  <a:moveTo>
                    <a:pt x="552" y="1"/>
                  </a:moveTo>
                  <a:cubicBezTo>
                    <a:pt x="251" y="1"/>
                    <a:pt x="0" y="251"/>
                    <a:pt x="0" y="552"/>
                  </a:cubicBezTo>
                  <a:lnTo>
                    <a:pt x="0" y="17845"/>
                  </a:lnTo>
                  <a:lnTo>
                    <a:pt x="1128" y="17845"/>
                  </a:lnTo>
                  <a:lnTo>
                    <a:pt x="1128" y="552"/>
                  </a:lnTo>
                  <a:cubicBezTo>
                    <a:pt x="1128" y="251"/>
                    <a:pt x="87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084;p48">
              <a:extLst>
                <a:ext uri="{FF2B5EF4-FFF2-40B4-BE49-F238E27FC236}">
                  <a16:creationId xmlns:a16="http://schemas.microsoft.com/office/drawing/2014/main" id="{F4ED3F85-9D61-65C2-5FA0-BCDD63EFC803}"/>
                </a:ext>
              </a:extLst>
            </p:cNvPr>
            <p:cNvSpPr/>
            <p:nvPr/>
          </p:nvSpPr>
          <p:spPr>
            <a:xfrm>
              <a:off x="6380412" y="1841235"/>
              <a:ext cx="101990" cy="1954259"/>
            </a:xfrm>
            <a:custGeom>
              <a:avLst/>
              <a:gdLst/>
              <a:ahLst/>
              <a:cxnLst/>
              <a:rect l="l" t="t" r="r" b="b"/>
              <a:pathLst>
                <a:path w="1104" h="21154" extrusionOk="0">
                  <a:moveTo>
                    <a:pt x="552" y="0"/>
                  </a:moveTo>
                  <a:cubicBezTo>
                    <a:pt x="251" y="0"/>
                    <a:pt x="0" y="251"/>
                    <a:pt x="0" y="577"/>
                  </a:cubicBezTo>
                  <a:lnTo>
                    <a:pt x="0" y="21153"/>
                  </a:lnTo>
                  <a:lnTo>
                    <a:pt x="1103" y="21153"/>
                  </a:lnTo>
                  <a:lnTo>
                    <a:pt x="1103" y="577"/>
                  </a:lnTo>
                  <a:cubicBezTo>
                    <a:pt x="1103" y="251"/>
                    <a:pt x="852"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085;p48">
              <a:extLst>
                <a:ext uri="{FF2B5EF4-FFF2-40B4-BE49-F238E27FC236}">
                  <a16:creationId xmlns:a16="http://schemas.microsoft.com/office/drawing/2014/main" id="{C0C265F5-9D02-E81C-9411-267C35BEB4A5}"/>
                </a:ext>
              </a:extLst>
            </p:cNvPr>
            <p:cNvSpPr/>
            <p:nvPr/>
          </p:nvSpPr>
          <p:spPr>
            <a:xfrm>
              <a:off x="6533213" y="1537943"/>
              <a:ext cx="101990" cy="2257551"/>
            </a:xfrm>
            <a:custGeom>
              <a:avLst/>
              <a:gdLst/>
              <a:ahLst/>
              <a:cxnLst/>
              <a:rect l="l" t="t" r="r" b="b"/>
              <a:pathLst>
                <a:path w="1104" h="24437" extrusionOk="0">
                  <a:moveTo>
                    <a:pt x="552" y="0"/>
                  </a:moveTo>
                  <a:cubicBezTo>
                    <a:pt x="251" y="0"/>
                    <a:pt x="0" y="251"/>
                    <a:pt x="0" y="552"/>
                  </a:cubicBezTo>
                  <a:lnTo>
                    <a:pt x="0"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086;p48">
              <a:extLst>
                <a:ext uri="{FF2B5EF4-FFF2-40B4-BE49-F238E27FC236}">
                  <a16:creationId xmlns:a16="http://schemas.microsoft.com/office/drawing/2014/main" id="{513AF117-642F-1ABD-6B9D-6DCB2B06B786}"/>
                </a:ext>
              </a:extLst>
            </p:cNvPr>
            <p:cNvSpPr/>
            <p:nvPr/>
          </p:nvSpPr>
          <p:spPr>
            <a:xfrm>
              <a:off x="6683705" y="2563666"/>
              <a:ext cx="104300" cy="1231828"/>
            </a:xfrm>
            <a:custGeom>
              <a:avLst/>
              <a:gdLst/>
              <a:ahLst/>
              <a:cxnLst/>
              <a:rect l="l" t="t" r="r" b="b"/>
              <a:pathLst>
                <a:path w="1129" h="13334" extrusionOk="0">
                  <a:moveTo>
                    <a:pt x="577" y="0"/>
                  </a:moveTo>
                  <a:cubicBezTo>
                    <a:pt x="251" y="0"/>
                    <a:pt x="1" y="251"/>
                    <a:pt x="1" y="576"/>
                  </a:cubicBezTo>
                  <a:lnTo>
                    <a:pt x="1" y="13333"/>
                  </a:lnTo>
                  <a:lnTo>
                    <a:pt x="1128" y="13333"/>
                  </a:lnTo>
                  <a:lnTo>
                    <a:pt x="1128" y="576"/>
                  </a:lnTo>
                  <a:cubicBezTo>
                    <a:pt x="1128"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087;p48">
              <a:extLst>
                <a:ext uri="{FF2B5EF4-FFF2-40B4-BE49-F238E27FC236}">
                  <a16:creationId xmlns:a16="http://schemas.microsoft.com/office/drawing/2014/main" id="{B004F3E2-C7E9-DDEB-637A-2046FAD816B4}"/>
                </a:ext>
              </a:extLst>
            </p:cNvPr>
            <p:cNvSpPr/>
            <p:nvPr/>
          </p:nvSpPr>
          <p:spPr>
            <a:xfrm>
              <a:off x="6836506" y="2413083"/>
              <a:ext cx="101990" cy="1382412"/>
            </a:xfrm>
            <a:custGeom>
              <a:avLst/>
              <a:gdLst/>
              <a:ahLst/>
              <a:cxnLst/>
              <a:rect l="l" t="t" r="r" b="b"/>
              <a:pathLst>
                <a:path w="1104" h="14964" extrusionOk="0">
                  <a:moveTo>
                    <a:pt x="552" y="1"/>
                  </a:moveTo>
                  <a:cubicBezTo>
                    <a:pt x="251" y="1"/>
                    <a:pt x="1" y="252"/>
                    <a:pt x="1" y="552"/>
                  </a:cubicBezTo>
                  <a:lnTo>
                    <a:pt x="1" y="14963"/>
                  </a:lnTo>
                  <a:lnTo>
                    <a:pt x="1103" y="14963"/>
                  </a:lnTo>
                  <a:lnTo>
                    <a:pt x="1103" y="552"/>
                  </a:lnTo>
                  <a:cubicBezTo>
                    <a:pt x="1103" y="252"/>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088;p48">
              <a:extLst>
                <a:ext uri="{FF2B5EF4-FFF2-40B4-BE49-F238E27FC236}">
                  <a16:creationId xmlns:a16="http://schemas.microsoft.com/office/drawing/2014/main" id="{003C2C9C-529B-D0DC-F7DE-4AE87428781B}"/>
                </a:ext>
              </a:extLst>
            </p:cNvPr>
            <p:cNvSpPr/>
            <p:nvPr/>
          </p:nvSpPr>
          <p:spPr>
            <a:xfrm>
              <a:off x="6989307" y="2107481"/>
              <a:ext cx="101990" cy="1688013"/>
            </a:xfrm>
            <a:custGeom>
              <a:avLst/>
              <a:gdLst/>
              <a:ahLst/>
              <a:cxnLst/>
              <a:rect l="l" t="t" r="r" b="b"/>
              <a:pathLst>
                <a:path w="1104" h="18272" extrusionOk="0">
                  <a:moveTo>
                    <a:pt x="552" y="1"/>
                  </a:moveTo>
                  <a:cubicBezTo>
                    <a:pt x="251" y="1"/>
                    <a:pt x="1" y="251"/>
                    <a:pt x="1" y="577"/>
                  </a:cubicBezTo>
                  <a:lnTo>
                    <a:pt x="1" y="18271"/>
                  </a:lnTo>
                  <a:lnTo>
                    <a:pt x="1104" y="18271"/>
                  </a:lnTo>
                  <a:lnTo>
                    <a:pt x="1104" y="577"/>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089;p48">
              <a:extLst>
                <a:ext uri="{FF2B5EF4-FFF2-40B4-BE49-F238E27FC236}">
                  <a16:creationId xmlns:a16="http://schemas.microsoft.com/office/drawing/2014/main" id="{7C3CCC6B-F01A-6C23-334A-55083F0860F9}"/>
                </a:ext>
              </a:extLst>
            </p:cNvPr>
            <p:cNvSpPr/>
            <p:nvPr/>
          </p:nvSpPr>
          <p:spPr>
            <a:xfrm>
              <a:off x="7139799" y="1537943"/>
              <a:ext cx="104300" cy="2257551"/>
            </a:xfrm>
            <a:custGeom>
              <a:avLst/>
              <a:gdLst/>
              <a:ahLst/>
              <a:cxnLst/>
              <a:rect l="l" t="t" r="r" b="b"/>
              <a:pathLst>
                <a:path w="1129" h="24437" extrusionOk="0">
                  <a:moveTo>
                    <a:pt x="577" y="0"/>
                  </a:moveTo>
                  <a:cubicBezTo>
                    <a:pt x="252" y="0"/>
                    <a:pt x="1" y="251"/>
                    <a:pt x="1" y="552"/>
                  </a:cubicBezTo>
                  <a:lnTo>
                    <a:pt x="1" y="24436"/>
                  </a:lnTo>
                  <a:lnTo>
                    <a:pt x="1129" y="24436"/>
                  </a:lnTo>
                  <a:lnTo>
                    <a:pt x="1129" y="552"/>
                  </a:lnTo>
                  <a:cubicBezTo>
                    <a:pt x="1129"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090;p48">
              <a:extLst>
                <a:ext uri="{FF2B5EF4-FFF2-40B4-BE49-F238E27FC236}">
                  <a16:creationId xmlns:a16="http://schemas.microsoft.com/office/drawing/2014/main" id="{52637611-31C3-4BF3-78BF-10D23FDF755D}"/>
                </a:ext>
              </a:extLst>
            </p:cNvPr>
            <p:cNvSpPr/>
            <p:nvPr/>
          </p:nvSpPr>
          <p:spPr>
            <a:xfrm>
              <a:off x="7292692" y="1841235"/>
              <a:ext cx="101898" cy="1954259"/>
            </a:xfrm>
            <a:custGeom>
              <a:avLst/>
              <a:gdLst/>
              <a:ahLst/>
              <a:cxnLst/>
              <a:rect l="l" t="t" r="r" b="b"/>
              <a:pathLst>
                <a:path w="1103" h="21154" extrusionOk="0">
                  <a:moveTo>
                    <a:pt x="551" y="0"/>
                  </a:moveTo>
                  <a:cubicBezTo>
                    <a:pt x="251" y="0"/>
                    <a:pt x="0" y="251"/>
                    <a:pt x="0" y="577"/>
                  </a:cubicBezTo>
                  <a:lnTo>
                    <a:pt x="0" y="21153"/>
                  </a:lnTo>
                  <a:lnTo>
                    <a:pt x="1103" y="21153"/>
                  </a:lnTo>
                  <a:lnTo>
                    <a:pt x="1103" y="577"/>
                  </a:lnTo>
                  <a:cubicBezTo>
                    <a:pt x="1103" y="251"/>
                    <a:pt x="852"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091;p48">
              <a:extLst>
                <a:ext uri="{FF2B5EF4-FFF2-40B4-BE49-F238E27FC236}">
                  <a16:creationId xmlns:a16="http://schemas.microsoft.com/office/drawing/2014/main" id="{12A82A27-5EBE-1860-8B6F-437899BEE922}"/>
                </a:ext>
              </a:extLst>
            </p:cNvPr>
            <p:cNvSpPr/>
            <p:nvPr/>
          </p:nvSpPr>
          <p:spPr>
            <a:xfrm>
              <a:off x="7445493" y="2107481"/>
              <a:ext cx="101898" cy="1688013"/>
            </a:xfrm>
            <a:custGeom>
              <a:avLst/>
              <a:gdLst/>
              <a:ahLst/>
              <a:cxnLst/>
              <a:rect l="l" t="t" r="r" b="b"/>
              <a:pathLst>
                <a:path w="1103" h="18272" extrusionOk="0">
                  <a:moveTo>
                    <a:pt x="552" y="1"/>
                  </a:moveTo>
                  <a:cubicBezTo>
                    <a:pt x="251" y="1"/>
                    <a:pt x="0" y="251"/>
                    <a:pt x="0" y="577"/>
                  </a:cubicBezTo>
                  <a:lnTo>
                    <a:pt x="0" y="18271"/>
                  </a:lnTo>
                  <a:lnTo>
                    <a:pt x="1103" y="18271"/>
                  </a:lnTo>
                  <a:lnTo>
                    <a:pt x="1103" y="577"/>
                  </a:lnTo>
                  <a:cubicBezTo>
                    <a:pt x="1103" y="251"/>
                    <a:pt x="852"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092;p48">
              <a:extLst>
                <a:ext uri="{FF2B5EF4-FFF2-40B4-BE49-F238E27FC236}">
                  <a16:creationId xmlns:a16="http://schemas.microsoft.com/office/drawing/2014/main" id="{5DA45673-B527-8555-8E80-E8CC8F68B819}"/>
                </a:ext>
              </a:extLst>
            </p:cNvPr>
            <p:cNvSpPr/>
            <p:nvPr/>
          </p:nvSpPr>
          <p:spPr>
            <a:xfrm>
              <a:off x="7595985" y="2336683"/>
              <a:ext cx="104300" cy="1458812"/>
            </a:xfrm>
            <a:custGeom>
              <a:avLst/>
              <a:gdLst/>
              <a:ahLst/>
              <a:cxnLst/>
              <a:rect l="l" t="t" r="r" b="b"/>
              <a:pathLst>
                <a:path w="1129" h="15791" extrusionOk="0">
                  <a:moveTo>
                    <a:pt x="577" y="1"/>
                  </a:moveTo>
                  <a:cubicBezTo>
                    <a:pt x="251" y="1"/>
                    <a:pt x="0" y="251"/>
                    <a:pt x="0" y="552"/>
                  </a:cubicBezTo>
                  <a:lnTo>
                    <a:pt x="0" y="15790"/>
                  </a:lnTo>
                  <a:lnTo>
                    <a:pt x="1128" y="15790"/>
                  </a:lnTo>
                  <a:lnTo>
                    <a:pt x="1128" y="552"/>
                  </a:lnTo>
                  <a:cubicBezTo>
                    <a:pt x="1128" y="251"/>
                    <a:pt x="877"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093;p48">
              <a:extLst>
                <a:ext uri="{FF2B5EF4-FFF2-40B4-BE49-F238E27FC236}">
                  <a16:creationId xmlns:a16="http://schemas.microsoft.com/office/drawing/2014/main" id="{A9A201E0-DBF8-4D6A-B808-5AFD0C4D7979}"/>
                </a:ext>
              </a:extLst>
            </p:cNvPr>
            <p:cNvSpPr/>
            <p:nvPr/>
          </p:nvSpPr>
          <p:spPr>
            <a:xfrm>
              <a:off x="7748786" y="2146836"/>
              <a:ext cx="101990" cy="1648658"/>
            </a:xfrm>
            <a:custGeom>
              <a:avLst/>
              <a:gdLst/>
              <a:ahLst/>
              <a:cxnLst/>
              <a:rect l="l" t="t" r="r" b="b"/>
              <a:pathLst>
                <a:path w="1104" h="17846" extrusionOk="0">
                  <a:moveTo>
                    <a:pt x="552" y="1"/>
                  </a:moveTo>
                  <a:cubicBezTo>
                    <a:pt x="251" y="1"/>
                    <a:pt x="0" y="251"/>
                    <a:pt x="0" y="552"/>
                  </a:cubicBezTo>
                  <a:lnTo>
                    <a:pt x="0" y="17845"/>
                  </a:lnTo>
                  <a:lnTo>
                    <a:pt x="1103" y="17845"/>
                  </a:lnTo>
                  <a:lnTo>
                    <a:pt x="1103" y="552"/>
                  </a:lnTo>
                  <a:cubicBezTo>
                    <a:pt x="1103"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094;p48">
              <a:extLst>
                <a:ext uri="{FF2B5EF4-FFF2-40B4-BE49-F238E27FC236}">
                  <a16:creationId xmlns:a16="http://schemas.microsoft.com/office/drawing/2014/main" id="{47B048AA-3345-BF3F-6938-C103CE5B927D}"/>
                </a:ext>
              </a:extLst>
            </p:cNvPr>
            <p:cNvSpPr/>
            <p:nvPr/>
          </p:nvSpPr>
          <p:spPr>
            <a:xfrm>
              <a:off x="7901587" y="1917635"/>
              <a:ext cx="101990" cy="1877859"/>
            </a:xfrm>
            <a:custGeom>
              <a:avLst/>
              <a:gdLst/>
              <a:ahLst/>
              <a:cxnLst/>
              <a:rect l="l" t="t" r="r" b="b"/>
              <a:pathLst>
                <a:path w="1104" h="20327" extrusionOk="0">
                  <a:moveTo>
                    <a:pt x="552" y="0"/>
                  </a:moveTo>
                  <a:cubicBezTo>
                    <a:pt x="251" y="0"/>
                    <a:pt x="1" y="251"/>
                    <a:pt x="1" y="552"/>
                  </a:cubicBezTo>
                  <a:lnTo>
                    <a:pt x="1" y="20326"/>
                  </a:lnTo>
                  <a:lnTo>
                    <a:pt x="1103" y="2032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095;p48">
              <a:extLst>
                <a:ext uri="{FF2B5EF4-FFF2-40B4-BE49-F238E27FC236}">
                  <a16:creationId xmlns:a16="http://schemas.microsoft.com/office/drawing/2014/main" id="{2CAD77F0-23D8-D871-C61B-CCF3B9CFA762}"/>
                </a:ext>
              </a:extLst>
            </p:cNvPr>
            <p:cNvSpPr/>
            <p:nvPr/>
          </p:nvSpPr>
          <p:spPr>
            <a:xfrm>
              <a:off x="5363924" y="2751203"/>
              <a:ext cx="157605" cy="157512"/>
            </a:xfrm>
            <a:custGeom>
              <a:avLst/>
              <a:gdLst/>
              <a:ahLst/>
              <a:cxnLst/>
              <a:rect l="l" t="t" r="r" b="b"/>
              <a:pathLst>
                <a:path w="1706" h="1705" extrusionOk="0">
                  <a:moveTo>
                    <a:pt x="276" y="0"/>
                  </a:moveTo>
                  <a:lnTo>
                    <a:pt x="1" y="301"/>
                  </a:lnTo>
                  <a:lnTo>
                    <a:pt x="1429" y="1704"/>
                  </a:lnTo>
                  <a:lnTo>
                    <a:pt x="1705"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096;p48">
              <a:extLst>
                <a:ext uri="{FF2B5EF4-FFF2-40B4-BE49-F238E27FC236}">
                  <a16:creationId xmlns:a16="http://schemas.microsoft.com/office/drawing/2014/main" id="{B407FC4E-D6C0-68F4-1E7B-B7D5321D84E1}"/>
                </a:ext>
              </a:extLst>
            </p:cNvPr>
            <p:cNvSpPr/>
            <p:nvPr/>
          </p:nvSpPr>
          <p:spPr>
            <a:xfrm>
              <a:off x="5363924" y="2751203"/>
              <a:ext cx="157605" cy="157512"/>
            </a:xfrm>
            <a:custGeom>
              <a:avLst/>
              <a:gdLst/>
              <a:ahLst/>
              <a:cxnLst/>
              <a:rect l="l" t="t" r="r" b="b"/>
              <a:pathLst>
                <a:path w="1706" h="1705" extrusionOk="0">
                  <a:moveTo>
                    <a:pt x="1404" y="0"/>
                  </a:moveTo>
                  <a:lnTo>
                    <a:pt x="1" y="1404"/>
                  </a:lnTo>
                  <a:lnTo>
                    <a:pt x="302" y="1704"/>
                  </a:lnTo>
                  <a:lnTo>
                    <a:pt x="1705"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097;p48">
              <a:extLst>
                <a:ext uri="{FF2B5EF4-FFF2-40B4-BE49-F238E27FC236}">
                  <a16:creationId xmlns:a16="http://schemas.microsoft.com/office/drawing/2014/main" id="{D128B963-8C44-9441-A51B-6234D7601AE9}"/>
                </a:ext>
              </a:extLst>
            </p:cNvPr>
            <p:cNvSpPr/>
            <p:nvPr/>
          </p:nvSpPr>
          <p:spPr>
            <a:xfrm>
              <a:off x="5560792" y="3299846"/>
              <a:ext cx="3128071" cy="526211"/>
            </a:xfrm>
            <a:custGeom>
              <a:avLst/>
              <a:gdLst/>
              <a:ahLst/>
              <a:cxnLst/>
              <a:rect l="l" t="t" r="r" b="b"/>
              <a:pathLst>
                <a:path w="33860" h="5696" extrusionOk="0">
                  <a:moveTo>
                    <a:pt x="16024" y="1"/>
                  </a:moveTo>
                  <a:cubicBezTo>
                    <a:pt x="14503" y="1"/>
                    <a:pt x="13074" y="526"/>
                    <a:pt x="12080" y="1109"/>
                  </a:cubicBezTo>
                  <a:cubicBezTo>
                    <a:pt x="10805" y="1851"/>
                    <a:pt x="9601" y="3129"/>
                    <a:pt x="7844" y="3129"/>
                  </a:cubicBezTo>
                  <a:cubicBezTo>
                    <a:pt x="7288" y="3129"/>
                    <a:pt x="6677" y="3001"/>
                    <a:pt x="5990" y="2688"/>
                  </a:cubicBezTo>
                  <a:cubicBezTo>
                    <a:pt x="5615" y="2516"/>
                    <a:pt x="5235" y="2442"/>
                    <a:pt x="4858" y="2442"/>
                  </a:cubicBezTo>
                  <a:cubicBezTo>
                    <a:pt x="2364" y="2442"/>
                    <a:pt x="0" y="5695"/>
                    <a:pt x="0" y="5695"/>
                  </a:cubicBezTo>
                  <a:lnTo>
                    <a:pt x="33860" y="5695"/>
                  </a:lnTo>
                  <a:cubicBezTo>
                    <a:pt x="32762" y="2945"/>
                    <a:pt x="30793" y="2179"/>
                    <a:pt x="28930" y="2179"/>
                  </a:cubicBezTo>
                  <a:cubicBezTo>
                    <a:pt x="27348" y="2179"/>
                    <a:pt x="25842" y="2732"/>
                    <a:pt x="25013" y="3089"/>
                  </a:cubicBezTo>
                  <a:cubicBezTo>
                    <a:pt x="24550" y="3285"/>
                    <a:pt x="24138" y="3379"/>
                    <a:pt x="23737" y="3379"/>
                  </a:cubicBezTo>
                  <a:cubicBezTo>
                    <a:pt x="22552" y="3379"/>
                    <a:pt x="21472" y="2557"/>
                    <a:pt x="19524" y="1134"/>
                  </a:cubicBezTo>
                  <a:cubicBezTo>
                    <a:pt x="18405" y="308"/>
                    <a:pt x="17188" y="1"/>
                    <a:pt x="16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098;p48">
              <a:extLst>
                <a:ext uri="{FF2B5EF4-FFF2-40B4-BE49-F238E27FC236}">
                  <a16:creationId xmlns:a16="http://schemas.microsoft.com/office/drawing/2014/main" id="{A1B7DA38-DDE6-E2AB-A54D-4C926187DA49}"/>
                </a:ext>
              </a:extLst>
            </p:cNvPr>
            <p:cNvSpPr/>
            <p:nvPr/>
          </p:nvSpPr>
          <p:spPr>
            <a:xfrm>
              <a:off x="5185625" y="2822984"/>
              <a:ext cx="3230062" cy="956251"/>
            </a:xfrm>
            <a:custGeom>
              <a:avLst/>
              <a:gdLst/>
              <a:ahLst/>
              <a:cxnLst/>
              <a:rect l="l" t="t" r="r" b="b"/>
              <a:pathLst>
                <a:path w="34964" h="10351" extrusionOk="0">
                  <a:moveTo>
                    <a:pt x="12232" y="0"/>
                  </a:moveTo>
                  <a:cubicBezTo>
                    <a:pt x="11530" y="25"/>
                    <a:pt x="10803" y="551"/>
                    <a:pt x="10076" y="1554"/>
                  </a:cubicBezTo>
                  <a:cubicBezTo>
                    <a:pt x="9024" y="2957"/>
                    <a:pt x="7520" y="3684"/>
                    <a:pt x="5665" y="3684"/>
                  </a:cubicBezTo>
                  <a:cubicBezTo>
                    <a:pt x="4061" y="3684"/>
                    <a:pt x="2783" y="4186"/>
                    <a:pt x="1856" y="5163"/>
                  </a:cubicBezTo>
                  <a:cubicBezTo>
                    <a:pt x="1" y="7118"/>
                    <a:pt x="101" y="10226"/>
                    <a:pt x="126" y="10351"/>
                  </a:cubicBezTo>
                  <a:lnTo>
                    <a:pt x="527" y="10326"/>
                  </a:lnTo>
                  <a:cubicBezTo>
                    <a:pt x="527" y="10301"/>
                    <a:pt x="427" y="7268"/>
                    <a:pt x="2156" y="5464"/>
                  </a:cubicBezTo>
                  <a:cubicBezTo>
                    <a:pt x="3008" y="4561"/>
                    <a:pt x="4186" y="4110"/>
                    <a:pt x="5665" y="4110"/>
                  </a:cubicBezTo>
                  <a:cubicBezTo>
                    <a:pt x="7670" y="4110"/>
                    <a:pt x="9249" y="3333"/>
                    <a:pt x="10402" y="1780"/>
                  </a:cubicBezTo>
                  <a:cubicBezTo>
                    <a:pt x="11054" y="902"/>
                    <a:pt x="11680" y="426"/>
                    <a:pt x="12257" y="426"/>
                  </a:cubicBezTo>
                  <a:cubicBezTo>
                    <a:pt x="12683" y="426"/>
                    <a:pt x="13084" y="627"/>
                    <a:pt x="13485" y="1103"/>
                  </a:cubicBezTo>
                  <a:cubicBezTo>
                    <a:pt x="13861" y="1554"/>
                    <a:pt x="14111" y="2055"/>
                    <a:pt x="14337" y="2506"/>
                  </a:cubicBezTo>
                  <a:cubicBezTo>
                    <a:pt x="14713" y="3233"/>
                    <a:pt x="15064" y="3935"/>
                    <a:pt x="15916" y="4085"/>
                  </a:cubicBezTo>
                  <a:cubicBezTo>
                    <a:pt x="15974" y="4097"/>
                    <a:pt x="16031" y="4103"/>
                    <a:pt x="16088" y="4103"/>
                  </a:cubicBezTo>
                  <a:cubicBezTo>
                    <a:pt x="16739" y="4103"/>
                    <a:pt x="17294" y="3338"/>
                    <a:pt x="17871" y="2531"/>
                  </a:cubicBezTo>
                  <a:cubicBezTo>
                    <a:pt x="18439" y="1741"/>
                    <a:pt x="19007" y="902"/>
                    <a:pt x="19623" y="902"/>
                  </a:cubicBezTo>
                  <a:cubicBezTo>
                    <a:pt x="19632" y="902"/>
                    <a:pt x="19641" y="902"/>
                    <a:pt x="19650" y="902"/>
                  </a:cubicBezTo>
                  <a:cubicBezTo>
                    <a:pt x="20277" y="927"/>
                    <a:pt x="20803" y="1629"/>
                    <a:pt x="21354" y="2381"/>
                  </a:cubicBezTo>
                  <a:cubicBezTo>
                    <a:pt x="21981" y="3208"/>
                    <a:pt x="22633" y="4085"/>
                    <a:pt x="23535" y="4110"/>
                  </a:cubicBezTo>
                  <a:cubicBezTo>
                    <a:pt x="24136" y="4110"/>
                    <a:pt x="24613" y="3885"/>
                    <a:pt x="25064" y="3659"/>
                  </a:cubicBezTo>
                  <a:cubicBezTo>
                    <a:pt x="25458" y="3475"/>
                    <a:pt x="25828" y="3302"/>
                    <a:pt x="26242" y="3302"/>
                  </a:cubicBezTo>
                  <a:cubicBezTo>
                    <a:pt x="26670" y="3302"/>
                    <a:pt x="27146" y="3487"/>
                    <a:pt x="27745" y="4035"/>
                  </a:cubicBezTo>
                  <a:cubicBezTo>
                    <a:pt x="28472" y="4712"/>
                    <a:pt x="28773" y="5288"/>
                    <a:pt x="29049" y="5790"/>
                  </a:cubicBezTo>
                  <a:cubicBezTo>
                    <a:pt x="29500" y="6642"/>
                    <a:pt x="29851" y="7293"/>
                    <a:pt x="31806" y="7569"/>
                  </a:cubicBezTo>
                  <a:cubicBezTo>
                    <a:pt x="34512" y="7945"/>
                    <a:pt x="34312" y="10150"/>
                    <a:pt x="34287" y="10251"/>
                  </a:cubicBezTo>
                  <a:lnTo>
                    <a:pt x="34713" y="10276"/>
                  </a:lnTo>
                  <a:cubicBezTo>
                    <a:pt x="34713" y="10251"/>
                    <a:pt x="34964" y="7594"/>
                    <a:pt x="31856" y="7168"/>
                  </a:cubicBezTo>
                  <a:cubicBezTo>
                    <a:pt x="30126" y="6917"/>
                    <a:pt x="29851" y="6416"/>
                    <a:pt x="29400" y="5589"/>
                  </a:cubicBezTo>
                  <a:cubicBezTo>
                    <a:pt x="29149" y="5088"/>
                    <a:pt x="28798" y="4461"/>
                    <a:pt x="28021" y="3734"/>
                  </a:cubicBezTo>
                  <a:cubicBezTo>
                    <a:pt x="27327" y="3091"/>
                    <a:pt x="26760" y="2879"/>
                    <a:pt x="26255" y="2879"/>
                  </a:cubicBezTo>
                  <a:cubicBezTo>
                    <a:pt x="25759" y="2879"/>
                    <a:pt x="25324" y="3084"/>
                    <a:pt x="24888" y="3283"/>
                  </a:cubicBezTo>
                  <a:cubicBezTo>
                    <a:pt x="24486" y="3496"/>
                    <a:pt x="24107" y="3686"/>
                    <a:pt x="23645" y="3686"/>
                  </a:cubicBezTo>
                  <a:cubicBezTo>
                    <a:pt x="23617" y="3686"/>
                    <a:pt x="23589" y="3686"/>
                    <a:pt x="23560" y="3684"/>
                  </a:cubicBezTo>
                  <a:cubicBezTo>
                    <a:pt x="22858" y="3684"/>
                    <a:pt x="22257" y="2882"/>
                    <a:pt x="21680" y="2130"/>
                  </a:cubicBezTo>
                  <a:cubicBezTo>
                    <a:pt x="21104" y="1353"/>
                    <a:pt x="20477" y="526"/>
                    <a:pt x="19675" y="501"/>
                  </a:cubicBezTo>
                  <a:cubicBezTo>
                    <a:pt x="19653" y="500"/>
                    <a:pt x="19631" y="499"/>
                    <a:pt x="19609" y="499"/>
                  </a:cubicBezTo>
                  <a:cubicBezTo>
                    <a:pt x="18789" y="499"/>
                    <a:pt x="18155" y="1402"/>
                    <a:pt x="17520" y="2281"/>
                  </a:cubicBezTo>
                  <a:cubicBezTo>
                    <a:pt x="17049" y="2987"/>
                    <a:pt x="16534" y="3693"/>
                    <a:pt x="16078" y="3693"/>
                  </a:cubicBezTo>
                  <a:cubicBezTo>
                    <a:pt x="16049" y="3693"/>
                    <a:pt x="16020" y="3690"/>
                    <a:pt x="15991" y="3684"/>
                  </a:cubicBezTo>
                  <a:cubicBezTo>
                    <a:pt x="15339" y="3559"/>
                    <a:pt x="15089" y="3033"/>
                    <a:pt x="14713" y="2306"/>
                  </a:cubicBezTo>
                  <a:cubicBezTo>
                    <a:pt x="14487" y="1855"/>
                    <a:pt x="14212" y="1328"/>
                    <a:pt x="13811" y="852"/>
                  </a:cubicBezTo>
                  <a:cubicBezTo>
                    <a:pt x="13309" y="276"/>
                    <a:pt x="12783" y="0"/>
                    <a:pt x="12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099;p48">
              <a:extLst>
                <a:ext uri="{FF2B5EF4-FFF2-40B4-BE49-F238E27FC236}">
                  <a16:creationId xmlns:a16="http://schemas.microsoft.com/office/drawing/2014/main" id="{A885433D-EDDD-84CF-BB9B-858274D7EE8D}"/>
                </a:ext>
              </a:extLst>
            </p:cNvPr>
            <p:cNvSpPr/>
            <p:nvPr/>
          </p:nvSpPr>
          <p:spPr>
            <a:xfrm>
              <a:off x="8593904" y="2193120"/>
              <a:ext cx="127395" cy="766498"/>
            </a:xfrm>
            <a:custGeom>
              <a:avLst/>
              <a:gdLst/>
              <a:ahLst/>
              <a:cxnLst/>
              <a:rect l="l" t="t" r="r" b="b"/>
              <a:pathLst>
                <a:path w="1379" h="8297" extrusionOk="0">
                  <a:moveTo>
                    <a:pt x="1203" y="1"/>
                  </a:moveTo>
                  <a:lnTo>
                    <a:pt x="426" y="678"/>
                  </a:lnTo>
                  <a:cubicBezTo>
                    <a:pt x="101" y="953"/>
                    <a:pt x="76" y="1455"/>
                    <a:pt x="351" y="1805"/>
                  </a:cubicBezTo>
                  <a:lnTo>
                    <a:pt x="903" y="2407"/>
                  </a:lnTo>
                  <a:cubicBezTo>
                    <a:pt x="1003" y="2532"/>
                    <a:pt x="1053" y="2683"/>
                    <a:pt x="1028" y="2833"/>
                  </a:cubicBezTo>
                  <a:cubicBezTo>
                    <a:pt x="1028" y="2958"/>
                    <a:pt x="953" y="3109"/>
                    <a:pt x="852" y="3209"/>
                  </a:cubicBezTo>
                  <a:lnTo>
                    <a:pt x="326" y="3660"/>
                  </a:lnTo>
                  <a:cubicBezTo>
                    <a:pt x="176" y="3785"/>
                    <a:pt x="76" y="3986"/>
                    <a:pt x="50" y="4212"/>
                  </a:cubicBezTo>
                  <a:cubicBezTo>
                    <a:pt x="50" y="4412"/>
                    <a:pt x="101" y="4638"/>
                    <a:pt x="251" y="4788"/>
                  </a:cubicBezTo>
                  <a:lnTo>
                    <a:pt x="752" y="5339"/>
                  </a:lnTo>
                  <a:cubicBezTo>
                    <a:pt x="852" y="5440"/>
                    <a:pt x="903" y="5590"/>
                    <a:pt x="878" y="5765"/>
                  </a:cubicBezTo>
                  <a:cubicBezTo>
                    <a:pt x="878" y="5916"/>
                    <a:pt x="802" y="6041"/>
                    <a:pt x="677" y="6141"/>
                  </a:cubicBezTo>
                  <a:lnTo>
                    <a:pt x="326" y="6417"/>
                  </a:lnTo>
                  <a:cubicBezTo>
                    <a:pt x="126" y="6567"/>
                    <a:pt x="25" y="6768"/>
                    <a:pt x="0" y="7019"/>
                  </a:cubicBezTo>
                  <a:cubicBezTo>
                    <a:pt x="0" y="7244"/>
                    <a:pt x="101" y="7470"/>
                    <a:pt x="251" y="7620"/>
                  </a:cubicBezTo>
                  <a:lnTo>
                    <a:pt x="953" y="8297"/>
                  </a:lnTo>
                  <a:lnTo>
                    <a:pt x="1128" y="8121"/>
                  </a:lnTo>
                  <a:lnTo>
                    <a:pt x="426" y="7445"/>
                  </a:lnTo>
                  <a:cubicBezTo>
                    <a:pt x="301" y="7344"/>
                    <a:pt x="251" y="7194"/>
                    <a:pt x="251" y="7019"/>
                  </a:cubicBezTo>
                  <a:cubicBezTo>
                    <a:pt x="251" y="6868"/>
                    <a:pt x="326" y="6718"/>
                    <a:pt x="477" y="6618"/>
                  </a:cubicBezTo>
                  <a:lnTo>
                    <a:pt x="827" y="6342"/>
                  </a:lnTo>
                  <a:cubicBezTo>
                    <a:pt x="1003" y="6191"/>
                    <a:pt x="1103" y="5991"/>
                    <a:pt x="1128" y="5765"/>
                  </a:cubicBezTo>
                  <a:cubicBezTo>
                    <a:pt x="1153" y="5540"/>
                    <a:pt x="1078" y="5339"/>
                    <a:pt x="928" y="5164"/>
                  </a:cubicBezTo>
                  <a:lnTo>
                    <a:pt x="426" y="4638"/>
                  </a:lnTo>
                  <a:cubicBezTo>
                    <a:pt x="326" y="4512"/>
                    <a:pt x="276" y="4362"/>
                    <a:pt x="301" y="4212"/>
                  </a:cubicBezTo>
                  <a:cubicBezTo>
                    <a:pt x="301" y="4061"/>
                    <a:pt x="376" y="3936"/>
                    <a:pt x="477" y="3836"/>
                  </a:cubicBezTo>
                  <a:lnTo>
                    <a:pt x="1003" y="3384"/>
                  </a:lnTo>
                  <a:cubicBezTo>
                    <a:pt x="1153" y="3259"/>
                    <a:pt x="1253" y="3059"/>
                    <a:pt x="1279" y="2833"/>
                  </a:cubicBezTo>
                  <a:cubicBezTo>
                    <a:pt x="1304" y="2633"/>
                    <a:pt x="1228" y="2432"/>
                    <a:pt x="1078" y="2257"/>
                  </a:cubicBezTo>
                  <a:lnTo>
                    <a:pt x="552" y="1630"/>
                  </a:lnTo>
                  <a:cubicBezTo>
                    <a:pt x="351" y="1404"/>
                    <a:pt x="376" y="1054"/>
                    <a:pt x="602" y="853"/>
                  </a:cubicBezTo>
                  <a:lnTo>
                    <a:pt x="1379" y="176"/>
                  </a:lnTo>
                  <a:lnTo>
                    <a:pt x="1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100;p48">
              <a:extLst>
                <a:ext uri="{FF2B5EF4-FFF2-40B4-BE49-F238E27FC236}">
                  <a16:creationId xmlns:a16="http://schemas.microsoft.com/office/drawing/2014/main" id="{F2B9A72D-613D-D844-5EC6-EC80B63D12F7}"/>
                </a:ext>
              </a:extLst>
            </p:cNvPr>
            <p:cNvSpPr/>
            <p:nvPr/>
          </p:nvSpPr>
          <p:spPr>
            <a:xfrm>
              <a:off x="7950181" y="3230484"/>
              <a:ext cx="41849" cy="558083"/>
            </a:xfrm>
            <a:custGeom>
              <a:avLst/>
              <a:gdLst/>
              <a:ahLst/>
              <a:cxnLst/>
              <a:rect l="l" t="t" r="r" b="b"/>
              <a:pathLst>
                <a:path w="453" h="6041" extrusionOk="0">
                  <a:moveTo>
                    <a:pt x="1" y="0"/>
                  </a:moveTo>
                  <a:lnTo>
                    <a:pt x="1" y="6040"/>
                  </a:lnTo>
                  <a:lnTo>
                    <a:pt x="452" y="6040"/>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101;p48">
              <a:extLst>
                <a:ext uri="{FF2B5EF4-FFF2-40B4-BE49-F238E27FC236}">
                  <a16:creationId xmlns:a16="http://schemas.microsoft.com/office/drawing/2014/main" id="{70106687-E337-B50E-DF49-C4D4D5688398}"/>
                </a:ext>
              </a:extLst>
            </p:cNvPr>
            <p:cNvSpPr/>
            <p:nvPr/>
          </p:nvSpPr>
          <p:spPr>
            <a:xfrm>
              <a:off x="7762643" y="2681731"/>
              <a:ext cx="565104" cy="548844"/>
            </a:xfrm>
            <a:custGeom>
              <a:avLst/>
              <a:gdLst/>
              <a:ahLst/>
              <a:cxnLst/>
              <a:rect l="l" t="t" r="r" b="b"/>
              <a:pathLst>
                <a:path w="6117" h="5941" extrusionOk="0">
                  <a:moveTo>
                    <a:pt x="1104" y="0"/>
                  </a:moveTo>
                  <a:cubicBezTo>
                    <a:pt x="502" y="0"/>
                    <a:pt x="1" y="451"/>
                    <a:pt x="1" y="1003"/>
                  </a:cubicBezTo>
                  <a:lnTo>
                    <a:pt x="1" y="5940"/>
                  </a:lnTo>
                  <a:lnTo>
                    <a:pt x="6116" y="5940"/>
                  </a:lnTo>
                  <a:lnTo>
                    <a:pt x="6116" y="1003"/>
                  </a:lnTo>
                  <a:cubicBezTo>
                    <a:pt x="6116" y="451"/>
                    <a:pt x="5615" y="0"/>
                    <a:pt x="5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102;p48">
              <a:extLst>
                <a:ext uri="{FF2B5EF4-FFF2-40B4-BE49-F238E27FC236}">
                  <a16:creationId xmlns:a16="http://schemas.microsoft.com/office/drawing/2014/main" id="{1FBCAF8B-9892-D1AC-3739-7D05ACF8B1C1}"/>
                </a:ext>
              </a:extLst>
            </p:cNvPr>
            <p:cNvSpPr/>
            <p:nvPr/>
          </p:nvSpPr>
          <p:spPr>
            <a:xfrm>
              <a:off x="7466279" y="3207296"/>
              <a:ext cx="861467" cy="67254"/>
            </a:xfrm>
            <a:custGeom>
              <a:avLst/>
              <a:gdLst/>
              <a:ahLst/>
              <a:cxnLst/>
              <a:rect l="l" t="t" r="r" b="b"/>
              <a:pathLst>
                <a:path w="9325" h="728" extrusionOk="0">
                  <a:moveTo>
                    <a:pt x="427" y="0"/>
                  </a:moveTo>
                  <a:cubicBezTo>
                    <a:pt x="201" y="0"/>
                    <a:pt x="1" y="151"/>
                    <a:pt x="1" y="351"/>
                  </a:cubicBezTo>
                  <a:cubicBezTo>
                    <a:pt x="1" y="552"/>
                    <a:pt x="201" y="727"/>
                    <a:pt x="427" y="727"/>
                  </a:cubicBezTo>
                  <a:lnTo>
                    <a:pt x="8923" y="727"/>
                  </a:lnTo>
                  <a:cubicBezTo>
                    <a:pt x="9149" y="727"/>
                    <a:pt x="9324" y="552"/>
                    <a:pt x="9324" y="351"/>
                  </a:cubicBezTo>
                  <a:cubicBezTo>
                    <a:pt x="9324" y="151"/>
                    <a:pt x="9149" y="0"/>
                    <a:pt x="8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103;p48">
              <a:extLst>
                <a:ext uri="{FF2B5EF4-FFF2-40B4-BE49-F238E27FC236}">
                  <a16:creationId xmlns:a16="http://schemas.microsoft.com/office/drawing/2014/main" id="{A225AA71-0B11-34CA-568F-547D490AAA6A}"/>
                </a:ext>
              </a:extLst>
            </p:cNvPr>
            <p:cNvSpPr/>
            <p:nvPr/>
          </p:nvSpPr>
          <p:spPr>
            <a:xfrm>
              <a:off x="7714050" y="3769906"/>
              <a:ext cx="497849" cy="41757"/>
            </a:xfrm>
            <a:custGeom>
              <a:avLst/>
              <a:gdLst/>
              <a:ahLst/>
              <a:cxnLst/>
              <a:rect l="l" t="t" r="r" b="b"/>
              <a:pathLst>
                <a:path w="5389" h="452" extrusionOk="0">
                  <a:moveTo>
                    <a:pt x="0" y="1"/>
                  </a:moveTo>
                  <a:lnTo>
                    <a:pt x="0" y="452"/>
                  </a:lnTo>
                  <a:lnTo>
                    <a:pt x="5389" y="452"/>
                  </a:lnTo>
                  <a:lnTo>
                    <a:pt x="5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104;p48">
              <a:extLst>
                <a:ext uri="{FF2B5EF4-FFF2-40B4-BE49-F238E27FC236}">
                  <a16:creationId xmlns:a16="http://schemas.microsoft.com/office/drawing/2014/main" id="{ACECEF67-0234-341D-B970-07942A09C0A9}"/>
                </a:ext>
              </a:extLst>
            </p:cNvPr>
            <p:cNvSpPr/>
            <p:nvPr/>
          </p:nvSpPr>
          <p:spPr>
            <a:xfrm>
              <a:off x="7709523" y="2337052"/>
              <a:ext cx="613512" cy="601225"/>
            </a:xfrm>
            <a:custGeom>
              <a:avLst/>
              <a:gdLst/>
              <a:ahLst/>
              <a:cxnLst/>
              <a:rect l="l" t="t" r="r" b="b"/>
              <a:pathLst>
                <a:path w="6641" h="6508" extrusionOk="0">
                  <a:moveTo>
                    <a:pt x="3518" y="1"/>
                  </a:moveTo>
                  <a:cubicBezTo>
                    <a:pt x="2751" y="1"/>
                    <a:pt x="1501" y="656"/>
                    <a:pt x="1578" y="2328"/>
                  </a:cubicBezTo>
                  <a:cubicBezTo>
                    <a:pt x="1603" y="3430"/>
                    <a:pt x="1102" y="3481"/>
                    <a:pt x="701" y="4007"/>
                  </a:cubicBezTo>
                  <a:cubicBezTo>
                    <a:pt x="1" y="4966"/>
                    <a:pt x="697" y="6508"/>
                    <a:pt x="2162" y="6508"/>
                  </a:cubicBezTo>
                  <a:cubicBezTo>
                    <a:pt x="2688" y="6508"/>
                    <a:pt x="3314" y="6308"/>
                    <a:pt x="4009" y="5811"/>
                  </a:cubicBezTo>
                  <a:cubicBezTo>
                    <a:pt x="6641" y="3932"/>
                    <a:pt x="5363" y="3882"/>
                    <a:pt x="5438" y="2854"/>
                  </a:cubicBezTo>
                  <a:cubicBezTo>
                    <a:pt x="5438" y="2854"/>
                    <a:pt x="4862" y="2453"/>
                    <a:pt x="4561" y="1826"/>
                  </a:cubicBezTo>
                  <a:cubicBezTo>
                    <a:pt x="4310" y="1275"/>
                    <a:pt x="4335" y="498"/>
                    <a:pt x="4034" y="172"/>
                  </a:cubicBezTo>
                  <a:cubicBezTo>
                    <a:pt x="3941" y="61"/>
                    <a:pt x="3752" y="1"/>
                    <a:pt x="351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105;p48">
              <a:extLst>
                <a:ext uri="{FF2B5EF4-FFF2-40B4-BE49-F238E27FC236}">
                  <a16:creationId xmlns:a16="http://schemas.microsoft.com/office/drawing/2014/main" id="{782C175A-81A5-18BC-1258-F218D942742A}"/>
                </a:ext>
              </a:extLst>
            </p:cNvPr>
            <p:cNvSpPr/>
            <p:nvPr/>
          </p:nvSpPr>
          <p:spPr>
            <a:xfrm>
              <a:off x="7777702" y="2482555"/>
              <a:ext cx="325464" cy="427454"/>
            </a:xfrm>
            <a:custGeom>
              <a:avLst/>
              <a:gdLst/>
              <a:ahLst/>
              <a:cxnLst/>
              <a:rect l="l" t="t" r="r" b="b"/>
              <a:pathLst>
                <a:path w="3523" h="4627" extrusionOk="0">
                  <a:moveTo>
                    <a:pt x="2712" y="1"/>
                  </a:moveTo>
                  <a:cubicBezTo>
                    <a:pt x="2605" y="1"/>
                    <a:pt x="1392" y="24"/>
                    <a:pt x="1392" y="1053"/>
                  </a:cubicBezTo>
                  <a:cubicBezTo>
                    <a:pt x="1392" y="1855"/>
                    <a:pt x="966" y="1480"/>
                    <a:pt x="565" y="2081"/>
                  </a:cubicBezTo>
                  <a:cubicBezTo>
                    <a:pt x="0" y="3004"/>
                    <a:pt x="183" y="4627"/>
                    <a:pt x="960" y="4627"/>
                  </a:cubicBezTo>
                  <a:cubicBezTo>
                    <a:pt x="1322" y="4627"/>
                    <a:pt x="1814" y="4274"/>
                    <a:pt x="2419" y="3334"/>
                  </a:cubicBezTo>
                  <a:cubicBezTo>
                    <a:pt x="3447" y="1755"/>
                    <a:pt x="3522" y="1655"/>
                    <a:pt x="3472" y="1053"/>
                  </a:cubicBezTo>
                  <a:lnTo>
                    <a:pt x="2720" y="1"/>
                  </a:lnTo>
                  <a:cubicBezTo>
                    <a:pt x="2720" y="1"/>
                    <a:pt x="2717" y="1"/>
                    <a:pt x="2712" y="1"/>
                  </a:cubicBezTo>
                  <a:close/>
                </a:path>
              </a:pathLst>
            </a:custGeom>
            <a:solidFill>
              <a:srgbClr val="1D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106;p48">
              <a:extLst>
                <a:ext uri="{FF2B5EF4-FFF2-40B4-BE49-F238E27FC236}">
                  <a16:creationId xmlns:a16="http://schemas.microsoft.com/office/drawing/2014/main" id="{4BBD61C5-575D-4841-1542-4C8C7BBC8F46}"/>
                </a:ext>
              </a:extLst>
            </p:cNvPr>
            <p:cNvSpPr/>
            <p:nvPr/>
          </p:nvSpPr>
          <p:spPr>
            <a:xfrm>
              <a:off x="7742781" y="2648936"/>
              <a:ext cx="353363" cy="416553"/>
            </a:xfrm>
            <a:custGeom>
              <a:avLst/>
              <a:gdLst/>
              <a:ahLst/>
              <a:cxnLst/>
              <a:rect l="l" t="t" r="r" b="b"/>
              <a:pathLst>
                <a:path w="3825" h="4509" extrusionOk="0">
                  <a:moveTo>
                    <a:pt x="311" y="0"/>
                  </a:moveTo>
                  <a:cubicBezTo>
                    <a:pt x="200" y="0"/>
                    <a:pt x="1" y="284"/>
                    <a:pt x="266" y="2160"/>
                  </a:cubicBezTo>
                  <a:cubicBezTo>
                    <a:pt x="592" y="4215"/>
                    <a:pt x="1243" y="4390"/>
                    <a:pt x="1469" y="4466"/>
                  </a:cubicBezTo>
                  <a:cubicBezTo>
                    <a:pt x="1564" y="4496"/>
                    <a:pt x="1667" y="4509"/>
                    <a:pt x="1774" y="4509"/>
                  </a:cubicBezTo>
                  <a:cubicBezTo>
                    <a:pt x="2651" y="4509"/>
                    <a:pt x="3825" y="3613"/>
                    <a:pt x="3825" y="3613"/>
                  </a:cubicBezTo>
                  <a:lnTo>
                    <a:pt x="2872" y="2410"/>
                  </a:lnTo>
                  <a:cubicBezTo>
                    <a:pt x="2872" y="2410"/>
                    <a:pt x="2171" y="2912"/>
                    <a:pt x="1870" y="3062"/>
                  </a:cubicBezTo>
                  <a:lnTo>
                    <a:pt x="2121" y="2435"/>
                  </a:lnTo>
                  <a:lnTo>
                    <a:pt x="2271" y="1132"/>
                  </a:lnTo>
                  <a:lnTo>
                    <a:pt x="1344" y="1257"/>
                  </a:lnTo>
                  <a:cubicBezTo>
                    <a:pt x="1344" y="1257"/>
                    <a:pt x="1519" y="2711"/>
                    <a:pt x="1218" y="2736"/>
                  </a:cubicBezTo>
                  <a:cubicBezTo>
                    <a:pt x="1211" y="2737"/>
                    <a:pt x="1204" y="2738"/>
                    <a:pt x="1197" y="2738"/>
                  </a:cubicBezTo>
                  <a:cubicBezTo>
                    <a:pt x="808" y="2738"/>
                    <a:pt x="568" y="1401"/>
                    <a:pt x="642" y="1007"/>
                  </a:cubicBezTo>
                  <a:cubicBezTo>
                    <a:pt x="767" y="405"/>
                    <a:pt x="441" y="105"/>
                    <a:pt x="366" y="29"/>
                  </a:cubicBezTo>
                  <a:cubicBezTo>
                    <a:pt x="357" y="15"/>
                    <a:pt x="336" y="0"/>
                    <a:pt x="31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107;p48">
              <a:extLst>
                <a:ext uri="{FF2B5EF4-FFF2-40B4-BE49-F238E27FC236}">
                  <a16:creationId xmlns:a16="http://schemas.microsoft.com/office/drawing/2014/main" id="{72C0B1CA-50B2-2225-79A9-3ABB2BCD7201}"/>
                </a:ext>
              </a:extLst>
            </p:cNvPr>
            <p:cNvSpPr/>
            <p:nvPr/>
          </p:nvSpPr>
          <p:spPr>
            <a:xfrm>
              <a:off x="7354219" y="3093111"/>
              <a:ext cx="310313" cy="483530"/>
            </a:xfrm>
            <a:custGeom>
              <a:avLst/>
              <a:gdLst/>
              <a:ahLst/>
              <a:cxnLst/>
              <a:rect l="l" t="t" r="r" b="b"/>
              <a:pathLst>
                <a:path w="3359" h="5234" extrusionOk="0">
                  <a:moveTo>
                    <a:pt x="2815" y="1"/>
                  </a:moveTo>
                  <a:cubicBezTo>
                    <a:pt x="2618" y="1"/>
                    <a:pt x="2353" y="264"/>
                    <a:pt x="2041" y="911"/>
                  </a:cubicBezTo>
                  <a:cubicBezTo>
                    <a:pt x="1013" y="3041"/>
                    <a:pt x="1665" y="4369"/>
                    <a:pt x="562" y="4795"/>
                  </a:cubicBezTo>
                  <a:cubicBezTo>
                    <a:pt x="437" y="4846"/>
                    <a:pt x="86" y="4795"/>
                    <a:pt x="36" y="4896"/>
                  </a:cubicBezTo>
                  <a:cubicBezTo>
                    <a:pt x="1" y="4984"/>
                    <a:pt x="375" y="5234"/>
                    <a:pt x="758" y="5234"/>
                  </a:cubicBezTo>
                  <a:cubicBezTo>
                    <a:pt x="918" y="5234"/>
                    <a:pt x="1080" y="5190"/>
                    <a:pt x="1214" y="5071"/>
                  </a:cubicBezTo>
                  <a:cubicBezTo>
                    <a:pt x="1214" y="5071"/>
                    <a:pt x="2166" y="4269"/>
                    <a:pt x="2818" y="2715"/>
                  </a:cubicBezTo>
                  <a:cubicBezTo>
                    <a:pt x="3359" y="1388"/>
                    <a:pt x="3268" y="1"/>
                    <a:pt x="281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108;p48">
              <a:extLst>
                <a:ext uri="{FF2B5EF4-FFF2-40B4-BE49-F238E27FC236}">
                  <a16:creationId xmlns:a16="http://schemas.microsoft.com/office/drawing/2014/main" id="{67F8337E-3214-63D6-3D8F-1837FA4D797C}"/>
                </a:ext>
              </a:extLst>
            </p:cNvPr>
            <p:cNvSpPr/>
            <p:nvPr/>
          </p:nvSpPr>
          <p:spPr>
            <a:xfrm>
              <a:off x="7410757" y="2943821"/>
              <a:ext cx="847517" cy="576929"/>
            </a:xfrm>
            <a:custGeom>
              <a:avLst/>
              <a:gdLst/>
              <a:ahLst/>
              <a:cxnLst/>
              <a:rect l="l" t="t" r="r" b="b"/>
              <a:pathLst>
                <a:path w="9174" h="6245" extrusionOk="0">
                  <a:moveTo>
                    <a:pt x="5398" y="1"/>
                  </a:moveTo>
                  <a:cubicBezTo>
                    <a:pt x="4453" y="1"/>
                    <a:pt x="3312" y="297"/>
                    <a:pt x="2231" y="1148"/>
                  </a:cubicBezTo>
                  <a:cubicBezTo>
                    <a:pt x="0" y="2928"/>
                    <a:pt x="401" y="5935"/>
                    <a:pt x="401" y="5935"/>
                  </a:cubicBezTo>
                  <a:cubicBezTo>
                    <a:pt x="655" y="6189"/>
                    <a:pt x="901" y="6244"/>
                    <a:pt x="1067" y="6244"/>
                  </a:cubicBezTo>
                  <a:cubicBezTo>
                    <a:pt x="1197" y="6244"/>
                    <a:pt x="1278" y="6211"/>
                    <a:pt x="1278" y="6211"/>
                  </a:cubicBezTo>
                  <a:cubicBezTo>
                    <a:pt x="2481" y="4306"/>
                    <a:pt x="2281" y="3554"/>
                    <a:pt x="2807" y="3053"/>
                  </a:cubicBezTo>
                  <a:cubicBezTo>
                    <a:pt x="2901" y="2959"/>
                    <a:pt x="3084" y="2925"/>
                    <a:pt x="3329" y="2925"/>
                  </a:cubicBezTo>
                  <a:cubicBezTo>
                    <a:pt x="3977" y="2925"/>
                    <a:pt x="5056" y="3163"/>
                    <a:pt x="6051" y="3163"/>
                  </a:cubicBezTo>
                  <a:cubicBezTo>
                    <a:pt x="6789" y="3163"/>
                    <a:pt x="7482" y="3033"/>
                    <a:pt x="7920" y="2577"/>
                  </a:cubicBezTo>
                  <a:cubicBezTo>
                    <a:pt x="9173" y="1248"/>
                    <a:pt x="7444" y="697"/>
                    <a:pt x="7444" y="697"/>
                  </a:cubicBezTo>
                  <a:cubicBezTo>
                    <a:pt x="7186" y="336"/>
                    <a:pt x="6402" y="1"/>
                    <a:pt x="5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109;p48">
              <a:extLst>
                <a:ext uri="{FF2B5EF4-FFF2-40B4-BE49-F238E27FC236}">
                  <a16:creationId xmlns:a16="http://schemas.microsoft.com/office/drawing/2014/main" id="{B6AFE6A2-15AE-0063-5386-B20176739978}"/>
                </a:ext>
              </a:extLst>
            </p:cNvPr>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F35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110;p48">
              <a:extLst>
                <a:ext uri="{FF2B5EF4-FFF2-40B4-BE49-F238E27FC236}">
                  <a16:creationId xmlns:a16="http://schemas.microsoft.com/office/drawing/2014/main" id="{BDDF198F-BCBC-BC83-EEDD-240AC4A6F609}"/>
                </a:ext>
              </a:extLst>
            </p:cNvPr>
            <p:cNvSpPr/>
            <p:nvPr/>
          </p:nvSpPr>
          <p:spPr>
            <a:xfrm>
              <a:off x="7605223" y="2945853"/>
              <a:ext cx="687788" cy="694254"/>
            </a:xfrm>
            <a:custGeom>
              <a:avLst/>
              <a:gdLst/>
              <a:ahLst/>
              <a:cxnLst/>
              <a:rect l="l" t="t" r="r" b="b"/>
              <a:pathLst>
                <a:path w="7445" h="7515" extrusionOk="0">
                  <a:moveTo>
                    <a:pt x="5634" y="0"/>
                  </a:moveTo>
                  <a:cubicBezTo>
                    <a:pt x="4459" y="0"/>
                    <a:pt x="2302" y="939"/>
                    <a:pt x="928" y="2956"/>
                  </a:cubicBezTo>
                  <a:cubicBezTo>
                    <a:pt x="1" y="4334"/>
                    <a:pt x="1028" y="7392"/>
                    <a:pt x="1028" y="7392"/>
                  </a:cubicBezTo>
                  <a:cubicBezTo>
                    <a:pt x="1204" y="7484"/>
                    <a:pt x="1373" y="7514"/>
                    <a:pt x="1522" y="7514"/>
                  </a:cubicBezTo>
                  <a:cubicBezTo>
                    <a:pt x="1819" y="7514"/>
                    <a:pt x="2031" y="7392"/>
                    <a:pt x="2031" y="7392"/>
                  </a:cubicBezTo>
                  <a:cubicBezTo>
                    <a:pt x="2607" y="5287"/>
                    <a:pt x="2181" y="4660"/>
                    <a:pt x="2532" y="4033"/>
                  </a:cubicBezTo>
                  <a:cubicBezTo>
                    <a:pt x="2883" y="3407"/>
                    <a:pt x="5890" y="3883"/>
                    <a:pt x="6692" y="2304"/>
                  </a:cubicBezTo>
                  <a:cubicBezTo>
                    <a:pt x="7444" y="851"/>
                    <a:pt x="6517" y="199"/>
                    <a:pt x="6041" y="48"/>
                  </a:cubicBezTo>
                  <a:cubicBezTo>
                    <a:pt x="5925" y="17"/>
                    <a:pt x="5787" y="0"/>
                    <a:pt x="5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111;p48">
              <a:extLst>
                <a:ext uri="{FF2B5EF4-FFF2-40B4-BE49-F238E27FC236}">
                  <a16:creationId xmlns:a16="http://schemas.microsoft.com/office/drawing/2014/main" id="{D2D26072-D5E9-5D09-C4B8-6B4C6540665F}"/>
                </a:ext>
              </a:extLst>
            </p:cNvPr>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112;p48">
              <a:extLst>
                <a:ext uri="{FF2B5EF4-FFF2-40B4-BE49-F238E27FC236}">
                  <a16:creationId xmlns:a16="http://schemas.microsoft.com/office/drawing/2014/main" id="{78365089-9BE3-E080-AC24-F38C3FD52751}"/>
                </a:ext>
              </a:extLst>
            </p:cNvPr>
            <p:cNvSpPr/>
            <p:nvPr/>
          </p:nvSpPr>
          <p:spPr>
            <a:xfrm>
              <a:off x="7605223" y="3136346"/>
              <a:ext cx="257100" cy="503762"/>
            </a:xfrm>
            <a:custGeom>
              <a:avLst/>
              <a:gdLst/>
              <a:ahLst/>
              <a:cxnLst/>
              <a:rect l="l" t="t" r="r" b="b"/>
              <a:pathLst>
                <a:path w="2783" h="5453" extrusionOk="0">
                  <a:moveTo>
                    <a:pt x="1986" y="0"/>
                  </a:moveTo>
                  <a:cubicBezTo>
                    <a:pt x="1721" y="0"/>
                    <a:pt x="1371" y="243"/>
                    <a:pt x="928" y="894"/>
                  </a:cubicBezTo>
                  <a:cubicBezTo>
                    <a:pt x="1" y="2272"/>
                    <a:pt x="1028" y="5330"/>
                    <a:pt x="1028" y="5330"/>
                  </a:cubicBezTo>
                  <a:cubicBezTo>
                    <a:pt x="1204" y="5422"/>
                    <a:pt x="1373" y="5452"/>
                    <a:pt x="1522" y="5452"/>
                  </a:cubicBezTo>
                  <a:cubicBezTo>
                    <a:pt x="1819" y="5452"/>
                    <a:pt x="2031" y="5330"/>
                    <a:pt x="2031" y="5330"/>
                  </a:cubicBezTo>
                  <a:cubicBezTo>
                    <a:pt x="2607" y="3225"/>
                    <a:pt x="2181" y="2598"/>
                    <a:pt x="2532" y="1971"/>
                  </a:cubicBezTo>
                  <a:cubicBezTo>
                    <a:pt x="2783" y="1524"/>
                    <a:pt x="2649" y="0"/>
                    <a:pt x="1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113;p48">
              <a:extLst>
                <a:ext uri="{FF2B5EF4-FFF2-40B4-BE49-F238E27FC236}">
                  <a16:creationId xmlns:a16="http://schemas.microsoft.com/office/drawing/2014/main" id="{95878BD1-0BA9-6026-FD6D-2A0CA662494F}"/>
                </a:ext>
              </a:extLst>
            </p:cNvPr>
            <p:cNvSpPr/>
            <p:nvPr/>
          </p:nvSpPr>
          <p:spPr>
            <a:xfrm>
              <a:off x="7711741" y="3038236"/>
              <a:ext cx="345049" cy="602149"/>
            </a:xfrm>
            <a:custGeom>
              <a:avLst/>
              <a:gdLst/>
              <a:ahLst/>
              <a:cxnLst/>
              <a:rect l="l" t="t" r="r" b="b"/>
              <a:pathLst>
                <a:path w="3735" h="6518" extrusionOk="0">
                  <a:moveTo>
                    <a:pt x="3710" y="1"/>
                  </a:moveTo>
                  <a:cubicBezTo>
                    <a:pt x="3685" y="1"/>
                    <a:pt x="777" y="678"/>
                    <a:pt x="276" y="2658"/>
                  </a:cubicBezTo>
                  <a:cubicBezTo>
                    <a:pt x="276" y="2683"/>
                    <a:pt x="0" y="3760"/>
                    <a:pt x="226" y="6517"/>
                  </a:cubicBezTo>
                  <a:lnTo>
                    <a:pt x="301" y="6492"/>
                  </a:lnTo>
                  <a:cubicBezTo>
                    <a:pt x="51" y="3760"/>
                    <a:pt x="326" y="2683"/>
                    <a:pt x="351" y="2683"/>
                  </a:cubicBezTo>
                  <a:cubicBezTo>
                    <a:pt x="827" y="728"/>
                    <a:pt x="3710" y="76"/>
                    <a:pt x="3735" y="51"/>
                  </a:cubicBezTo>
                  <a:lnTo>
                    <a:pt x="3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114;p48">
              <a:extLst>
                <a:ext uri="{FF2B5EF4-FFF2-40B4-BE49-F238E27FC236}">
                  <a16:creationId xmlns:a16="http://schemas.microsoft.com/office/drawing/2014/main" id="{5AAA02B9-29D4-E232-5A75-36EC15F4D3EF}"/>
                </a:ext>
              </a:extLst>
            </p:cNvPr>
            <p:cNvSpPr/>
            <p:nvPr/>
          </p:nvSpPr>
          <p:spPr>
            <a:xfrm>
              <a:off x="7829806" y="2335389"/>
              <a:ext cx="453136" cy="417292"/>
            </a:xfrm>
            <a:custGeom>
              <a:avLst/>
              <a:gdLst/>
              <a:ahLst/>
              <a:cxnLst/>
              <a:rect l="l" t="t" r="r" b="b"/>
              <a:pathLst>
                <a:path w="4905" h="4517" extrusionOk="0">
                  <a:moveTo>
                    <a:pt x="2212" y="0"/>
                  </a:moveTo>
                  <a:cubicBezTo>
                    <a:pt x="1755" y="0"/>
                    <a:pt x="1340" y="262"/>
                    <a:pt x="1154" y="491"/>
                  </a:cubicBezTo>
                  <a:cubicBezTo>
                    <a:pt x="527" y="1318"/>
                    <a:pt x="1" y="1844"/>
                    <a:pt x="1204" y="4025"/>
                  </a:cubicBezTo>
                  <a:cubicBezTo>
                    <a:pt x="1399" y="4371"/>
                    <a:pt x="1753" y="4517"/>
                    <a:pt x="2150" y="4517"/>
                  </a:cubicBezTo>
                  <a:cubicBezTo>
                    <a:pt x="3333" y="4517"/>
                    <a:pt x="4905" y="3227"/>
                    <a:pt x="3835" y="2120"/>
                  </a:cubicBezTo>
                  <a:cubicBezTo>
                    <a:pt x="3359" y="1619"/>
                    <a:pt x="3710" y="1193"/>
                    <a:pt x="3234" y="566"/>
                  </a:cubicBezTo>
                  <a:cubicBezTo>
                    <a:pt x="2922" y="147"/>
                    <a:pt x="2555" y="0"/>
                    <a:pt x="221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115;p48">
              <a:extLst>
                <a:ext uri="{FF2B5EF4-FFF2-40B4-BE49-F238E27FC236}">
                  <a16:creationId xmlns:a16="http://schemas.microsoft.com/office/drawing/2014/main" id="{8E5538C3-6102-8875-6EA0-6864C391E0C5}"/>
                </a:ext>
              </a:extLst>
            </p:cNvPr>
            <p:cNvSpPr/>
            <p:nvPr/>
          </p:nvSpPr>
          <p:spPr>
            <a:xfrm>
              <a:off x="7852994" y="2597571"/>
              <a:ext cx="233912" cy="233451"/>
            </a:xfrm>
            <a:custGeom>
              <a:avLst/>
              <a:gdLst/>
              <a:ahLst/>
              <a:cxnLst/>
              <a:rect l="l" t="t" r="r" b="b"/>
              <a:pathLst>
                <a:path w="2532" h="2527" extrusionOk="0">
                  <a:moveTo>
                    <a:pt x="1524" y="0"/>
                  </a:moveTo>
                  <a:cubicBezTo>
                    <a:pt x="542" y="0"/>
                    <a:pt x="0" y="1864"/>
                    <a:pt x="0" y="1864"/>
                  </a:cubicBezTo>
                  <a:cubicBezTo>
                    <a:pt x="419" y="2447"/>
                    <a:pt x="1117" y="2526"/>
                    <a:pt x="1466" y="2526"/>
                  </a:cubicBezTo>
                  <a:cubicBezTo>
                    <a:pt x="1597" y="2526"/>
                    <a:pt x="1679" y="2515"/>
                    <a:pt x="1679" y="2515"/>
                  </a:cubicBezTo>
                  <a:cubicBezTo>
                    <a:pt x="1679" y="2515"/>
                    <a:pt x="1980" y="2039"/>
                    <a:pt x="2206" y="1463"/>
                  </a:cubicBezTo>
                  <a:cubicBezTo>
                    <a:pt x="2532" y="560"/>
                    <a:pt x="2030" y="109"/>
                    <a:pt x="1755" y="34"/>
                  </a:cubicBezTo>
                  <a:cubicBezTo>
                    <a:pt x="1675" y="11"/>
                    <a:pt x="1599" y="0"/>
                    <a:pt x="1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116;p48">
              <a:extLst>
                <a:ext uri="{FF2B5EF4-FFF2-40B4-BE49-F238E27FC236}">
                  <a16:creationId xmlns:a16="http://schemas.microsoft.com/office/drawing/2014/main" id="{CE134119-B7C2-BFE3-CCF3-C00BB84D8945}"/>
                </a:ext>
              </a:extLst>
            </p:cNvPr>
            <p:cNvSpPr/>
            <p:nvPr/>
          </p:nvSpPr>
          <p:spPr>
            <a:xfrm>
              <a:off x="7868329" y="2568008"/>
              <a:ext cx="422373" cy="492306"/>
            </a:xfrm>
            <a:custGeom>
              <a:avLst/>
              <a:gdLst/>
              <a:ahLst/>
              <a:cxnLst/>
              <a:rect l="l" t="t" r="r" b="b"/>
              <a:pathLst>
                <a:path w="4572" h="5329" extrusionOk="0">
                  <a:moveTo>
                    <a:pt x="2077" y="1"/>
                  </a:moveTo>
                  <a:cubicBezTo>
                    <a:pt x="1472" y="1"/>
                    <a:pt x="805" y="220"/>
                    <a:pt x="536" y="1081"/>
                  </a:cubicBezTo>
                  <a:cubicBezTo>
                    <a:pt x="260" y="1933"/>
                    <a:pt x="361" y="2961"/>
                    <a:pt x="135" y="3988"/>
                  </a:cubicBezTo>
                  <a:cubicBezTo>
                    <a:pt x="1" y="4692"/>
                    <a:pt x="2007" y="5329"/>
                    <a:pt x="3216" y="5329"/>
                  </a:cubicBezTo>
                  <a:cubicBezTo>
                    <a:pt x="3816" y="5329"/>
                    <a:pt x="4219" y="5172"/>
                    <a:pt x="4070" y="4790"/>
                  </a:cubicBezTo>
                  <a:lnTo>
                    <a:pt x="4070" y="4715"/>
                  </a:lnTo>
                  <a:cubicBezTo>
                    <a:pt x="3819" y="3662"/>
                    <a:pt x="3644" y="2986"/>
                    <a:pt x="4020" y="1958"/>
                  </a:cubicBezTo>
                  <a:cubicBezTo>
                    <a:pt x="4571" y="479"/>
                    <a:pt x="3443" y="254"/>
                    <a:pt x="2742" y="78"/>
                  </a:cubicBezTo>
                  <a:cubicBezTo>
                    <a:pt x="2549" y="36"/>
                    <a:pt x="2318" y="1"/>
                    <a:pt x="2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117;p48">
              <a:extLst>
                <a:ext uri="{FF2B5EF4-FFF2-40B4-BE49-F238E27FC236}">
                  <a16:creationId xmlns:a16="http://schemas.microsoft.com/office/drawing/2014/main" id="{8B0F7C93-D3D7-EFB9-0D38-0D283A784BA5}"/>
                </a:ext>
              </a:extLst>
            </p:cNvPr>
            <p:cNvSpPr/>
            <p:nvPr/>
          </p:nvSpPr>
          <p:spPr>
            <a:xfrm>
              <a:off x="7982607" y="2473316"/>
              <a:ext cx="133770" cy="174788"/>
            </a:xfrm>
            <a:custGeom>
              <a:avLst/>
              <a:gdLst/>
              <a:ahLst/>
              <a:cxnLst/>
              <a:rect l="l" t="t" r="r" b="b"/>
              <a:pathLst>
                <a:path w="1448" h="1892" extrusionOk="0">
                  <a:moveTo>
                    <a:pt x="778" y="1"/>
                  </a:moveTo>
                  <a:lnTo>
                    <a:pt x="1" y="803"/>
                  </a:lnTo>
                  <a:cubicBezTo>
                    <a:pt x="377" y="1153"/>
                    <a:pt x="251" y="1454"/>
                    <a:pt x="327" y="1830"/>
                  </a:cubicBezTo>
                  <a:cubicBezTo>
                    <a:pt x="337" y="1873"/>
                    <a:pt x="368" y="1891"/>
                    <a:pt x="412" y="1891"/>
                  </a:cubicBezTo>
                  <a:cubicBezTo>
                    <a:pt x="680" y="1891"/>
                    <a:pt x="1448" y="1204"/>
                    <a:pt x="1254" y="1053"/>
                  </a:cubicBezTo>
                  <a:cubicBezTo>
                    <a:pt x="903" y="803"/>
                    <a:pt x="778" y="1"/>
                    <a:pt x="77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118;p48">
              <a:extLst>
                <a:ext uri="{FF2B5EF4-FFF2-40B4-BE49-F238E27FC236}">
                  <a16:creationId xmlns:a16="http://schemas.microsoft.com/office/drawing/2014/main" id="{1BCB2F38-6B33-DFF1-CC64-A3DD4FEEB17B}"/>
                </a:ext>
              </a:extLst>
            </p:cNvPr>
            <p:cNvSpPr/>
            <p:nvPr/>
          </p:nvSpPr>
          <p:spPr>
            <a:xfrm>
              <a:off x="7908516" y="2371973"/>
              <a:ext cx="187629" cy="240472"/>
            </a:xfrm>
            <a:custGeom>
              <a:avLst/>
              <a:gdLst/>
              <a:ahLst/>
              <a:cxnLst/>
              <a:rect l="l" t="t" r="r" b="b"/>
              <a:pathLst>
                <a:path w="2031" h="2603" extrusionOk="0">
                  <a:moveTo>
                    <a:pt x="932" y="1"/>
                  </a:moveTo>
                  <a:cubicBezTo>
                    <a:pt x="731" y="1"/>
                    <a:pt x="519" y="85"/>
                    <a:pt x="402" y="346"/>
                  </a:cubicBezTo>
                  <a:cubicBezTo>
                    <a:pt x="201" y="772"/>
                    <a:pt x="1" y="2576"/>
                    <a:pt x="853" y="2601"/>
                  </a:cubicBezTo>
                  <a:cubicBezTo>
                    <a:pt x="861" y="2602"/>
                    <a:pt x="869" y="2602"/>
                    <a:pt x="878" y="2602"/>
                  </a:cubicBezTo>
                  <a:cubicBezTo>
                    <a:pt x="1254" y="2602"/>
                    <a:pt x="1809" y="2059"/>
                    <a:pt x="1956" y="1348"/>
                  </a:cubicBezTo>
                  <a:cubicBezTo>
                    <a:pt x="2031" y="1047"/>
                    <a:pt x="1805" y="521"/>
                    <a:pt x="1379" y="145"/>
                  </a:cubicBezTo>
                  <a:cubicBezTo>
                    <a:pt x="1295" y="73"/>
                    <a:pt x="1118" y="1"/>
                    <a:pt x="93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119;p48">
              <a:extLst>
                <a:ext uri="{FF2B5EF4-FFF2-40B4-BE49-F238E27FC236}">
                  <a16:creationId xmlns:a16="http://schemas.microsoft.com/office/drawing/2014/main" id="{4855430C-4A1C-AC0B-628F-527780566583}"/>
                </a:ext>
              </a:extLst>
            </p:cNvPr>
            <p:cNvSpPr/>
            <p:nvPr/>
          </p:nvSpPr>
          <p:spPr>
            <a:xfrm>
              <a:off x="7910825" y="2355067"/>
              <a:ext cx="213126" cy="190400"/>
            </a:xfrm>
            <a:custGeom>
              <a:avLst/>
              <a:gdLst/>
              <a:ahLst/>
              <a:cxnLst/>
              <a:rect l="l" t="t" r="r" b="b"/>
              <a:pathLst>
                <a:path w="2307" h="2061" extrusionOk="0">
                  <a:moveTo>
                    <a:pt x="1190" y="1"/>
                  </a:moveTo>
                  <a:cubicBezTo>
                    <a:pt x="624" y="1"/>
                    <a:pt x="0" y="467"/>
                    <a:pt x="126" y="1205"/>
                  </a:cubicBezTo>
                  <a:cubicBezTo>
                    <a:pt x="129" y="1228"/>
                    <a:pt x="135" y="1237"/>
                    <a:pt x="144" y="1237"/>
                  </a:cubicBezTo>
                  <a:cubicBezTo>
                    <a:pt x="202" y="1237"/>
                    <a:pt x="376" y="855"/>
                    <a:pt x="557" y="855"/>
                  </a:cubicBezTo>
                  <a:cubicBezTo>
                    <a:pt x="606" y="855"/>
                    <a:pt x="655" y="883"/>
                    <a:pt x="703" y="955"/>
                  </a:cubicBezTo>
                  <a:cubicBezTo>
                    <a:pt x="953" y="1356"/>
                    <a:pt x="1454" y="1180"/>
                    <a:pt x="1755" y="1932"/>
                  </a:cubicBezTo>
                  <a:cubicBezTo>
                    <a:pt x="1794" y="2023"/>
                    <a:pt x="1833" y="2061"/>
                    <a:pt x="1871" y="2061"/>
                  </a:cubicBezTo>
                  <a:cubicBezTo>
                    <a:pt x="2053" y="2061"/>
                    <a:pt x="2211" y="1192"/>
                    <a:pt x="2231" y="1130"/>
                  </a:cubicBezTo>
                  <a:cubicBezTo>
                    <a:pt x="2307" y="754"/>
                    <a:pt x="2307" y="754"/>
                    <a:pt x="1780" y="228"/>
                  </a:cubicBezTo>
                  <a:cubicBezTo>
                    <a:pt x="1625" y="73"/>
                    <a:pt x="1412" y="1"/>
                    <a:pt x="119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120;p48">
              <a:extLst>
                <a:ext uri="{FF2B5EF4-FFF2-40B4-BE49-F238E27FC236}">
                  <a16:creationId xmlns:a16="http://schemas.microsoft.com/office/drawing/2014/main" id="{98C5060F-B08B-FE35-948A-C8BD296D46BF}"/>
                </a:ext>
              </a:extLst>
            </p:cNvPr>
            <p:cNvSpPr/>
            <p:nvPr/>
          </p:nvSpPr>
          <p:spPr>
            <a:xfrm>
              <a:off x="7829806" y="2648658"/>
              <a:ext cx="449256" cy="449256"/>
            </a:xfrm>
            <a:custGeom>
              <a:avLst/>
              <a:gdLst/>
              <a:ahLst/>
              <a:cxnLst/>
              <a:rect l="l" t="t" r="r" b="b"/>
              <a:pathLst>
                <a:path w="4863" h="4863" extrusionOk="0">
                  <a:moveTo>
                    <a:pt x="3920" y="1"/>
                  </a:moveTo>
                  <a:cubicBezTo>
                    <a:pt x="3802" y="1"/>
                    <a:pt x="3551" y="56"/>
                    <a:pt x="3384" y="484"/>
                  </a:cubicBezTo>
                  <a:cubicBezTo>
                    <a:pt x="3108" y="1135"/>
                    <a:pt x="3509" y="2789"/>
                    <a:pt x="2883" y="3541"/>
                  </a:cubicBezTo>
                  <a:cubicBezTo>
                    <a:pt x="2409" y="4129"/>
                    <a:pt x="1907" y="4200"/>
                    <a:pt x="1495" y="4200"/>
                  </a:cubicBezTo>
                  <a:cubicBezTo>
                    <a:pt x="1362" y="4200"/>
                    <a:pt x="1238" y="4193"/>
                    <a:pt x="1128" y="4193"/>
                  </a:cubicBezTo>
                  <a:cubicBezTo>
                    <a:pt x="701" y="4169"/>
                    <a:pt x="544" y="3965"/>
                    <a:pt x="294" y="3965"/>
                  </a:cubicBezTo>
                  <a:cubicBezTo>
                    <a:pt x="280" y="3965"/>
                    <a:pt x="266" y="3966"/>
                    <a:pt x="251" y="3967"/>
                  </a:cubicBezTo>
                  <a:cubicBezTo>
                    <a:pt x="1" y="3992"/>
                    <a:pt x="26" y="4293"/>
                    <a:pt x="727" y="4494"/>
                  </a:cubicBezTo>
                  <a:cubicBezTo>
                    <a:pt x="954" y="4558"/>
                    <a:pt x="1711" y="4862"/>
                    <a:pt x="2469" y="4862"/>
                  </a:cubicBezTo>
                  <a:cubicBezTo>
                    <a:pt x="2887" y="4862"/>
                    <a:pt x="3305" y="4770"/>
                    <a:pt x="3635" y="4494"/>
                  </a:cubicBezTo>
                  <a:cubicBezTo>
                    <a:pt x="4838" y="3491"/>
                    <a:pt x="4863" y="183"/>
                    <a:pt x="3986" y="7"/>
                  </a:cubicBezTo>
                  <a:cubicBezTo>
                    <a:pt x="3986" y="7"/>
                    <a:pt x="3961" y="1"/>
                    <a:pt x="392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121;p48">
              <a:extLst>
                <a:ext uri="{FF2B5EF4-FFF2-40B4-BE49-F238E27FC236}">
                  <a16:creationId xmlns:a16="http://schemas.microsoft.com/office/drawing/2014/main" id="{3943B568-40F8-AEC9-E5AB-B64D6CDA93A6}"/>
                </a:ext>
              </a:extLst>
            </p:cNvPr>
            <p:cNvSpPr/>
            <p:nvPr/>
          </p:nvSpPr>
          <p:spPr>
            <a:xfrm>
              <a:off x="8077576" y="2611613"/>
              <a:ext cx="199177" cy="232527"/>
            </a:xfrm>
            <a:custGeom>
              <a:avLst/>
              <a:gdLst/>
              <a:ahLst/>
              <a:cxnLst/>
              <a:rect l="l" t="t" r="r" b="b"/>
              <a:pathLst>
                <a:path w="2156" h="2517" extrusionOk="0">
                  <a:moveTo>
                    <a:pt x="1193" y="0"/>
                  </a:moveTo>
                  <a:cubicBezTo>
                    <a:pt x="1161" y="0"/>
                    <a:pt x="1131" y="3"/>
                    <a:pt x="1103" y="7"/>
                  </a:cubicBezTo>
                  <a:cubicBezTo>
                    <a:pt x="0" y="208"/>
                    <a:pt x="351" y="2338"/>
                    <a:pt x="351" y="2338"/>
                  </a:cubicBezTo>
                  <a:cubicBezTo>
                    <a:pt x="579" y="2469"/>
                    <a:pt x="812" y="2517"/>
                    <a:pt x="1031" y="2517"/>
                  </a:cubicBezTo>
                  <a:cubicBezTo>
                    <a:pt x="1607" y="2517"/>
                    <a:pt x="2081" y="2188"/>
                    <a:pt x="2081" y="2188"/>
                  </a:cubicBezTo>
                  <a:cubicBezTo>
                    <a:pt x="2081" y="2188"/>
                    <a:pt x="2156" y="1661"/>
                    <a:pt x="2106" y="1085"/>
                  </a:cubicBezTo>
                  <a:cubicBezTo>
                    <a:pt x="2015" y="243"/>
                    <a:pt x="1510"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122;p48">
              <a:extLst>
                <a:ext uri="{FF2B5EF4-FFF2-40B4-BE49-F238E27FC236}">
                  <a16:creationId xmlns:a16="http://schemas.microsoft.com/office/drawing/2014/main" id="{3AC1F575-4F88-B855-3056-E06BA2DA78CE}"/>
                </a:ext>
              </a:extLst>
            </p:cNvPr>
            <p:cNvSpPr/>
            <p:nvPr/>
          </p:nvSpPr>
          <p:spPr>
            <a:xfrm>
              <a:off x="6878170" y="2947978"/>
              <a:ext cx="1644039" cy="55614"/>
            </a:xfrm>
            <a:custGeom>
              <a:avLst/>
              <a:gdLst/>
              <a:ahLst/>
              <a:cxnLst/>
              <a:rect l="l" t="t" r="r" b="b"/>
              <a:pathLst>
                <a:path w="17796" h="602" extrusionOk="0">
                  <a:moveTo>
                    <a:pt x="1" y="0"/>
                  </a:moveTo>
                  <a:lnTo>
                    <a:pt x="1" y="602"/>
                  </a:lnTo>
                  <a:lnTo>
                    <a:pt x="17795" y="602"/>
                  </a:lnTo>
                  <a:lnTo>
                    <a:pt x="17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123;p48">
              <a:extLst>
                <a:ext uri="{FF2B5EF4-FFF2-40B4-BE49-F238E27FC236}">
                  <a16:creationId xmlns:a16="http://schemas.microsoft.com/office/drawing/2014/main" id="{964ADE98-0AF8-3B42-FE21-83F2B951227E}"/>
                </a:ext>
              </a:extLst>
            </p:cNvPr>
            <p:cNvSpPr/>
            <p:nvPr/>
          </p:nvSpPr>
          <p:spPr>
            <a:xfrm>
              <a:off x="6834196" y="2952597"/>
              <a:ext cx="296455" cy="845207"/>
            </a:xfrm>
            <a:custGeom>
              <a:avLst/>
              <a:gdLst/>
              <a:ahLst/>
              <a:cxnLst/>
              <a:rect l="l" t="t" r="r" b="b"/>
              <a:pathLst>
                <a:path w="3209" h="9149" extrusionOk="0">
                  <a:moveTo>
                    <a:pt x="2532" y="1"/>
                  </a:moveTo>
                  <a:lnTo>
                    <a:pt x="1" y="9148"/>
                  </a:lnTo>
                  <a:lnTo>
                    <a:pt x="677" y="9148"/>
                  </a:lnTo>
                  <a:lnTo>
                    <a:pt x="3209" y="151"/>
                  </a:lnTo>
                  <a:lnTo>
                    <a:pt x="2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124;p48">
              <a:extLst>
                <a:ext uri="{FF2B5EF4-FFF2-40B4-BE49-F238E27FC236}">
                  <a16:creationId xmlns:a16="http://schemas.microsoft.com/office/drawing/2014/main" id="{6BDCC002-9384-BA2F-1C80-941B6A01C18E}"/>
                </a:ext>
              </a:extLst>
            </p:cNvPr>
            <p:cNvSpPr/>
            <p:nvPr/>
          </p:nvSpPr>
          <p:spPr>
            <a:xfrm>
              <a:off x="8260494" y="2952597"/>
              <a:ext cx="289527" cy="845207"/>
            </a:xfrm>
            <a:custGeom>
              <a:avLst/>
              <a:gdLst/>
              <a:ahLst/>
              <a:cxnLst/>
              <a:rect l="l" t="t" r="r" b="b"/>
              <a:pathLst>
                <a:path w="3134" h="9149" extrusionOk="0">
                  <a:moveTo>
                    <a:pt x="677" y="1"/>
                  </a:moveTo>
                  <a:lnTo>
                    <a:pt x="0" y="151"/>
                  </a:lnTo>
                  <a:lnTo>
                    <a:pt x="2406" y="9148"/>
                  </a:lnTo>
                  <a:lnTo>
                    <a:pt x="3133" y="9148"/>
                  </a:lnTo>
                  <a:lnTo>
                    <a:pt x="6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125;p48">
              <a:extLst>
                <a:ext uri="{FF2B5EF4-FFF2-40B4-BE49-F238E27FC236}">
                  <a16:creationId xmlns:a16="http://schemas.microsoft.com/office/drawing/2014/main" id="{220A364D-B009-79B5-FE93-525E8FEAA74B}"/>
                </a:ext>
              </a:extLst>
            </p:cNvPr>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126;p48">
              <a:extLst>
                <a:ext uri="{FF2B5EF4-FFF2-40B4-BE49-F238E27FC236}">
                  <a16:creationId xmlns:a16="http://schemas.microsoft.com/office/drawing/2014/main" id="{E11F9F27-D012-6355-89C7-BA344F315C7C}"/>
                </a:ext>
              </a:extLst>
            </p:cNvPr>
            <p:cNvSpPr/>
            <p:nvPr/>
          </p:nvSpPr>
          <p:spPr>
            <a:xfrm>
              <a:off x="7267194" y="2778918"/>
              <a:ext cx="201486" cy="173771"/>
            </a:xfrm>
            <a:custGeom>
              <a:avLst/>
              <a:gdLst/>
              <a:ahLst/>
              <a:cxnLst/>
              <a:rect l="l" t="t" r="r" b="b"/>
              <a:pathLst>
                <a:path w="2181" h="1881" extrusionOk="0">
                  <a:moveTo>
                    <a:pt x="126" y="1"/>
                  </a:moveTo>
                  <a:lnTo>
                    <a:pt x="0" y="1881"/>
                  </a:lnTo>
                  <a:lnTo>
                    <a:pt x="2181" y="1881"/>
                  </a:lnTo>
                  <a:lnTo>
                    <a:pt x="1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127;p48">
              <a:extLst>
                <a:ext uri="{FF2B5EF4-FFF2-40B4-BE49-F238E27FC236}">
                  <a16:creationId xmlns:a16="http://schemas.microsoft.com/office/drawing/2014/main" id="{D852302B-123C-DE7A-4368-EF40692944A4}"/>
                </a:ext>
              </a:extLst>
            </p:cNvPr>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128;p48">
              <a:extLst>
                <a:ext uri="{FF2B5EF4-FFF2-40B4-BE49-F238E27FC236}">
                  <a16:creationId xmlns:a16="http://schemas.microsoft.com/office/drawing/2014/main" id="{3F7235E1-D3A8-929B-6F2E-6413AB39A9B4}"/>
                </a:ext>
              </a:extLst>
            </p:cNvPr>
            <p:cNvSpPr/>
            <p:nvPr/>
          </p:nvSpPr>
          <p:spPr>
            <a:xfrm>
              <a:off x="7014805" y="2776608"/>
              <a:ext cx="703955" cy="76493"/>
            </a:xfrm>
            <a:custGeom>
              <a:avLst/>
              <a:gdLst/>
              <a:ahLst/>
              <a:cxnLst/>
              <a:rect l="l" t="t" r="r" b="b"/>
              <a:pathLst>
                <a:path w="7620" h="828" extrusionOk="0">
                  <a:moveTo>
                    <a:pt x="1" y="1"/>
                  </a:moveTo>
                  <a:lnTo>
                    <a:pt x="1" y="502"/>
                  </a:lnTo>
                  <a:cubicBezTo>
                    <a:pt x="1" y="677"/>
                    <a:pt x="151" y="828"/>
                    <a:pt x="351" y="828"/>
                  </a:cubicBezTo>
                  <a:lnTo>
                    <a:pt x="7269" y="828"/>
                  </a:lnTo>
                  <a:cubicBezTo>
                    <a:pt x="7469" y="828"/>
                    <a:pt x="7620" y="677"/>
                    <a:pt x="7620" y="502"/>
                  </a:cubicBezTo>
                  <a:lnTo>
                    <a:pt x="7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129;p48">
              <a:extLst>
                <a:ext uri="{FF2B5EF4-FFF2-40B4-BE49-F238E27FC236}">
                  <a16:creationId xmlns:a16="http://schemas.microsoft.com/office/drawing/2014/main" id="{664AEA17-DBF5-4E44-02B7-DBBAC46C08FF}"/>
                </a:ext>
              </a:extLst>
            </p:cNvPr>
            <p:cNvSpPr/>
            <p:nvPr/>
          </p:nvSpPr>
          <p:spPr>
            <a:xfrm>
              <a:off x="7169915" y="2927099"/>
              <a:ext cx="386806" cy="25590"/>
            </a:xfrm>
            <a:custGeom>
              <a:avLst/>
              <a:gdLst/>
              <a:ahLst/>
              <a:cxnLst/>
              <a:rect l="l" t="t" r="r" b="b"/>
              <a:pathLst>
                <a:path w="4187" h="277" extrusionOk="0">
                  <a:moveTo>
                    <a:pt x="1" y="1"/>
                  </a:moveTo>
                  <a:lnTo>
                    <a:pt x="1" y="277"/>
                  </a:lnTo>
                  <a:lnTo>
                    <a:pt x="4186" y="277"/>
                  </a:lnTo>
                  <a:lnTo>
                    <a:pt x="4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83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graphicFrame>
        <p:nvGraphicFramePr>
          <p:cNvPr id="52" name="think-cell data - do not delete" hidden="1">
            <a:extLst>
              <a:ext uri="{FF2B5EF4-FFF2-40B4-BE49-F238E27FC236}">
                <a16:creationId xmlns:a16="http://schemas.microsoft.com/office/drawing/2014/main" id="{E45C1EC3-AA70-E492-129A-2D298098113B}"/>
              </a:ext>
            </a:extLst>
          </p:cNvPr>
          <p:cNvGraphicFramePr>
            <a:graphicFrameLocks noChangeAspect="1"/>
          </p:cNvGraphicFramePr>
          <p:nvPr>
            <p:custDataLst>
              <p:tags r:id="rId1"/>
            </p:custDataLst>
            <p:extLst>
              <p:ext uri="{D42A27DB-BD31-4B8C-83A1-F6EECF244321}">
                <p14:modId xmlns:p14="http://schemas.microsoft.com/office/powerpoint/2010/main" val="625530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69" name="Google Shape;2069;p48"/>
          <p:cNvSpPr txBox="1">
            <a:spLocks noGrp="1"/>
          </p:cNvSpPr>
          <p:nvPr>
            <p:ph type="subTitle" idx="1"/>
          </p:nvPr>
        </p:nvSpPr>
        <p:spPr>
          <a:xfrm>
            <a:off x="4159414" y="1228425"/>
            <a:ext cx="40878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Total Revenue</a:t>
            </a:r>
            <a:endParaRPr dirty="0"/>
          </a:p>
        </p:txBody>
      </p:sp>
      <p:sp>
        <p:nvSpPr>
          <p:cNvPr id="2070" name="Google Shape;2070;p48"/>
          <p:cNvSpPr txBox="1">
            <a:spLocks noGrp="1"/>
          </p:cNvSpPr>
          <p:nvPr>
            <p:ph type="title"/>
          </p:nvPr>
        </p:nvSpPr>
        <p:spPr>
          <a:xfrm>
            <a:off x="4125350" y="539500"/>
            <a:ext cx="4087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5,341,061 </a:t>
            </a:r>
          </a:p>
        </p:txBody>
      </p:sp>
      <p:sp>
        <p:nvSpPr>
          <p:cNvPr id="2071" name="Google Shape;2071;p48"/>
          <p:cNvSpPr txBox="1">
            <a:spLocks noGrp="1"/>
          </p:cNvSpPr>
          <p:nvPr>
            <p:ph type="title" idx="2"/>
          </p:nvPr>
        </p:nvSpPr>
        <p:spPr>
          <a:xfrm>
            <a:off x="4159414" y="1992700"/>
            <a:ext cx="4087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2,841,441 </a:t>
            </a:r>
            <a:endParaRPr dirty="0"/>
          </a:p>
        </p:txBody>
      </p:sp>
      <p:sp>
        <p:nvSpPr>
          <p:cNvPr id="2072" name="Google Shape;2072;p48"/>
          <p:cNvSpPr txBox="1">
            <a:spLocks noGrp="1"/>
          </p:cNvSpPr>
          <p:nvPr>
            <p:ph type="subTitle" idx="3"/>
          </p:nvPr>
        </p:nvSpPr>
        <p:spPr>
          <a:xfrm>
            <a:off x="4159414" y="2681615"/>
            <a:ext cx="40878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Total Profit</a:t>
            </a:r>
          </a:p>
        </p:txBody>
      </p:sp>
      <p:sp>
        <p:nvSpPr>
          <p:cNvPr id="2073" name="Google Shape;2073;p48"/>
          <p:cNvSpPr txBox="1">
            <a:spLocks noGrp="1"/>
          </p:cNvSpPr>
          <p:nvPr>
            <p:ph type="title" idx="4"/>
          </p:nvPr>
        </p:nvSpPr>
        <p:spPr>
          <a:xfrm>
            <a:off x="4159414" y="3445874"/>
            <a:ext cx="4087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963,051 </a:t>
            </a:r>
          </a:p>
        </p:txBody>
      </p:sp>
      <p:sp>
        <p:nvSpPr>
          <p:cNvPr id="2074" name="Google Shape;2074;p48"/>
          <p:cNvSpPr txBox="1">
            <a:spLocks noGrp="1"/>
          </p:cNvSpPr>
          <p:nvPr>
            <p:ph type="subTitle" idx="5"/>
          </p:nvPr>
        </p:nvSpPr>
        <p:spPr>
          <a:xfrm>
            <a:off x="4159414" y="4134800"/>
            <a:ext cx="40878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Total Sales</a:t>
            </a:r>
          </a:p>
        </p:txBody>
      </p:sp>
      <p:grpSp>
        <p:nvGrpSpPr>
          <p:cNvPr id="2" name="Google Shape;2755;p66">
            <a:extLst>
              <a:ext uri="{FF2B5EF4-FFF2-40B4-BE49-F238E27FC236}">
                <a16:creationId xmlns:a16="http://schemas.microsoft.com/office/drawing/2014/main" id="{03B2A7FC-A493-EECA-B3A1-2B0F07DDF2DE}"/>
              </a:ext>
            </a:extLst>
          </p:cNvPr>
          <p:cNvGrpSpPr/>
          <p:nvPr/>
        </p:nvGrpSpPr>
        <p:grpSpPr>
          <a:xfrm>
            <a:off x="159774" y="1500700"/>
            <a:ext cx="3682434" cy="2142100"/>
            <a:chOff x="3391825" y="3057925"/>
            <a:chExt cx="2387924" cy="1418125"/>
          </a:xfrm>
        </p:grpSpPr>
        <p:sp>
          <p:nvSpPr>
            <p:cNvPr id="3" name="Google Shape;2756;p66">
              <a:extLst>
                <a:ext uri="{FF2B5EF4-FFF2-40B4-BE49-F238E27FC236}">
                  <a16:creationId xmlns:a16="http://schemas.microsoft.com/office/drawing/2014/main" id="{27F1BDD7-6230-F3CB-584A-A9B76F0AB503}"/>
                </a:ext>
              </a:extLst>
            </p:cNvPr>
            <p:cNvSpPr/>
            <p:nvPr/>
          </p:nvSpPr>
          <p:spPr>
            <a:xfrm>
              <a:off x="3715132" y="3231930"/>
              <a:ext cx="1889184" cy="1207740"/>
            </a:xfrm>
            <a:custGeom>
              <a:avLst/>
              <a:gdLst/>
              <a:ahLst/>
              <a:cxnLst/>
              <a:rect l="l" t="t" r="r" b="b"/>
              <a:pathLst>
                <a:path w="32658" h="20878" extrusionOk="0">
                  <a:moveTo>
                    <a:pt x="1354" y="0"/>
                  </a:moveTo>
                  <a:cubicBezTo>
                    <a:pt x="602" y="0"/>
                    <a:pt x="1" y="602"/>
                    <a:pt x="1" y="1329"/>
                  </a:cubicBezTo>
                  <a:lnTo>
                    <a:pt x="1" y="19549"/>
                  </a:lnTo>
                  <a:cubicBezTo>
                    <a:pt x="1" y="20276"/>
                    <a:pt x="602" y="20878"/>
                    <a:pt x="1354" y="20878"/>
                  </a:cubicBezTo>
                  <a:lnTo>
                    <a:pt x="31279" y="20878"/>
                  </a:lnTo>
                  <a:cubicBezTo>
                    <a:pt x="32031" y="20878"/>
                    <a:pt x="32658" y="20276"/>
                    <a:pt x="32658" y="19549"/>
                  </a:cubicBezTo>
                  <a:lnTo>
                    <a:pt x="32658" y="1329"/>
                  </a:lnTo>
                  <a:cubicBezTo>
                    <a:pt x="32658" y="602"/>
                    <a:pt x="32031" y="0"/>
                    <a:pt x="31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66">
              <a:extLst>
                <a:ext uri="{FF2B5EF4-FFF2-40B4-BE49-F238E27FC236}">
                  <a16:creationId xmlns:a16="http://schemas.microsoft.com/office/drawing/2014/main" id="{4CB4C44E-E2A5-4B82-C4AF-B33CD84B6B98}"/>
                </a:ext>
              </a:extLst>
            </p:cNvPr>
            <p:cNvSpPr/>
            <p:nvPr/>
          </p:nvSpPr>
          <p:spPr>
            <a:xfrm>
              <a:off x="3715132" y="3231930"/>
              <a:ext cx="1889184" cy="218953"/>
            </a:xfrm>
            <a:custGeom>
              <a:avLst/>
              <a:gdLst/>
              <a:ahLst/>
              <a:cxnLst/>
              <a:rect l="l" t="t" r="r" b="b"/>
              <a:pathLst>
                <a:path w="32658" h="3785" extrusionOk="0">
                  <a:moveTo>
                    <a:pt x="1354" y="0"/>
                  </a:moveTo>
                  <a:cubicBezTo>
                    <a:pt x="602" y="0"/>
                    <a:pt x="1" y="602"/>
                    <a:pt x="1" y="1329"/>
                  </a:cubicBezTo>
                  <a:lnTo>
                    <a:pt x="1" y="3785"/>
                  </a:lnTo>
                  <a:lnTo>
                    <a:pt x="32658" y="3785"/>
                  </a:lnTo>
                  <a:lnTo>
                    <a:pt x="32658" y="1329"/>
                  </a:lnTo>
                  <a:cubicBezTo>
                    <a:pt x="32658" y="602"/>
                    <a:pt x="32031" y="0"/>
                    <a:pt x="3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58;p66">
              <a:extLst>
                <a:ext uri="{FF2B5EF4-FFF2-40B4-BE49-F238E27FC236}">
                  <a16:creationId xmlns:a16="http://schemas.microsoft.com/office/drawing/2014/main" id="{9E0B7B3C-BD12-4ACD-57AB-286BBB5760F5}"/>
                </a:ext>
              </a:extLst>
            </p:cNvPr>
            <p:cNvSpPr/>
            <p:nvPr/>
          </p:nvSpPr>
          <p:spPr>
            <a:xfrm>
              <a:off x="3807918" y="3547949"/>
              <a:ext cx="1713790" cy="220457"/>
            </a:xfrm>
            <a:custGeom>
              <a:avLst/>
              <a:gdLst/>
              <a:ahLst/>
              <a:cxnLst/>
              <a:rect l="l" t="t" r="r" b="b"/>
              <a:pathLst>
                <a:path w="29626" h="3811" extrusionOk="0">
                  <a:moveTo>
                    <a:pt x="1" y="1"/>
                  </a:moveTo>
                  <a:lnTo>
                    <a:pt x="1" y="3810"/>
                  </a:lnTo>
                  <a:lnTo>
                    <a:pt x="29625" y="3810"/>
                  </a:lnTo>
                  <a:lnTo>
                    <a:pt x="2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59;p66">
              <a:extLst>
                <a:ext uri="{FF2B5EF4-FFF2-40B4-BE49-F238E27FC236}">
                  <a16:creationId xmlns:a16="http://schemas.microsoft.com/office/drawing/2014/main" id="{E27546FC-0517-24F7-7633-24412A327EE0}"/>
                </a:ext>
              </a:extLst>
            </p:cNvPr>
            <p:cNvSpPr/>
            <p:nvPr/>
          </p:nvSpPr>
          <p:spPr>
            <a:xfrm>
              <a:off x="3807918" y="3827814"/>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60;p66">
              <a:extLst>
                <a:ext uri="{FF2B5EF4-FFF2-40B4-BE49-F238E27FC236}">
                  <a16:creationId xmlns:a16="http://schemas.microsoft.com/office/drawing/2014/main" id="{E7562E13-ADFB-01DC-D14E-F3C29C83C378}"/>
                </a:ext>
              </a:extLst>
            </p:cNvPr>
            <p:cNvSpPr/>
            <p:nvPr/>
          </p:nvSpPr>
          <p:spPr>
            <a:xfrm>
              <a:off x="3807918" y="4088763"/>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61;p66">
              <a:extLst>
                <a:ext uri="{FF2B5EF4-FFF2-40B4-BE49-F238E27FC236}">
                  <a16:creationId xmlns:a16="http://schemas.microsoft.com/office/drawing/2014/main" id="{CB75C51A-170F-526F-0DF5-9CF0AA1D6355}"/>
                </a:ext>
              </a:extLst>
            </p:cNvPr>
            <p:cNvSpPr/>
            <p:nvPr/>
          </p:nvSpPr>
          <p:spPr>
            <a:xfrm>
              <a:off x="3454184" y="4038031"/>
              <a:ext cx="259562" cy="403081"/>
            </a:xfrm>
            <a:custGeom>
              <a:avLst/>
              <a:gdLst/>
              <a:ahLst/>
              <a:cxnLst/>
              <a:rect l="l" t="t" r="r" b="b"/>
              <a:pathLst>
                <a:path w="4487" h="6968" extrusionOk="0">
                  <a:moveTo>
                    <a:pt x="1" y="0"/>
                  </a:moveTo>
                  <a:lnTo>
                    <a:pt x="1" y="6968"/>
                  </a:lnTo>
                  <a:lnTo>
                    <a:pt x="4487" y="6968"/>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2;p66">
              <a:extLst>
                <a:ext uri="{FF2B5EF4-FFF2-40B4-BE49-F238E27FC236}">
                  <a16:creationId xmlns:a16="http://schemas.microsoft.com/office/drawing/2014/main" id="{2CD532F3-3797-9FC8-0C6B-14679497EE18}"/>
                </a:ext>
              </a:extLst>
            </p:cNvPr>
            <p:cNvSpPr/>
            <p:nvPr/>
          </p:nvSpPr>
          <p:spPr>
            <a:xfrm>
              <a:off x="3777491" y="3911866"/>
              <a:ext cx="259562" cy="529247"/>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3;p66">
              <a:extLst>
                <a:ext uri="{FF2B5EF4-FFF2-40B4-BE49-F238E27FC236}">
                  <a16:creationId xmlns:a16="http://schemas.microsoft.com/office/drawing/2014/main" id="{ABDD5E55-6341-4649-1118-4F000C89A5CA}"/>
                </a:ext>
              </a:extLst>
            </p:cNvPr>
            <p:cNvSpPr/>
            <p:nvPr/>
          </p:nvSpPr>
          <p:spPr>
            <a:xfrm>
              <a:off x="4095013" y="3787205"/>
              <a:ext cx="259562" cy="653908"/>
            </a:xfrm>
            <a:custGeom>
              <a:avLst/>
              <a:gdLst/>
              <a:ahLst/>
              <a:cxnLst/>
              <a:rect l="l" t="t" r="r" b="b"/>
              <a:pathLst>
                <a:path w="4487" h="11304" extrusionOk="0">
                  <a:moveTo>
                    <a:pt x="0" y="0"/>
                  </a:moveTo>
                  <a:lnTo>
                    <a:pt x="0" y="11304"/>
                  </a:lnTo>
                  <a:lnTo>
                    <a:pt x="4487" y="11304"/>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4;p66">
              <a:extLst>
                <a:ext uri="{FF2B5EF4-FFF2-40B4-BE49-F238E27FC236}">
                  <a16:creationId xmlns:a16="http://schemas.microsoft.com/office/drawing/2014/main" id="{DDC6D3F0-D7AD-BA5B-BFA6-50B71B99F7F5}"/>
                </a:ext>
              </a:extLst>
            </p:cNvPr>
            <p:cNvSpPr/>
            <p:nvPr/>
          </p:nvSpPr>
          <p:spPr>
            <a:xfrm>
              <a:off x="4426997" y="3604524"/>
              <a:ext cx="259562" cy="836591"/>
            </a:xfrm>
            <a:custGeom>
              <a:avLst/>
              <a:gdLst/>
              <a:ahLst/>
              <a:cxnLst/>
              <a:rect l="l" t="t" r="r" b="b"/>
              <a:pathLst>
                <a:path w="4487" h="14462" extrusionOk="0">
                  <a:moveTo>
                    <a:pt x="1" y="0"/>
                  </a:moveTo>
                  <a:lnTo>
                    <a:pt x="1" y="14462"/>
                  </a:lnTo>
                  <a:lnTo>
                    <a:pt x="4487" y="14462"/>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5;p66">
              <a:extLst>
                <a:ext uri="{FF2B5EF4-FFF2-40B4-BE49-F238E27FC236}">
                  <a16:creationId xmlns:a16="http://schemas.microsoft.com/office/drawing/2014/main" id="{1B526DBB-07A8-B6AF-9FEE-015BD0AECCDD}"/>
                </a:ext>
              </a:extLst>
            </p:cNvPr>
            <p:cNvSpPr/>
            <p:nvPr/>
          </p:nvSpPr>
          <p:spPr>
            <a:xfrm>
              <a:off x="4751750" y="3904635"/>
              <a:ext cx="259562" cy="536478"/>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6;p66">
              <a:extLst>
                <a:ext uri="{FF2B5EF4-FFF2-40B4-BE49-F238E27FC236}">
                  <a16:creationId xmlns:a16="http://schemas.microsoft.com/office/drawing/2014/main" id="{B133968E-A2BA-4D89-25AD-B8AC3E191CF8}"/>
                </a:ext>
              </a:extLst>
            </p:cNvPr>
            <p:cNvSpPr/>
            <p:nvPr/>
          </p:nvSpPr>
          <p:spPr>
            <a:xfrm>
              <a:off x="5095361" y="3431965"/>
              <a:ext cx="259562" cy="100915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7;p66">
              <a:extLst>
                <a:ext uri="{FF2B5EF4-FFF2-40B4-BE49-F238E27FC236}">
                  <a16:creationId xmlns:a16="http://schemas.microsoft.com/office/drawing/2014/main" id="{6B5D1000-7047-FBE3-9C4B-D8B4959F1A08}"/>
                </a:ext>
              </a:extLst>
            </p:cNvPr>
            <p:cNvSpPr/>
            <p:nvPr/>
          </p:nvSpPr>
          <p:spPr>
            <a:xfrm>
              <a:off x="5668046" y="3598739"/>
              <a:ext cx="111704" cy="113150"/>
            </a:xfrm>
            <a:custGeom>
              <a:avLst/>
              <a:gdLst/>
              <a:ahLst/>
              <a:cxnLst/>
              <a:rect l="l" t="t" r="r" b="b"/>
              <a:pathLst>
                <a:path w="1931" h="1956" extrusionOk="0">
                  <a:moveTo>
                    <a:pt x="953" y="426"/>
                  </a:moveTo>
                  <a:cubicBezTo>
                    <a:pt x="1279" y="426"/>
                    <a:pt x="1529" y="677"/>
                    <a:pt x="1529" y="978"/>
                  </a:cubicBezTo>
                  <a:cubicBezTo>
                    <a:pt x="1529" y="1278"/>
                    <a:pt x="1279" y="1529"/>
                    <a:pt x="953" y="1529"/>
                  </a:cubicBezTo>
                  <a:cubicBezTo>
                    <a:pt x="652" y="1529"/>
                    <a:pt x="401" y="1278"/>
                    <a:pt x="401" y="978"/>
                  </a:cubicBezTo>
                  <a:cubicBezTo>
                    <a:pt x="401" y="677"/>
                    <a:pt x="652" y="426"/>
                    <a:pt x="953" y="426"/>
                  </a:cubicBezTo>
                  <a:close/>
                  <a:moveTo>
                    <a:pt x="953" y="0"/>
                  </a:moveTo>
                  <a:cubicBezTo>
                    <a:pt x="426" y="0"/>
                    <a:pt x="0" y="451"/>
                    <a:pt x="0" y="978"/>
                  </a:cubicBezTo>
                  <a:cubicBezTo>
                    <a:pt x="0" y="1504"/>
                    <a:pt x="426" y="1955"/>
                    <a:pt x="953" y="1955"/>
                  </a:cubicBezTo>
                  <a:cubicBezTo>
                    <a:pt x="1504" y="1955"/>
                    <a:pt x="1930" y="1504"/>
                    <a:pt x="1930" y="978"/>
                  </a:cubicBezTo>
                  <a:cubicBezTo>
                    <a:pt x="1930" y="451"/>
                    <a:pt x="1504"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8;p66">
              <a:extLst>
                <a:ext uri="{FF2B5EF4-FFF2-40B4-BE49-F238E27FC236}">
                  <a16:creationId xmlns:a16="http://schemas.microsoft.com/office/drawing/2014/main" id="{8698B382-DD3F-DBAD-1E16-66B07E080BCA}"/>
                </a:ext>
              </a:extLst>
            </p:cNvPr>
            <p:cNvSpPr/>
            <p:nvPr/>
          </p:nvSpPr>
          <p:spPr>
            <a:xfrm>
              <a:off x="5712993" y="3833599"/>
              <a:ext cx="20362" cy="29039"/>
            </a:xfrm>
            <a:custGeom>
              <a:avLst/>
              <a:gdLst/>
              <a:ahLst/>
              <a:cxnLst/>
              <a:rect l="l" t="t" r="r" b="b"/>
              <a:pathLst>
                <a:path w="352" h="502" extrusionOk="0">
                  <a:moveTo>
                    <a:pt x="0" y="0"/>
                  </a:moveTo>
                  <a:lnTo>
                    <a:pt x="0" y="502"/>
                  </a:lnTo>
                  <a:lnTo>
                    <a:pt x="351" y="502"/>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9;p66">
              <a:extLst>
                <a:ext uri="{FF2B5EF4-FFF2-40B4-BE49-F238E27FC236}">
                  <a16:creationId xmlns:a16="http://schemas.microsoft.com/office/drawing/2014/main" id="{00D2C6C6-49E5-579A-6BB5-103141BE0159}"/>
                </a:ext>
              </a:extLst>
            </p:cNvPr>
            <p:cNvSpPr/>
            <p:nvPr/>
          </p:nvSpPr>
          <p:spPr>
            <a:xfrm>
              <a:off x="5712993" y="3877100"/>
              <a:ext cx="20362" cy="29039"/>
            </a:xfrm>
            <a:custGeom>
              <a:avLst/>
              <a:gdLst/>
              <a:ahLst/>
              <a:cxnLst/>
              <a:rect l="l" t="t" r="r" b="b"/>
              <a:pathLst>
                <a:path w="352" h="502" extrusionOk="0">
                  <a:moveTo>
                    <a:pt x="0" y="0"/>
                  </a:moveTo>
                  <a:lnTo>
                    <a:pt x="0" y="501"/>
                  </a:lnTo>
                  <a:lnTo>
                    <a:pt x="351" y="501"/>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70;p66">
              <a:extLst>
                <a:ext uri="{FF2B5EF4-FFF2-40B4-BE49-F238E27FC236}">
                  <a16:creationId xmlns:a16="http://schemas.microsoft.com/office/drawing/2014/main" id="{4C22B9E4-4CD2-7FF0-DF75-94D9588698AD}"/>
                </a:ext>
              </a:extLst>
            </p:cNvPr>
            <p:cNvSpPr/>
            <p:nvPr/>
          </p:nvSpPr>
          <p:spPr>
            <a:xfrm>
              <a:off x="5712993" y="3919097"/>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71;p66">
              <a:extLst>
                <a:ext uri="{FF2B5EF4-FFF2-40B4-BE49-F238E27FC236}">
                  <a16:creationId xmlns:a16="http://schemas.microsoft.com/office/drawing/2014/main" id="{F5AD178A-815C-F042-14FE-A763122D7E54}"/>
                </a:ext>
              </a:extLst>
            </p:cNvPr>
            <p:cNvSpPr/>
            <p:nvPr/>
          </p:nvSpPr>
          <p:spPr>
            <a:xfrm>
              <a:off x="5712993" y="3962598"/>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2;p66">
              <a:extLst>
                <a:ext uri="{FF2B5EF4-FFF2-40B4-BE49-F238E27FC236}">
                  <a16:creationId xmlns:a16="http://schemas.microsoft.com/office/drawing/2014/main" id="{929E49D3-E91E-6A36-9E07-2C257ABBD384}"/>
                </a:ext>
              </a:extLst>
            </p:cNvPr>
            <p:cNvSpPr/>
            <p:nvPr/>
          </p:nvSpPr>
          <p:spPr>
            <a:xfrm>
              <a:off x="5712993" y="4006099"/>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3;p66">
              <a:extLst>
                <a:ext uri="{FF2B5EF4-FFF2-40B4-BE49-F238E27FC236}">
                  <a16:creationId xmlns:a16="http://schemas.microsoft.com/office/drawing/2014/main" id="{D53D4CC2-709C-23B9-243B-362BF09B1549}"/>
                </a:ext>
              </a:extLst>
            </p:cNvPr>
            <p:cNvSpPr/>
            <p:nvPr/>
          </p:nvSpPr>
          <p:spPr>
            <a:xfrm>
              <a:off x="5712993" y="4049600"/>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4;p66">
              <a:extLst>
                <a:ext uri="{FF2B5EF4-FFF2-40B4-BE49-F238E27FC236}">
                  <a16:creationId xmlns:a16="http://schemas.microsoft.com/office/drawing/2014/main" id="{99F9433D-95F7-C793-4265-311B9ED7B3AF}"/>
                </a:ext>
              </a:extLst>
            </p:cNvPr>
            <p:cNvSpPr/>
            <p:nvPr/>
          </p:nvSpPr>
          <p:spPr>
            <a:xfrm>
              <a:off x="5712993" y="4093101"/>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5;p66">
              <a:extLst>
                <a:ext uri="{FF2B5EF4-FFF2-40B4-BE49-F238E27FC236}">
                  <a16:creationId xmlns:a16="http://schemas.microsoft.com/office/drawing/2014/main" id="{0CD53D90-EEEA-276D-C330-936616700405}"/>
                </a:ext>
              </a:extLst>
            </p:cNvPr>
            <p:cNvSpPr/>
            <p:nvPr/>
          </p:nvSpPr>
          <p:spPr>
            <a:xfrm>
              <a:off x="4843090" y="3057925"/>
              <a:ext cx="98630" cy="98630"/>
            </a:xfrm>
            <a:custGeom>
              <a:avLst/>
              <a:gdLst/>
              <a:ahLst/>
              <a:cxnLst/>
              <a:rect l="l" t="t" r="r" b="b"/>
              <a:pathLst>
                <a:path w="1705" h="1705" extrusionOk="0">
                  <a:moveTo>
                    <a:pt x="276" y="1"/>
                  </a:moveTo>
                  <a:lnTo>
                    <a:pt x="1" y="301"/>
                  </a:lnTo>
                  <a:lnTo>
                    <a:pt x="1429" y="1705"/>
                  </a:lnTo>
                  <a:lnTo>
                    <a:pt x="1705" y="1404"/>
                  </a:lnTo>
                  <a:lnTo>
                    <a:pt x="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6;p66">
              <a:extLst>
                <a:ext uri="{FF2B5EF4-FFF2-40B4-BE49-F238E27FC236}">
                  <a16:creationId xmlns:a16="http://schemas.microsoft.com/office/drawing/2014/main" id="{2F57DC42-6C67-51BA-CCD1-C6C49F276D82}"/>
                </a:ext>
              </a:extLst>
            </p:cNvPr>
            <p:cNvSpPr/>
            <p:nvPr/>
          </p:nvSpPr>
          <p:spPr>
            <a:xfrm>
              <a:off x="4843090" y="3057925"/>
              <a:ext cx="98630" cy="98630"/>
            </a:xfrm>
            <a:custGeom>
              <a:avLst/>
              <a:gdLst/>
              <a:ahLst/>
              <a:cxnLst/>
              <a:rect l="l" t="t" r="r" b="b"/>
              <a:pathLst>
                <a:path w="1705" h="1705" extrusionOk="0">
                  <a:moveTo>
                    <a:pt x="1404" y="1"/>
                  </a:moveTo>
                  <a:lnTo>
                    <a:pt x="1" y="1404"/>
                  </a:lnTo>
                  <a:lnTo>
                    <a:pt x="301" y="1705"/>
                  </a:lnTo>
                  <a:lnTo>
                    <a:pt x="1705" y="301"/>
                  </a:lnTo>
                  <a:lnTo>
                    <a:pt x="1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7;p66">
              <a:extLst>
                <a:ext uri="{FF2B5EF4-FFF2-40B4-BE49-F238E27FC236}">
                  <a16:creationId xmlns:a16="http://schemas.microsoft.com/office/drawing/2014/main" id="{837A0E7E-54F2-F11E-CD92-F4042E9A7029}"/>
                </a:ext>
              </a:extLst>
            </p:cNvPr>
            <p:cNvSpPr/>
            <p:nvPr/>
          </p:nvSpPr>
          <p:spPr>
            <a:xfrm>
              <a:off x="3457076" y="3437808"/>
              <a:ext cx="1809470" cy="619084"/>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8;p66">
              <a:extLst>
                <a:ext uri="{FF2B5EF4-FFF2-40B4-BE49-F238E27FC236}">
                  <a16:creationId xmlns:a16="http://schemas.microsoft.com/office/drawing/2014/main" id="{57396D1E-5A69-E9AC-C206-6197DF52D9C9}"/>
                </a:ext>
              </a:extLst>
            </p:cNvPr>
            <p:cNvSpPr/>
            <p:nvPr/>
          </p:nvSpPr>
          <p:spPr>
            <a:xfrm>
              <a:off x="5218575" y="3946690"/>
              <a:ext cx="75491" cy="75433"/>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9;p66">
              <a:extLst>
                <a:ext uri="{FF2B5EF4-FFF2-40B4-BE49-F238E27FC236}">
                  <a16:creationId xmlns:a16="http://schemas.microsoft.com/office/drawing/2014/main" id="{00A5E01B-666F-5F82-787B-4CF0E4CD6A02}"/>
                </a:ext>
              </a:extLst>
            </p:cNvPr>
            <p:cNvSpPr/>
            <p:nvPr/>
          </p:nvSpPr>
          <p:spPr>
            <a:xfrm>
              <a:off x="4801035" y="3798775"/>
              <a:ext cx="75491" cy="7549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80;p66">
              <a:extLst>
                <a:ext uri="{FF2B5EF4-FFF2-40B4-BE49-F238E27FC236}">
                  <a16:creationId xmlns:a16="http://schemas.microsoft.com/office/drawing/2014/main" id="{0CE7BC57-5ACC-8E5B-4B47-C449F17124F8}"/>
                </a:ext>
              </a:extLst>
            </p:cNvPr>
            <p:cNvSpPr/>
            <p:nvPr/>
          </p:nvSpPr>
          <p:spPr>
            <a:xfrm>
              <a:off x="4966362" y="3614647"/>
              <a:ext cx="75433" cy="73987"/>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81;p66">
              <a:extLst>
                <a:ext uri="{FF2B5EF4-FFF2-40B4-BE49-F238E27FC236}">
                  <a16:creationId xmlns:a16="http://schemas.microsoft.com/office/drawing/2014/main" id="{6C00322F-570C-3EE3-9E90-205D808D63CA}"/>
                </a:ext>
              </a:extLst>
            </p:cNvPr>
            <p:cNvSpPr/>
            <p:nvPr/>
          </p:nvSpPr>
          <p:spPr>
            <a:xfrm>
              <a:off x="4548765" y="3513183"/>
              <a:ext cx="75491" cy="75433"/>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2;p66">
              <a:extLst>
                <a:ext uri="{FF2B5EF4-FFF2-40B4-BE49-F238E27FC236}">
                  <a16:creationId xmlns:a16="http://schemas.microsoft.com/office/drawing/2014/main" id="{64EF90A3-CE56-78C7-4A18-66FA8573F1F1}"/>
                </a:ext>
              </a:extLst>
            </p:cNvPr>
            <p:cNvSpPr/>
            <p:nvPr/>
          </p:nvSpPr>
          <p:spPr>
            <a:xfrm>
              <a:off x="4297998" y="3820525"/>
              <a:ext cx="75433" cy="75433"/>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3;p66">
              <a:extLst>
                <a:ext uri="{FF2B5EF4-FFF2-40B4-BE49-F238E27FC236}">
                  <a16:creationId xmlns:a16="http://schemas.microsoft.com/office/drawing/2014/main" id="{331846FB-5AAE-45F8-8FA6-65421BE8BB8B}"/>
                </a:ext>
              </a:extLst>
            </p:cNvPr>
            <p:cNvSpPr/>
            <p:nvPr/>
          </p:nvSpPr>
          <p:spPr>
            <a:xfrm>
              <a:off x="4084832" y="3421842"/>
              <a:ext cx="75491" cy="75433"/>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4;p66">
              <a:extLst>
                <a:ext uri="{FF2B5EF4-FFF2-40B4-BE49-F238E27FC236}">
                  <a16:creationId xmlns:a16="http://schemas.microsoft.com/office/drawing/2014/main" id="{5D0BB4F7-607E-FB5F-1752-E6E56FF92ED4}"/>
                </a:ext>
              </a:extLst>
            </p:cNvPr>
            <p:cNvSpPr/>
            <p:nvPr/>
          </p:nvSpPr>
          <p:spPr>
            <a:xfrm>
              <a:off x="3838404" y="4003207"/>
              <a:ext cx="75433" cy="75433"/>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5;p66">
              <a:extLst>
                <a:ext uri="{FF2B5EF4-FFF2-40B4-BE49-F238E27FC236}">
                  <a16:creationId xmlns:a16="http://schemas.microsoft.com/office/drawing/2014/main" id="{FC45917E-7FB3-B534-2815-A3EFB246644B}"/>
                </a:ext>
              </a:extLst>
            </p:cNvPr>
            <p:cNvSpPr/>
            <p:nvPr/>
          </p:nvSpPr>
          <p:spPr>
            <a:xfrm>
              <a:off x="3618007" y="3874208"/>
              <a:ext cx="75433" cy="75433"/>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6;p66">
              <a:extLst>
                <a:ext uri="{FF2B5EF4-FFF2-40B4-BE49-F238E27FC236}">
                  <a16:creationId xmlns:a16="http://schemas.microsoft.com/office/drawing/2014/main" id="{6B7A83F4-BC4E-4892-84E5-BA3F1ADB103B}"/>
                </a:ext>
              </a:extLst>
            </p:cNvPr>
            <p:cNvSpPr/>
            <p:nvPr/>
          </p:nvSpPr>
          <p:spPr>
            <a:xfrm>
              <a:off x="3391825" y="3585666"/>
              <a:ext cx="442244" cy="18916"/>
            </a:xfrm>
            <a:custGeom>
              <a:avLst/>
              <a:gdLst/>
              <a:ahLst/>
              <a:cxnLst/>
              <a:rect l="l" t="t" r="r" b="b"/>
              <a:pathLst>
                <a:path w="7645" h="327" extrusionOk="0">
                  <a:moveTo>
                    <a:pt x="1" y="1"/>
                  </a:moveTo>
                  <a:lnTo>
                    <a:pt x="1" y="326"/>
                  </a:lnTo>
                  <a:lnTo>
                    <a:pt x="7645" y="326"/>
                  </a:lnTo>
                  <a:lnTo>
                    <a:pt x="7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7;p66">
              <a:extLst>
                <a:ext uri="{FF2B5EF4-FFF2-40B4-BE49-F238E27FC236}">
                  <a16:creationId xmlns:a16="http://schemas.microsoft.com/office/drawing/2014/main" id="{E9DEC341-166A-BD5F-4E88-CAD8C0DEE754}"/>
                </a:ext>
              </a:extLst>
            </p:cNvPr>
            <p:cNvSpPr/>
            <p:nvPr/>
          </p:nvSpPr>
          <p:spPr>
            <a:xfrm>
              <a:off x="3400560" y="3646579"/>
              <a:ext cx="243596" cy="17412"/>
            </a:xfrm>
            <a:custGeom>
              <a:avLst/>
              <a:gdLst/>
              <a:ahLst/>
              <a:cxnLst/>
              <a:rect l="l" t="t" r="r" b="b"/>
              <a:pathLst>
                <a:path w="4211" h="301" extrusionOk="0">
                  <a:moveTo>
                    <a:pt x="0" y="0"/>
                  </a:moveTo>
                  <a:lnTo>
                    <a:pt x="0"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8;p66">
              <a:extLst>
                <a:ext uri="{FF2B5EF4-FFF2-40B4-BE49-F238E27FC236}">
                  <a16:creationId xmlns:a16="http://schemas.microsoft.com/office/drawing/2014/main" id="{2E72B9CC-6FAC-34BD-6A0B-EC4F8ED29E1F}"/>
                </a:ext>
              </a:extLst>
            </p:cNvPr>
            <p:cNvSpPr/>
            <p:nvPr/>
          </p:nvSpPr>
          <p:spPr>
            <a:xfrm>
              <a:off x="5166686" y="3886703"/>
              <a:ext cx="185343" cy="297278"/>
            </a:xfrm>
            <a:custGeom>
              <a:avLst/>
              <a:gdLst/>
              <a:ahLst/>
              <a:cxnLst/>
              <a:rect l="l" t="t" r="r" b="b"/>
              <a:pathLst>
                <a:path w="3204" h="5139" extrusionOk="0">
                  <a:moveTo>
                    <a:pt x="839" y="1"/>
                  </a:moveTo>
                  <a:cubicBezTo>
                    <a:pt x="377" y="1"/>
                    <a:pt x="1" y="807"/>
                    <a:pt x="422" y="1614"/>
                  </a:cubicBezTo>
                  <a:cubicBezTo>
                    <a:pt x="948" y="2591"/>
                    <a:pt x="1926" y="3819"/>
                    <a:pt x="2151" y="4521"/>
                  </a:cubicBezTo>
                  <a:cubicBezTo>
                    <a:pt x="2201" y="4646"/>
                    <a:pt x="2201" y="4696"/>
                    <a:pt x="1850" y="4897"/>
                  </a:cubicBezTo>
                  <a:cubicBezTo>
                    <a:pt x="1607" y="5036"/>
                    <a:pt x="1725" y="5139"/>
                    <a:pt x="2037" y="5139"/>
                  </a:cubicBezTo>
                  <a:cubicBezTo>
                    <a:pt x="2176" y="5139"/>
                    <a:pt x="2352" y="5118"/>
                    <a:pt x="2552" y="5072"/>
                  </a:cubicBezTo>
                  <a:cubicBezTo>
                    <a:pt x="3204" y="4897"/>
                    <a:pt x="2101" y="1889"/>
                    <a:pt x="1424" y="511"/>
                  </a:cubicBezTo>
                  <a:cubicBezTo>
                    <a:pt x="1251" y="149"/>
                    <a:pt x="1037" y="1"/>
                    <a:pt x="8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9;p66">
              <a:extLst>
                <a:ext uri="{FF2B5EF4-FFF2-40B4-BE49-F238E27FC236}">
                  <a16:creationId xmlns:a16="http://schemas.microsoft.com/office/drawing/2014/main" id="{8FB26002-460F-84AB-8728-8B2792B55298}"/>
                </a:ext>
              </a:extLst>
            </p:cNvPr>
            <p:cNvSpPr/>
            <p:nvPr/>
          </p:nvSpPr>
          <p:spPr>
            <a:xfrm>
              <a:off x="5237433" y="4158353"/>
              <a:ext cx="95275" cy="32105"/>
            </a:xfrm>
            <a:custGeom>
              <a:avLst/>
              <a:gdLst/>
              <a:ahLst/>
              <a:cxnLst/>
              <a:rect l="l" t="t" r="r" b="b"/>
              <a:pathLst>
                <a:path w="1647" h="555" extrusionOk="0">
                  <a:moveTo>
                    <a:pt x="1530" y="0"/>
                  </a:moveTo>
                  <a:cubicBezTo>
                    <a:pt x="1530" y="0"/>
                    <a:pt x="1200" y="248"/>
                    <a:pt x="862" y="248"/>
                  </a:cubicBezTo>
                  <a:cubicBezTo>
                    <a:pt x="783" y="248"/>
                    <a:pt x="703" y="234"/>
                    <a:pt x="627" y="201"/>
                  </a:cubicBezTo>
                  <a:cubicBezTo>
                    <a:pt x="627" y="201"/>
                    <a:pt x="1" y="426"/>
                    <a:pt x="452" y="527"/>
                  </a:cubicBezTo>
                  <a:cubicBezTo>
                    <a:pt x="548" y="544"/>
                    <a:pt x="662" y="554"/>
                    <a:pt x="781" y="554"/>
                  </a:cubicBezTo>
                  <a:cubicBezTo>
                    <a:pt x="1190" y="554"/>
                    <a:pt x="1646" y="428"/>
                    <a:pt x="1530"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90;p66">
              <a:extLst>
                <a:ext uri="{FF2B5EF4-FFF2-40B4-BE49-F238E27FC236}">
                  <a16:creationId xmlns:a16="http://schemas.microsoft.com/office/drawing/2014/main" id="{B2F13B2F-389B-A2FD-3504-05CE2A6F3B1E}"/>
                </a:ext>
              </a:extLst>
            </p:cNvPr>
            <p:cNvSpPr/>
            <p:nvPr/>
          </p:nvSpPr>
          <p:spPr>
            <a:xfrm>
              <a:off x="5115665" y="3749605"/>
              <a:ext cx="265346" cy="346217"/>
            </a:xfrm>
            <a:custGeom>
              <a:avLst/>
              <a:gdLst/>
              <a:ahLst/>
              <a:cxnLst/>
              <a:rect l="l" t="t" r="r" b="b"/>
              <a:pathLst>
                <a:path w="4587" h="5985" extrusionOk="0">
                  <a:moveTo>
                    <a:pt x="1145" y="0"/>
                  </a:moveTo>
                  <a:cubicBezTo>
                    <a:pt x="706" y="0"/>
                    <a:pt x="344" y="143"/>
                    <a:pt x="251" y="575"/>
                  </a:cubicBezTo>
                  <a:cubicBezTo>
                    <a:pt x="0" y="1753"/>
                    <a:pt x="2181" y="5964"/>
                    <a:pt x="2181" y="5964"/>
                  </a:cubicBezTo>
                  <a:cubicBezTo>
                    <a:pt x="2181" y="5964"/>
                    <a:pt x="2287" y="5985"/>
                    <a:pt x="2451" y="5985"/>
                  </a:cubicBezTo>
                  <a:cubicBezTo>
                    <a:pt x="2724" y="5985"/>
                    <a:pt x="3158" y="5926"/>
                    <a:pt x="3534" y="5613"/>
                  </a:cubicBezTo>
                  <a:cubicBezTo>
                    <a:pt x="3534" y="5613"/>
                    <a:pt x="2507" y="3457"/>
                    <a:pt x="2933" y="2906"/>
                  </a:cubicBezTo>
                  <a:cubicBezTo>
                    <a:pt x="3021" y="2791"/>
                    <a:pt x="3251" y="2754"/>
                    <a:pt x="3513" y="2754"/>
                  </a:cubicBezTo>
                  <a:cubicBezTo>
                    <a:pt x="3996" y="2754"/>
                    <a:pt x="4587" y="2881"/>
                    <a:pt x="4587" y="2881"/>
                  </a:cubicBezTo>
                  <a:lnTo>
                    <a:pt x="4211" y="1026"/>
                  </a:lnTo>
                  <a:lnTo>
                    <a:pt x="3158" y="550"/>
                  </a:lnTo>
                  <a:cubicBezTo>
                    <a:pt x="3158" y="550"/>
                    <a:pt x="2004" y="0"/>
                    <a:pt x="1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91;p66">
              <a:extLst>
                <a:ext uri="{FF2B5EF4-FFF2-40B4-BE49-F238E27FC236}">
                  <a16:creationId xmlns:a16="http://schemas.microsoft.com/office/drawing/2014/main" id="{AB63E100-4BA1-498E-E6FD-1CF3907D969D}"/>
                </a:ext>
              </a:extLst>
            </p:cNvPr>
            <p:cNvSpPr/>
            <p:nvPr/>
          </p:nvSpPr>
          <p:spPr>
            <a:xfrm>
              <a:off x="5395471" y="4160551"/>
              <a:ext cx="97126" cy="311104"/>
            </a:xfrm>
            <a:custGeom>
              <a:avLst/>
              <a:gdLst/>
              <a:ahLst/>
              <a:cxnLst/>
              <a:rect l="l" t="t" r="r" b="b"/>
              <a:pathLst>
                <a:path w="1679" h="5378" extrusionOk="0">
                  <a:moveTo>
                    <a:pt x="1010" y="1"/>
                  </a:moveTo>
                  <a:cubicBezTo>
                    <a:pt x="597" y="1"/>
                    <a:pt x="107" y="579"/>
                    <a:pt x="201" y="1391"/>
                  </a:cubicBezTo>
                  <a:cubicBezTo>
                    <a:pt x="351" y="2494"/>
                    <a:pt x="853" y="3972"/>
                    <a:pt x="828" y="4724"/>
                  </a:cubicBezTo>
                  <a:cubicBezTo>
                    <a:pt x="828" y="4850"/>
                    <a:pt x="803" y="4900"/>
                    <a:pt x="402" y="4975"/>
                  </a:cubicBezTo>
                  <a:cubicBezTo>
                    <a:pt x="1" y="5025"/>
                    <a:pt x="351" y="5301"/>
                    <a:pt x="1003" y="5376"/>
                  </a:cubicBezTo>
                  <a:cubicBezTo>
                    <a:pt x="1011" y="5377"/>
                    <a:pt x="1018" y="5377"/>
                    <a:pt x="1025" y="5377"/>
                  </a:cubicBezTo>
                  <a:cubicBezTo>
                    <a:pt x="1655" y="5377"/>
                    <a:pt x="1678" y="2225"/>
                    <a:pt x="1529" y="714"/>
                  </a:cubicBezTo>
                  <a:cubicBezTo>
                    <a:pt x="1482" y="213"/>
                    <a:pt x="1260" y="1"/>
                    <a:pt x="101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2;p66">
              <a:extLst>
                <a:ext uri="{FF2B5EF4-FFF2-40B4-BE49-F238E27FC236}">
                  <a16:creationId xmlns:a16="http://schemas.microsoft.com/office/drawing/2014/main" id="{5818DA04-7C1F-872A-C860-CFF8B296A309}"/>
                </a:ext>
              </a:extLst>
            </p:cNvPr>
            <p:cNvSpPr/>
            <p:nvPr/>
          </p:nvSpPr>
          <p:spPr>
            <a:xfrm>
              <a:off x="5380951" y="4448283"/>
              <a:ext cx="91399" cy="27767"/>
            </a:xfrm>
            <a:custGeom>
              <a:avLst/>
              <a:gdLst/>
              <a:ahLst/>
              <a:cxnLst/>
              <a:rect l="l" t="t" r="r" b="b"/>
              <a:pathLst>
                <a:path w="1580" h="480" extrusionOk="0">
                  <a:moveTo>
                    <a:pt x="653" y="1"/>
                  </a:moveTo>
                  <a:cubicBezTo>
                    <a:pt x="653" y="1"/>
                    <a:pt x="1" y="1"/>
                    <a:pt x="377" y="226"/>
                  </a:cubicBezTo>
                  <a:cubicBezTo>
                    <a:pt x="582" y="349"/>
                    <a:pt x="906" y="480"/>
                    <a:pt x="1166" y="480"/>
                  </a:cubicBezTo>
                  <a:cubicBezTo>
                    <a:pt x="1384" y="480"/>
                    <a:pt x="1557" y="389"/>
                    <a:pt x="1580" y="126"/>
                  </a:cubicBezTo>
                  <a:lnTo>
                    <a:pt x="1580" y="126"/>
                  </a:lnTo>
                  <a:cubicBezTo>
                    <a:pt x="1580" y="126"/>
                    <a:pt x="1405" y="177"/>
                    <a:pt x="1194" y="177"/>
                  </a:cubicBezTo>
                  <a:cubicBezTo>
                    <a:pt x="1012" y="177"/>
                    <a:pt x="803" y="140"/>
                    <a:pt x="653" y="1"/>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3;p66">
              <a:extLst>
                <a:ext uri="{FF2B5EF4-FFF2-40B4-BE49-F238E27FC236}">
                  <a16:creationId xmlns:a16="http://schemas.microsoft.com/office/drawing/2014/main" id="{694823C2-EFC1-E92C-DC63-480E9FDECF35}"/>
                </a:ext>
              </a:extLst>
            </p:cNvPr>
            <p:cNvSpPr/>
            <p:nvPr/>
          </p:nvSpPr>
          <p:spPr>
            <a:xfrm>
              <a:off x="5337508" y="3800221"/>
              <a:ext cx="165328" cy="587268"/>
            </a:xfrm>
            <a:custGeom>
              <a:avLst/>
              <a:gdLst/>
              <a:ahLst/>
              <a:cxnLst/>
              <a:rect l="l" t="t" r="r" b="b"/>
              <a:pathLst>
                <a:path w="2858" h="10152" extrusionOk="0">
                  <a:moveTo>
                    <a:pt x="0" y="1"/>
                  </a:moveTo>
                  <a:lnTo>
                    <a:pt x="1504" y="10126"/>
                  </a:lnTo>
                  <a:lnTo>
                    <a:pt x="2657" y="10151"/>
                  </a:lnTo>
                  <a:lnTo>
                    <a:pt x="2857" y="352"/>
                  </a:lnTo>
                  <a:lnTo>
                    <a:pt x="2857" y="352"/>
                  </a:lnTo>
                  <a:cubicBezTo>
                    <a:pt x="2627" y="366"/>
                    <a:pt x="2412" y="373"/>
                    <a:pt x="2211" y="373"/>
                  </a:cubicBezTo>
                  <a:cubicBezTo>
                    <a:pt x="685" y="373"/>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4;p66">
              <a:extLst>
                <a:ext uri="{FF2B5EF4-FFF2-40B4-BE49-F238E27FC236}">
                  <a16:creationId xmlns:a16="http://schemas.microsoft.com/office/drawing/2014/main" id="{803ED0C0-FEE9-B992-228F-953EB28536DC}"/>
                </a:ext>
              </a:extLst>
            </p:cNvPr>
            <p:cNvSpPr/>
            <p:nvPr/>
          </p:nvSpPr>
          <p:spPr>
            <a:xfrm>
              <a:off x="5275149" y="3772686"/>
              <a:ext cx="227688" cy="165328"/>
            </a:xfrm>
            <a:custGeom>
              <a:avLst/>
              <a:gdLst/>
              <a:ahLst/>
              <a:cxnLst/>
              <a:rect l="l" t="t" r="r" b="b"/>
              <a:pathLst>
                <a:path w="3936" h="2858" extrusionOk="0">
                  <a:moveTo>
                    <a:pt x="51" y="1"/>
                  </a:moveTo>
                  <a:lnTo>
                    <a:pt x="51" y="1"/>
                  </a:lnTo>
                  <a:cubicBezTo>
                    <a:pt x="0" y="276"/>
                    <a:pt x="0" y="1705"/>
                    <a:pt x="3910" y="2858"/>
                  </a:cubicBezTo>
                  <a:lnTo>
                    <a:pt x="3935" y="828"/>
                  </a:lnTo>
                  <a:lnTo>
                    <a:pt x="3935" y="828"/>
                  </a:lnTo>
                  <a:cubicBezTo>
                    <a:pt x="3702" y="842"/>
                    <a:pt x="3485" y="848"/>
                    <a:pt x="3283" y="848"/>
                  </a:cubicBezTo>
                  <a:cubicBezTo>
                    <a:pt x="2397" y="848"/>
                    <a:pt x="1801" y="729"/>
                    <a:pt x="1454" y="627"/>
                  </a:cubicBezTo>
                  <a:lnTo>
                    <a:pt x="401" y="151"/>
                  </a:lnTo>
                  <a:cubicBezTo>
                    <a:pt x="401" y="151"/>
                    <a:pt x="251" y="76"/>
                    <a:pt x="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5;p66">
              <a:extLst>
                <a:ext uri="{FF2B5EF4-FFF2-40B4-BE49-F238E27FC236}">
                  <a16:creationId xmlns:a16="http://schemas.microsoft.com/office/drawing/2014/main" id="{F05ADD64-CF64-815B-87CB-445F4E012B6D}"/>
                </a:ext>
              </a:extLst>
            </p:cNvPr>
            <p:cNvSpPr/>
            <p:nvPr/>
          </p:nvSpPr>
          <p:spPr>
            <a:xfrm>
              <a:off x="5296900" y="3239681"/>
              <a:ext cx="132008" cy="408403"/>
            </a:xfrm>
            <a:custGeom>
              <a:avLst/>
              <a:gdLst/>
              <a:ahLst/>
              <a:cxnLst/>
              <a:rect l="l" t="t" r="r" b="b"/>
              <a:pathLst>
                <a:path w="2282" h="7060" extrusionOk="0">
                  <a:moveTo>
                    <a:pt x="1039" y="1"/>
                  </a:moveTo>
                  <a:cubicBezTo>
                    <a:pt x="854" y="1"/>
                    <a:pt x="726" y="85"/>
                    <a:pt x="652" y="393"/>
                  </a:cubicBezTo>
                  <a:cubicBezTo>
                    <a:pt x="552" y="844"/>
                    <a:pt x="50" y="5054"/>
                    <a:pt x="101" y="5781"/>
                  </a:cubicBezTo>
                  <a:cubicBezTo>
                    <a:pt x="176" y="6483"/>
                    <a:pt x="0" y="7034"/>
                    <a:pt x="702" y="7059"/>
                  </a:cubicBezTo>
                  <a:cubicBezTo>
                    <a:pt x="702" y="7059"/>
                    <a:pt x="1680" y="6784"/>
                    <a:pt x="1680" y="5555"/>
                  </a:cubicBezTo>
                  <a:cubicBezTo>
                    <a:pt x="1680" y="4302"/>
                    <a:pt x="978" y="1495"/>
                    <a:pt x="978" y="1044"/>
                  </a:cubicBezTo>
                  <a:cubicBezTo>
                    <a:pt x="1003" y="217"/>
                    <a:pt x="2281" y="142"/>
                    <a:pt x="1805" y="117"/>
                  </a:cubicBezTo>
                  <a:cubicBezTo>
                    <a:pt x="1486" y="91"/>
                    <a:pt x="1232" y="1"/>
                    <a:pt x="10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6;p66">
              <a:extLst>
                <a:ext uri="{FF2B5EF4-FFF2-40B4-BE49-F238E27FC236}">
                  <a16:creationId xmlns:a16="http://schemas.microsoft.com/office/drawing/2014/main" id="{3A1F27C9-C0D9-B744-2556-EC49A83ECE5B}"/>
                </a:ext>
              </a:extLst>
            </p:cNvPr>
            <p:cNvSpPr/>
            <p:nvPr/>
          </p:nvSpPr>
          <p:spPr>
            <a:xfrm>
              <a:off x="5270811" y="3527587"/>
              <a:ext cx="308848" cy="359754"/>
            </a:xfrm>
            <a:custGeom>
              <a:avLst/>
              <a:gdLst/>
              <a:ahLst/>
              <a:cxnLst/>
              <a:rect l="l" t="t" r="r" b="b"/>
              <a:pathLst>
                <a:path w="5339" h="6219" extrusionOk="0">
                  <a:moveTo>
                    <a:pt x="2243" y="0"/>
                  </a:moveTo>
                  <a:cubicBezTo>
                    <a:pt x="1683" y="0"/>
                    <a:pt x="1111" y="223"/>
                    <a:pt x="752" y="954"/>
                  </a:cubicBezTo>
                  <a:cubicBezTo>
                    <a:pt x="301" y="1882"/>
                    <a:pt x="0" y="3210"/>
                    <a:pt x="176" y="4263"/>
                  </a:cubicBezTo>
                  <a:cubicBezTo>
                    <a:pt x="322" y="5121"/>
                    <a:pt x="2463" y="6218"/>
                    <a:pt x="3508" y="6218"/>
                  </a:cubicBezTo>
                  <a:cubicBezTo>
                    <a:pt x="3898" y="6218"/>
                    <a:pt x="4135" y="6066"/>
                    <a:pt x="4060" y="5691"/>
                  </a:cubicBezTo>
                  <a:lnTo>
                    <a:pt x="4060" y="5616"/>
                  </a:lnTo>
                  <a:cubicBezTo>
                    <a:pt x="3985" y="4388"/>
                    <a:pt x="3885" y="3611"/>
                    <a:pt x="4486" y="2558"/>
                  </a:cubicBezTo>
                  <a:cubicBezTo>
                    <a:pt x="5339" y="1005"/>
                    <a:pt x="4136" y="528"/>
                    <a:pt x="3384" y="253"/>
                  </a:cubicBezTo>
                  <a:cubicBezTo>
                    <a:pt x="3073" y="124"/>
                    <a:pt x="2662" y="0"/>
                    <a:pt x="2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7;p66">
              <a:extLst>
                <a:ext uri="{FF2B5EF4-FFF2-40B4-BE49-F238E27FC236}">
                  <a16:creationId xmlns:a16="http://schemas.microsoft.com/office/drawing/2014/main" id="{F9B6031A-8086-BBAC-9D3E-ABDF15A92EF4}"/>
                </a:ext>
              </a:extLst>
            </p:cNvPr>
            <p:cNvSpPr/>
            <p:nvPr/>
          </p:nvSpPr>
          <p:spPr>
            <a:xfrm>
              <a:off x="5385463" y="3492879"/>
              <a:ext cx="137677" cy="80061"/>
            </a:xfrm>
            <a:custGeom>
              <a:avLst/>
              <a:gdLst/>
              <a:ahLst/>
              <a:cxnLst/>
              <a:rect l="l" t="t" r="r" b="b"/>
              <a:pathLst>
                <a:path w="2380" h="1384" extrusionOk="0">
                  <a:moveTo>
                    <a:pt x="1276" y="1"/>
                  </a:moveTo>
                  <a:cubicBezTo>
                    <a:pt x="1001" y="527"/>
                    <a:pt x="625" y="502"/>
                    <a:pt x="224" y="752"/>
                  </a:cubicBezTo>
                  <a:cubicBezTo>
                    <a:pt x="0" y="902"/>
                    <a:pt x="955" y="1383"/>
                    <a:pt x="1448" y="1383"/>
                  </a:cubicBezTo>
                  <a:cubicBezTo>
                    <a:pt x="1619" y="1383"/>
                    <a:pt x="1734" y="1326"/>
                    <a:pt x="1728" y="1178"/>
                  </a:cubicBezTo>
                  <a:cubicBezTo>
                    <a:pt x="1702" y="627"/>
                    <a:pt x="2379" y="452"/>
                    <a:pt x="2379" y="452"/>
                  </a:cubicBezTo>
                  <a:lnTo>
                    <a:pt x="127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8;p66">
              <a:extLst>
                <a:ext uri="{FF2B5EF4-FFF2-40B4-BE49-F238E27FC236}">
                  <a16:creationId xmlns:a16="http://schemas.microsoft.com/office/drawing/2014/main" id="{2CFC429E-4EBB-3710-E249-D0ECA17BADF7}"/>
                </a:ext>
              </a:extLst>
            </p:cNvPr>
            <p:cNvSpPr/>
            <p:nvPr/>
          </p:nvSpPr>
          <p:spPr>
            <a:xfrm>
              <a:off x="5415891" y="3431676"/>
              <a:ext cx="162320" cy="105572"/>
            </a:xfrm>
            <a:custGeom>
              <a:avLst/>
              <a:gdLst/>
              <a:ahLst/>
              <a:cxnLst/>
              <a:rect l="l" t="t" r="r" b="b"/>
              <a:pathLst>
                <a:path w="2806" h="1825" extrusionOk="0">
                  <a:moveTo>
                    <a:pt x="2068" y="0"/>
                  </a:moveTo>
                  <a:cubicBezTo>
                    <a:pt x="1474" y="0"/>
                    <a:pt x="47" y="660"/>
                    <a:pt x="24" y="1184"/>
                  </a:cubicBezTo>
                  <a:cubicBezTo>
                    <a:pt x="1" y="1411"/>
                    <a:pt x="514" y="1824"/>
                    <a:pt x="1264" y="1824"/>
                  </a:cubicBezTo>
                  <a:cubicBezTo>
                    <a:pt x="1341" y="1824"/>
                    <a:pt x="1421" y="1820"/>
                    <a:pt x="1502" y="1810"/>
                  </a:cubicBezTo>
                  <a:cubicBezTo>
                    <a:pt x="1853" y="1785"/>
                    <a:pt x="2455" y="1635"/>
                    <a:pt x="2705" y="1033"/>
                  </a:cubicBezTo>
                  <a:cubicBezTo>
                    <a:pt x="2806" y="758"/>
                    <a:pt x="2806" y="81"/>
                    <a:pt x="2154" y="6"/>
                  </a:cubicBezTo>
                  <a:cubicBezTo>
                    <a:pt x="2128" y="2"/>
                    <a:pt x="2099" y="0"/>
                    <a:pt x="206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9;p66">
              <a:extLst>
                <a:ext uri="{FF2B5EF4-FFF2-40B4-BE49-F238E27FC236}">
                  <a16:creationId xmlns:a16="http://schemas.microsoft.com/office/drawing/2014/main" id="{453316D5-9A48-BE58-09CC-A32289261E9C}"/>
                </a:ext>
              </a:extLst>
            </p:cNvPr>
            <p:cNvSpPr/>
            <p:nvPr/>
          </p:nvSpPr>
          <p:spPr>
            <a:xfrm>
              <a:off x="5472002" y="3418371"/>
              <a:ext cx="127091" cy="128190"/>
            </a:xfrm>
            <a:custGeom>
              <a:avLst/>
              <a:gdLst/>
              <a:ahLst/>
              <a:cxnLst/>
              <a:rect l="l" t="t" r="r" b="b"/>
              <a:pathLst>
                <a:path w="2197" h="2216" extrusionOk="0">
                  <a:moveTo>
                    <a:pt x="1033" y="0"/>
                  </a:moveTo>
                  <a:cubicBezTo>
                    <a:pt x="952" y="0"/>
                    <a:pt x="868" y="11"/>
                    <a:pt x="783" y="35"/>
                  </a:cubicBezTo>
                  <a:cubicBezTo>
                    <a:pt x="557" y="86"/>
                    <a:pt x="532" y="136"/>
                    <a:pt x="858" y="687"/>
                  </a:cubicBezTo>
                  <a:cubicBezTo>
                    <a:pt x="1184" y="1238"/>
                    <a:pt x="1284" y="1314"/>
                    <a:pt x="1109" y="1339"/>
                  </a:cubicBezTo>
                  <a:cubicBezTo>
                    <a:pt x="658" y="1489"/>
                    <a:pt x="1008" y="1765"/>
                    <a:pt x="457" y="1915"/>
                  </a:cubicBezTo>
                  <a:cubicBezTo>
                    <a:pt x="1" y="2040"/>
                    <a:pt x="317" y="2216"/>
                    <a:pt x="710" y="2216"/>
                  </a:cubicBezTo>
                  <a:cubicBezTo>
                    <a:pt x="791" y="2216"/>
                    <a:pt x="876" y="2208"/>
                    <a:pt x="958" y="2191"/>
                  </a:cubicBezTo>
                  <a:cubicBezTo>
                    <a:pt x="1059" y="2166"/>
                    <a:pt x="1560" y="2116"/>
                    <a:pt x="1861" y="1464"/>
                  </a:cubicBezTo>
                  <a:cubicBezTo>
                    <a:pt x="2197" y="792"/>
                    <a:pt x="1712" y="0"/>
                    <a:pt x="1033"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00;p66">
              <a:extLst>
                <a:ext uri="{FF2B5EF4-FFF2-40B4-BE49-F238E27FC236}">
                  <a16:creationId xmlns:a16="http://schemas.microsoft.com/office/drawing/2014/main" id="{B2A8B3DE-C8D1-90FD-7409-23C8A1AED669}"/>
                </a:ext>
              </a:extLst>
            </p:cNvPr>
            <p:cNvSpPr/>
            <p:nvPr/>
          </p:nvSpPr>
          <p:spPr>
            <a:xfrm>
              <a:off x="5483167" y="3418950"/>
              <a:ext cx="113902" cy="127669"/>
            </a:xfrm>
            <a:custGeom>
              <a:avLst/>
              <a:gdLst/>
              <a:ahLst/>
              <a:cxnLst/>
              <a:rect l="l" t="t" r="r" b="b"/>
              <a:pathLst>
                <a:path w="1969" h="2207" extrusionOk="0">
                  <a:moveTo>
                    <a:pt x="941" y="0"/>
                  </a:moveTo>
                  <a:cubicBezTo>
                    <a:pt x="815" y="50"/>
                    <a:pt x="765" y="151"/>
                    <a:pt x="916" y="401"/>
                  </a:cubicBezTo>
                  <a:cubicBezTo>
                    <a:pt x="1267" y="1028"/>
                    <a:pt x="1467" y="1178"/>
                    <a:pt x="1267" y="1429"/>
                  </a:cubicBezTo>
                  <a:cubicBezTo>
                    <a:pt x="1041" y="1680"/>
                    <a:pt x="815" y="1529"/>
                    <a:pt x="615" y="1855"/>
                  </a:cubicBezTo>
                  <a:cubicBezTo>
                    <a:pt x="526" y="1983"/>
                    <a:pt x="426" y="2014"/>
                    <a:pt x="334" y="2014"/>
                  </a:cubicBezTo>
                  <a:cubicBezTo>
                    <a:pt x="246" y="2014"/>
                    <a:pt x="165" y="1985"/>
                    <a:pt x="109" y="1985"/>
                  </a:cubicBezTo>
                  <a:cubicBezTo>
                    <a:pt x="75" y="1985"/>
                    <a:pt x="50" y="1996"/>
                    <a:pt x="39" y="2030"/>
                  </a:cubicBezTo>
                  <a:cubicBezTo>
                    <a:pt x="0" y="2126"/>
                    <a:pt x="238" y="2207"/>
                    <a:pt x="509" y="2207"/>
                  </a:cubicBezTo>
                  <a:cubicBezTo>
                    <a:pt x="594" y="2207"/>
                    <a:pt x="682" y="2199"/>
                    <a:pt x="765" y="2181"/>
                  </a:cubicBezTo>
                  <a:cubicBezTo>
                    <a:pt x="866" y="2156"/>
                    <a:pt x="1417" y="2081"/>
                    <a:pt x="1668" y="1454"/>
                  </a:cubicBezTo>
                  <a:cubicBezTo>
                    <a:pt x="1968" y="802"/>
                    <a:pt x="1567" y="76"/>
                    <a:pt x="941"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01;p66">
              <a:extLst>
                <a:ext uri="{FF2B5EF4-FFF2-40B4-BE49-F238E27FC236}">
                  <a16:creationId xmlns:a16="http://schemas.microsoft.com/office/drawing/2014/main" id="{D208A595-A7A2-88AE-D0BC-DD253323A0F2}"/>
                </a:ext>
              </a:extLst>
            </p:cNvPr>
            <p:cNvSpPr/>
            <p:nvPr/>
          </p:nvSpPr>
          <p:spPr>
            <a:xfrm>
              <a:off x="5462168" y="3271092"/>
              <a:ext cx="279866" cy="403313"/>
            </a:xfrm>
            <a:custGeom>
              <a:avLst/>
              <a:gdLst/>
              <a:ahLst/>
              <a:cxnLst/>
              <a:rect l="l" t="t" r="r" b="b"/>
              <a:pathLst>
                <a:path w="4838" h="6972" extrusionOk="0">
                  <a:moveTo>
                    <a:pt x="4651" y="0"/>
                  </a:moveTo>
                  <a:cubicBezTo>
                    <a:pt x="4480" y="0"/>
                    <a:pt x="4128" y="739"/>
                    <a:pt x="3760" y="1128"/>
                  </a:cubicBezTo>
                  <a:cubicBezTo>
                    <a:pt x="3459" y="1479"/>
                    <a:pt x="1078" y="4812"/>
                    <a:pt x="777" y="5464"/>
                  </a:cubicBezTo>
                  <a:cubicBezTo>
                    <a:pt x="502" y="6140"/>
                    <a:pt x="0" y="6566"/>
                    <a:pt x="577" y="6917"/>
                  </a:cubicBezTo>
                  <a:cubicBezTo>
                    <a:pt x="577" y="6917"/>
                    <a:pt x="698" y="6972"/>
                    <a:pt x="881" y="6972"/>
                  </a:cubicBezTo>
                  <a:cubicBezTo>
                    <a:pt x="1162" y="6972"/>
                    <a:pt x="1591" y="6843"/>
                    <a:pt x="1955" y="6190"/>
                  </a:cubicBezTo>
                  <a:cubicBezTo>
                    <a:pt x="2557" y="5113"/>
                    <a:pt x="3760" y="2356"/>
                    <a:pt x="3910" y="1930"/>
                  </a:cubicBezTo>
                  <a:cubicBezTo>
                    <a:pt x="4136" y="1303"/>
                    <a:pt x="4838" y="601"/>
                    <a:pt x="4737" y="125"/>
                  </a:cubicBezTo>
                  <a:cubicBezTo>
                    <a:pt x="4719" y="38"/>
                    <a:pt x="4689" y="0"/>
                    <a:pt x="465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2;p66">
              <a:extLst>
                <a:ext uri="{FF2B5EF4-FFF2-40B4-BE49-F238E27FC236}">
                  <a16:creationId xmlns:a16="http://schemas.microsoft.com/office/drawing/2014/main" id="{527B9090-2C5F-5EB9-B175-91BBF9436776}"/>
                </a:ext>
              </a:extLst>
            </p:cNvPr>
            <p:cNvSpPr/>
            <p:nvPr/>
          </p:nvSpPr>
          <p:spPr>
            <a:xfrm>
              <a:off x="5472292" y="3903189"/>
              <a:ext cx="5900" cy="466887"/>
            </a:xfrm>
            <a:custGeom>
              <a:avLst/>
              <a:gdLst/>
              <a:ahLst/>
              <a:cxnLst/>
              <a:rect l="l" t="t" r="r" b="b"/>
              <a:pathLst>
                <a:path w="102" h="8071" extrusionOk="0">
                  <a:moveTo>
                    <a:pt x="26" y="0"/>
                  </a:moveTo>
                  <a:lnTo>
                    <a:pt x="1" y="50"/>
                  </a:lnTo>
                  <a:cubicBezTo>
                    <a:pt x="1" y="527"/>
                    <a:pt x="1" y="1705"/>
                    <a:pt x="1" y="3083"/>
                  </a:cubicBezTo>
                  <a:cubicBezTo>
                    <a:pt x="1" y="5088"/>
                    <a:pt x="26" y="7369"/>
                    <a:pt x="1" y="8020"/>
                  </a:cubicBezTo>
                  <a:lnTo>
                    <a:pt x="26" y="8071"/>
                  </a:lnTo>
                  <a:lnTo>
                    <a:pt x="51" y="8020"/>
                  </a:lnTo>
                  <a:cubicBezTo>
                    <a:pt x="101" y="7369"/>
                    <a:pt x="76" y="5088"/>
                    <a:pt x="76" y="3083"/>
                  </a:cubicBezTo>
                  <a:cubicBezTo>
                    <a:pt x="51" y="1705"/>
                    <a:pt x="51" y="527"/>
                    <a:pt x="51" y="50"/>
                  </a:cubicBez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Title 1">
            <a:extLst>
              <a:ext uri="{FF2B5EF4-FFF2-40B4-BE49-F238E27FC236}">
                <a16:creationId xmlns:a16="http://schemas.microsoft.com/office/drawing/2014/main" id="{C5A1B0FB-815A-E2BA-0B61-2E75C731D764}"/>
              </a:ext>
            </a:extLst>
          </p:cNvPr>
          <p:cNvSpPr txBox="1">
            <a:spLocks/>
          </p:cNvSpPr>
          <p:nvPr/>
        </p:nvSpPr>
        <p:spPr>
          <a:xfrm>
            <a:off x="7914616" y="34298"/>
            <a:ext cx="1302544" cy="420253"/>
          </a:xfrm>
          <a:prstGeom prst="rect">
            <a:avLst/>
          </a:prstGeom>
          <a:noFill/>
          <a:ln>
            <a:noFill/>
          </a:ln>
        </p:spPr>
        <p:txBody>
          <a:bodyPr spcFirstLastPara="1" vert="horz"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arlow Semi Condensed"/>
              <a:buNone/>
              <a:defRPr sz="45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60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9pPr>
          </a:lstStyle>
          <a:p>
            <a:r>
              <a:rPr lang="en-US" sz="2000" u="sng">
                <a:latin typeface="Times New Roman" panose="02020603050405020304" pitchFamily="18" charset="0"/>
                <a:cs typeface="Times New Roman" panose="02020603050405020304" pitchFamily="18" charset="0"/>
              </a:rPr>
              <a:t>Insights </a:t>
            </a:r>
            <a:endParaRPr lang="en-US" sz="2000" u="sng"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57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1&quot;/&gt;&lt;m_eweekdayFirstOfWeekend val=&quot;6&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Nt_v_3yh_36cSwjUu5D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v6.2v6aAatQlT8cp3jaQ_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9vQaZSvdyyQAhtOjQ9Xkc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rXp0Y8HDAit0iYRPf3fVm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tSm8ZzO.TY6Pa4EVKz.w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2brXsDdgA6EJm7gwSTJht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TN7ccwngziBRKhgOVtSl7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Y4PKic.8ymjIfyptQnbhq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4GZPdLrVImcCyd9ueNwQM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Qd0056ZF7SLIQGd_Q1.HB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qMqDv_ltrL_V.YEz.aeK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9uGvOk0ZVv_Ke0fACcdM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mEePKZ9MfFNSxnUeQ9C52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n01qZ8LLDCKqyBfRFl7BR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_GPYWKwR2TUEDjV11tzQg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U5lKsRiHlJEX8uqcVS2ak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5T5VRNvbwTIyr0y3OY4Vc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T.NHeFxzsx705YcDaHoyC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Fs.HNfI7Am_diNa0VzYmF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9ITcYRizAAasuQrlXzCT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EB97Y_8lQ28QYfSm6h2B.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O7Vh5Ah86EqGkbuheCnEI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XHpn4GhWMe_YEHEQGW5vt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PV8LEEE093QHKDy0QzK4v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E7k5qBCyx91z2hGJVb66M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xFO6SFt91DhbZcKsU2hIB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yBBlx13MOzhAWrMw.05pL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jKChP.O46AFnGt89YIjV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4CfZiDxFNz0DYRj1YDO3t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e5Bmb8L.dLS3n9hPPFgKR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WJKvEeYe1yraiif5lT9E.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tMtWE3z30H5jkFQsU1YO.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biY9Dg6NqfpRho3Jo.Bwq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Ox.AEllLdL8aAdpDDIWE8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ubS9ZDlboc_2ywEnGFlc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DDZcXTPnE7knmM4YL7hyA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NbGBkqqRY5KerleF3GMA7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fMpFJ6o35U2hTvyxkn389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ZrCB788fa7WQBg34RSeLa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Oe6DHWAQApGz0Dmwn5fA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bNgzQPuA2XD7xmHS4juS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As5HlKrpyWgJtLZ.SrQ5r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lAhWEtRkz71KF8TeX8rFR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B_KEYfEfWxUc18C0vrO9x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n1Brx3YS8ZjNdu9RAbtpY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n1sthlaq9sWUYpkHghunX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LMT746OydJNyp5mFc0mWd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aburFOESbv9.Tm7RQKuB_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A1mEbaRNT4TmyuxHJTsEv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jh9JemAeKux11JSTtgpV7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o7p9hvDzSfwZwVC2UIyL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ENpPgyANiAe65moBCwXd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zjuzVTg6zbKWiX6cA.pPa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m8ZNMdhZdxzJeY4J8_2rh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WJhzVLwoYk0Sr8PEmpm0N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dBd_twI99WAm.WDsvKOjk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t7h_DfVpWX6XaHCNF0OKt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9gBTyJmPm.zLXQqUUZfeO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Ty70CIdGbRFufw56it19v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KrTirfaLNWyibEVdHD4e3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TEyCEhqA50lw6ScvJIiHR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xQLq5rBMScHz3xhs5PtT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D2cyyYN75DV6StGpsgQxq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KAZBmfQUlcsu8i3fH3seC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Si_LE5Pu6I2Tmc_evjQb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awciKJzwVxEII8FnUQ_Yn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sO7hQcROInJ.fFEG6VX.X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74rS9CSBD1n2KzcpyCh7B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Uzafjuk29OXG.z_u1QmMf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pReTcJqsDGoITLUC7IzY2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ys1YG5IvKGm9XW.bCcYmT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ffYa4n5w4rYnOkEL3gwpM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4uQvx5_wb2L1U1oLBBOt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0ize3_pz5STDmbsgeV18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B79FHAg07lFo0e6UNpuFk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82pMuRtAqwURpLtKhy56g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o6FQ8WGNel5JezNvVh_Uw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QPhKzsaXIaJvGcNYOQTX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ZZq_bcNFjRVBvtMJvbFmx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v9pg4cJA9lggDBk0Dk2L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S4VerLgzdXhEWFhEBsKOh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wRjMIyHR.aBdXSHrBQCsY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xneDeQy20PwWKAMzgXlc6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SklBkb0nFI9jepf_YiCPZ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b8w6Ww3xyRdkWLD_3f.x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zAVqS56XZD42MUmVCwbM4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UjSMKTL.ITAG8_UL_SoEV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Y32Byc.lHrH5DpAdVV3ym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luqWhifBUjSPgIsRr.YFt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8EE8uL8fg9A14hPkNWJTv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_6ltyDhArbk3Uw3b3kKcB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rD6N9W.SxSer6kuEXqc7g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_WNAUk_v9eQ2tj8UaHakY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6cuP0Qo1H.5hF8iZBY8Z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FtFg3gB7Pc9k8zR2YdJEV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pLGCCddocgL.e9CA9mzKa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JQiISJtZLdbfmI5rp7k2h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4IeWrs9tOHAfviHLmcNQp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TZjWHpsv3IDK5nU1rx8Kl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uQ6.psaKYC7_rcITmoEI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oKdzaUONWo7Ns1K6kHdXR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tO6aHP.xQ55cXL8Fc4qB9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iMvgOjTfkSgF_MYVvakCK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thhZhcqdH6R91t4W5ksmU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fBymNN3ncqB7dd6Q_QdI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VsQHQhFujYhbBDSiiRxrW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IO2ofmzpKghkpWJw3nWaS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kpFscaTRqsFSYwVhZtWA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_1A5cNiCEmo1mMGIB7s7L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RxcsPMSNC6crJxoUeGIHn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gp5uGgMVuj.AdlozkB_KM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qv6ljkAQcBioooV01HhZw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Q0WxuJTg1A.JtRAXTs5yR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XRnXQmdXgIKXy.c_lRiQW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OMB1ieNmkHEyBJt32JI69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rlQ.sgRHCCrwUCvJkNni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qGD0hoBT9bCTmyYM00Jcj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yT.0z6wwnfCLb0mJp0RJB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xeMk3O0u_NnSZMqgzMrrX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9RbOp96oR7TW.vK7KGY9k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2LHH2JYrIYo1COy3v4NCa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RFXGaxhQzXRgw9eEudqMY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EejWX_KNe2X42pouu6bZJ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sotLD6wXcEJHeWXVG6ECm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CCwnKXzkWtL4.76kyVeaR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wPHB3IoyhiF4fTO_EVRue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OQwo46dGHEyCFiWGFDDkN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xQFYfBuJHd1p_9GQy7kmq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jNhX83rlZ9gW86lax5rQo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OSmj6hrZmpaxVSHrYnTE_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UbCKdDNw39TmpwxFFRveZ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GCCsicjuZqw06InBbPMWI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xmSrYCOlBshM_Ida8.tqm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MzcCyiBMoaotDBIddl_dg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q5pvORppf3uKVcktc2ya3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aW57szhrX5KsAsNkoensr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x_ltDJRNaIMlfcVSa1S2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Q4wDdG0v_TazXQ1XoMaD0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9f18EG.uz3TQBsCdaqUo0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vzIQlIKGNc7MhrgodQWSj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cj7qzchNCTRYv7iXsZRxC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i9fqj6VFwf.wOaP3HNp.u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IooBAS8LQzWOhu4IDf8Se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BZfcwpXaOtsav05M39H8e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45RTPRy_DsoY7Yt5n7Psi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U1wxj5oqhKEyViD105WP1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aEhfA_TK7DLVnAOzmTMjh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WidXlFutKE_uAp7964XgX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72JuDvtzOfqgUctERjB8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i27b8i1muY.Nkd8M2Gkr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XaC.r0zCgx8lnPkAK7141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rW8zwwXm9cUrtk7.I34.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EoVLRjI_An5qI2wx_Quu.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iok6Ap_6VyDnsLhW4y41H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5Zute0U1gqmORAx_oR18v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6wyMG9roGbM20Vm5RJHrC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vtmK4JKc1mIDvPTImdoMu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Tf4X6FEXYKvrPYNYf_y5o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W9ZLKvaGQuOmzImXExi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syX7U6v8.2WUOW71W_X.M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9WvFwVejVAQHHEODlO7bi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8IVwpxJ3seg_V0m8kDIwG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_GSiO35SPuhMRQ7A93s.5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czrQLr9nxup28orL1cJ0F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uGHQq2GsW6nwhArm_YJGK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Ub1.i6G_NSv37zq2xhttV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GI5i8pmOLhG.8TtJMmIC1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PDSTHBiTs5rFseqfsaZ1u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K972m3vhwpv92vvu42soW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Jb3G4V2oR27MBPidcG1s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EIg83_xhUzC8qyudHjNM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j_XNFJcmgwIAX7cu.eKqw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Azr_xw.NWtgoGqJAthSxc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_ikMcGrh9MVjvcJgnii.w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_sSPGqj0Pcml4rALr..7A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9IkhxNDZ3YAGIbf95LBy1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NqDuMmYxmFUrzrFb_8oBw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EYQF_3ulibMlRWsVgJ5KX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lw4SiO_H6Q2GzeS9bMmo2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bHy90Keg.Tyfrk.VDtWib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iBaDma7rtVzkFuCb4z7Qa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uCwhO5eWIwewV4hVk_BJO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_rNNOMjW1xq38n0_fjZz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Vf3dqU1qhkSkQgnMxvrIm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c0e37BDO.DJnzHjmXqmzg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42EksTnt4XikiA9yv1nlj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m05QM4KbTEhrb67GmOQfk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wi_6ziu4cE75.QuI1MqmK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EIwOLncMzx6JHMc5YSLOj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sAw9uynfK1pSg7VqfJPfl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oEVNjJtUhUDGcd_Oouima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0ewTVOUh7BvX8X.62MN5X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Qq3qVLf767Adu65KaL3T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VXz4OVj3lGLitZ6mdVZPn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Ex2NwmpiyE58HKqNLwQqj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vGVQd_PBXQZn.YL.i1hNC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SIrPbf0wB1V.hxUDfdERA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rJVthTb.nsNjNGZnp5OTw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NdYzQmmBK.1UrwLjA5Y4W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vLjmDivcatRVgRR3cgKpi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k50Pmd6aFk1kQi3AiWPVW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ctdYq_mq3NR10Gzs2b4gH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Q2mvzoWN6nORX8m6JCeip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zT_da5LI7rFVSSovPt3s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E9L4kODl5IuIKSApVUdY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8NSAKgfe92hVdI1jNPfp9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kKAfVNEuEUfCNKLNQqXLt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IkcwsNte1oRExq1vjrDEK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VDh_RpcyZ.wK21O9bIBRY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j1gY7l4EkIInMzd5K.8ww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saYczR6MCLDTYr6rmGCuH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CO02RwN02i9d0vTcaF1W1g"/>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lauhB2._HQbGpVfJ69X9M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G5vfqbuJljSMsN7FZLTK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QkNbc_4iYNWSxvkGWDLOK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YsnJSZsUkDgdcDOXpUPYO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nZ2vdoc1_5_j8Luqp83K4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K_SQu8a9rGMcK15FiB.Vs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rFchQ.oWsUbG494Ve.v.z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PgGAcQyBBxKNjEg6anHt0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_fN.VFjlOeT_S3g_wJbr9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C0w2XMnASnJlBA.XpBPrt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bbZB6HvQNIrfVFriHHiSJ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t_JGZtOMl3EvN9TrIgWCA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WPmJds2fvI4wsUb.gSBX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mwug0RrYQ9wu4ipCeuT3D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naMaeMhPX9ObHeUmNtAbD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V0I4J2RkA1LdRcXvX9eZI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rrxmc4VtWCvhcpM_iyMSY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qQZpcoYp8KfgHn4JAJEE6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JTViLv00AAkuxGtAHx5mW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aUAfEW9VxYzUyr8COggUX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ZJRNs4njQ5TCNzR2kPAih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KcGq1GWJOXYecgYDYUmi8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NUOfMPVvmklpfT_0xgIEq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9fVlo.RLCldolOGf99BCJ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Bp1RPTYjNeYLJzqgHtuMYg"/>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sB79MKGZYjcSFVfIyRm8S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VnfrTrGPZB.udB8zLXfc_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kpo6EIwQqQWDDSuy3mYfF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8lpXwq6Uz15kytVshGFZD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M.25dxjknJvuydC5KqpR7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P_BFb0aaTCPAWu4FxR6rj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pqbQqyC9uPaBJPP1g7G7s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P1LHLkxvYBZhxH1gKtWGM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OX4mjWB.trVLP6rntBsj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IeiActqUGBntzuV6Ztyxq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8ISfX7ljjbu73KZPX1zl5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ojt.e03pw6DTatCMNAPgT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TWXLDJYFUy5XnxcmI9NbQ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q0TBti87Y3uWIk0NqyNLB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MP7h8Rn6e8LhpswpBKGBN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H9XrZbT33sZxznmhzUR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SN5drHQPbbqqedcw3idcQ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SefdfJzcACd.YDf30ve0W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9PWgY5Nli9TZ_vji0UYU5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5.SMlcR8Qd86F9L8xZfnK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ZTPUK3VZsjkWg8tby43I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z0YeIbRcGbGWwjUOLhNrR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yGYGAEodua8S2PuHS3nX9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8SzHsj4fqCYJreTesM8HN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rOtA9SyNHqPbBdqNqlstL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U2ZRH8joDdEaOLM6pgngJ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64KgFqMx364vuKIK40fqn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75U3b1eWsDIZxCrMSr5H6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Pagi0hX0ROGSkWNMlvvcz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9rVygPnzF37MepqAvdyje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5N5qdnPOGjUkyEFhVQpiL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SdLrjAFZMT2.Hm5hvqigF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yk4nb_R7LOJEf6OpwQYYw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89P.R38iIWyBOSUyw.aaR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Zu9j.0quL1i7nmKtJDndk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zVfeZ8LwaKsAo3kU9wRQN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npicmg4BXbhTxH.dlr8MM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J9XRAAPvNywIBmFIgg4kx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g99myfvn3eC3IWigYldWG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w5daZBRSEqXY0ytkg4DOp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HkmJhACia6wCOZT1Lfg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vnnKb4NABTv81L4xscm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_9BNEKTTEsEB9.9eMtBWp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qsydJ.1q5hPCOJ___rfWN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igS7pYXfrYAvQJ99ytLcZ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0bybY7uvnzTgHCmN7GLtW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joi4T2YuvgC1aurOZlQc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XKLKHI.Urvmyvw15.483_w"/>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IjWMCBd_Kk_pIkR0J4WXe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cSaY6MLoAwjQ39xrgDrgr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v7lZjXIny2Icf1A2VRELb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Y3n_cReMcYgvgtTpdzeJA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ZYGqB1drtlHSW6MjNio7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2a3u87Rg6JDG5_SK7lYy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Ji.tz1zUOOzXzjdMhNQ8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P9q.pKaoS_EHwpXSGPyJb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wffA2BrwDzAbIIhFRkJHt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3CZQoEbeZ4Zrl7jP0GRyj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j_prX3IKuX8eUTDFDfIdA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CfJMe7mXv6MGcROQItUl_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Em6VZ9owxHTVOGOJa_h9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f6VY.MSE9F60fol1o7Qzj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gcRFbaUbNmzYnhi68S_ZS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Ia.d9vwPW4u_aRkiJQhBE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LrPcdXo1mK78qKZX5_Zp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UVCW0krLpPM1IxGA8u9f5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9n71qin.btgAPHjGDdfE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x3CrOovKP08I2s8QNVXSh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kNxqsGam9EgKWQNPlKdjf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jSg_6rKaeczzlAUWq7tBP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O8f4r837Mo6AZpqf5j16p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4Ul4iI7dxHfsRmii9Pdc8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Mjhu__y2Q1AVnh_p1Fb_u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RTtT4ZPRXRidMpeEglS.z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1OYTG_dVNZyj1hErVZTs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BvgYMwcLuKoqvbMwsIUw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eabUxTh_LINMOw_9p8jv6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J_HwqHRB.o2w4ZCB7CwZg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jDZOXzs00QSXwFJC.yzz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JLQ1kB7U4hkLNv41eCiBU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4ujgfYaVpS3LSK2H7r2z8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U871noUdBJM2hMboASUyp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zIJ1HKrK_9wMUT2g4vQd4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kVD24U.aP4pg1lqgSsk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ihdaWEJMbICLmOsnrxs8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l1IL_jm64jbGh8xjhSf6T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9SpZrSw9RFEWSLyMwxp4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n4QeRbNrQFPne.HqYZjL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uPBbFk5OFtpIbtB2D73r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pMIli7o015AmVp1A2WRPu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XdKcsqa2gl1E0eb2q7Ss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Lqa0oTTAhtkVhp68PM8mz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8CG9gemYHp2BAmXo.A9v9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MC3mf4SwtCm6U3u4adex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dEcNhtq.q.czFAs5LgrAf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_OrTMkZ63_G36vsUnWIf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PJUKkiSGZ_a7bGOBOoK9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kaXeqa4TEzAbflBE1eu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1dgXN1mL2IQogYcIKWHl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RxXBpDhyebsYooe.t1Tgm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6MBNRSDdB4COE.hICYkJ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gwvOGBPhqjrxkzlOC4ifC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jzfs555QVNoKT8O9YYXh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iKNEJ8AdGcxgycB71gTF0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RHS.eLP8T6NJYmJbOEV5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b8HDfkIey9NAPm3oxiyRt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XqL_r.y.ytgyoM6r4MhP1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Co_gzq1cNi7QGehMT6oG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fRit2zUkyaIWKo2E2hPWJ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fSyZE7rP5TYzWy7J0z8P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MDRnmkmgWkv0XQdsTbOXL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PLT1COfFE67Z3woyNRLA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D.tWiGSnkER2yx7Clt5iX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STP9Ek9jBJLAFYHCd49zo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vvnnbCkbk6ibLOi1H.Jzw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Y6JWmxR2VqHkIPxbwL6Pm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ginj_V0bTTqph6QxBqSk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uS1JS6Sg.qdvvhLFQ4xY3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ibY3uymO7Hv3LKO.XER6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1CnwZQvEavreVXDlSiVXE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b.LjQsOErq3O0ftzFiW_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_Pe6v0uKW6yKCiRPF.7Mg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88m_AMGlCFGdiYEuy3S5i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2pjmJuMcOImnIx2SjUVp7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QPqbk0W90mOnWlmtjT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v2U5PKQ6T3m65TbyMTBW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ezt3TD2q006Iukcl0DWxq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THPWy.SNKaHmIeS67_lh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yyEhYDpsgNnjFswBpK9EB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R.LuXjk4xndUTr3ClrbZB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e4issCJZOsrHrJdYlOEoY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Cmvo40iBlKNd45s3jn12n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aY0cMZs_YzUsMFAdBk4R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fnFTIAcfcmwNaqvSjGqo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SpNiEYBIizKpw1jXr9Fb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8Q.j6orCnwTApaKUFuG0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CzEY9IODwIbXyXl68Q6wQA"/>
</p:tagLst>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656</TotalTime>
  <Words>1649</Words>
  <Application>Microsoft Office PowerPoint</Application>
  <PresentationFormat>On-screen Show (16:9)</PresentationFormat>
  <Paragraphs>484</Paragraphs>
  <Slides>23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Tw Cen MT</vt:lpstr>
      <vt:lpstr>Anaheim</vt:lpstr>
      <vt:lpstr>Arial</vt:lpstr>
      <vt:lpstr>Courier New</vt:lpstr>
      <vt:lpstr>Barlow Semi Condensed</vt:lpstr>
      <vt:lpstr>Calibri</vt:lpstr>
      <vt:lpstr>Times New Roman</vt:lpstr>
      <vt:lpstr>Titillium Web</vt:lpstr>
      <vt:lpstr>Statistics and Probability: Data Analysis and Interpretation - Math - 10th grade by Slidesgo</vt:lpstr>
      <vt:lpstr>think-cell Slide</vt:lpstr>
      <vt:lpstr>Seven Eleven Supermarket Chain   Data Analysis</vt:lpstr>
      <vt:lpstr>Table of contents</vt:lpstr>
      <vt:lpstr>Team Intro</vt:lpstr>
      <vt:lpstr>PowerPoint Presentation</vt:lpstr>
      <vt:lpstr>Business Overview </vt:lpstr>
      <vt:lpstr>PowerPoint Presentation</vt:lpstr>
      <vt:lpstr>PowerPoint Presentation</vt:lpstr>
      <vt:lpstr>Insights</vt:lpstr>
      <vt:lpstr>5,341,061 </vt:lpstr>
      <vt:lpstr>Insights </vt:lpstr>
      <vt:lpstr>Insights </vt:lpstr>
      <vt:lpstr>Sales by Continent</vt:lpstr>
      <vt:lpstr>Insights </vt:lpstr>
      <vt:lpstr>Insights </vt:lpstr>
      <vt:lpstr>Insights </vt:lpstr>
      <vt:lpstr>Insights </vt:lpstr>
      <vt:lpstr>Insights </vt:lpstr>
      <vt:lpstr>Recommended Action</vt:lpstr>
      <vt:lpstr>Recommended Action</vt:lpstr>
      <vt:lpstr>Recommended Action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Eleven Supermarket Chain   Data Analysis</dc:title>
  <dc:creator>Marian Amread</dc:creator>
  <cp:lastModifiedBy>Marian Amread</cp:lastModifiedBy>
  <cp:revision>195</cp:revision>
  <dcterms:modified xsi:type="dcterms:W3CDTF">2024-10-22T19:34:25Z</dcterms:modified>
</cp:coreProperties>
</file>