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6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80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7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9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0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902F-A31C-554F-966A-4E4327656366}" type="datetimeFigureOut">
              <a:rPr kumimoji="1" lang="ja-JP" altLang="en-US" smtClean="0"/>
              <a:t>17/04/02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1DC4-558F-D849-A927-203DA5A5E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7-04-02 16.2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44" y="1440244"/>
            <a:ext cx="6723112" cy="3962154"/>
          </a:xfrm>
          <a:prstGeom prst="rect">
            <a:avLst/>
          </a:prstGeom>
          <a:ln w="228600" cap="sq" cmpd="thickThin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図 3" descr="tu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76" y="3175205"/>
            <a:ext cx="2372763" cy="349260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2630" y="300797"/>
            <a:ext cx="763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 smtClean="0">
                <a:solidFill>
                  <a:srgbClr val="FD8508"/>
                </a:solidFill>
                <a:latin typeface="メイリオ"/>
                <a:ea typeface="メイリオ"/>
                <a:cs typeface="メイリオ"/>
              </a:rPr>
              <a:t>１</a:t>
            </a:r>
            <a:r>
              <a:rPr lang="ja-JP" altLang="en-US" sz="3600" b="1" dirty="0" smtClean="0">
                <a:solidFill>
                  <a:srgbClr val="FD8508"/>
                </a:solidFill>
                <a:latin typeface="メイリオ"/>
                <a:ea typeface="メイリオ"/>
                <a:cs typeface="メイリオ"/>
              </a:rPr>
              <a:t>から</a:t>
            </a:r>
            <a:r>
              <a:rPr lang="ja-JP" altLang="en-US" sz="3600" b="1" dirty="0" smtClean="0">
                <a:solidFill>
                  <a:srgbClr val="FD8508"/>
                </a:solidFill>
                <a:latin typeface="メイリオ"/>
                <a:ea typeface="メイリオ"/>
                <a:cs typeface="メイリオ"/>
              </a:rPr>
              <a:t>学ぶ</a:t>
            </a:r>
            <a:r>
              <a:rPr lang="en-US" altLang="ja-JP" sz="3600" b="1" dirty="0" smtClean="0">
                <a:solidFill>
                  <a:srgbClr val="FD8508"/>
                </a:solidFill>
                <a:latin typeface="メイリオ"/>
                <a:ea typeface="メイリオ"/>
                <a:cs typeface="メイリオ"/>
              </a:rPr>
              <a:t>Linux</a:t>
            </a:r>
            <a:r>
              <a:rPr lang="ja-JP" altLang="en-US" sz="3600" b="1" dirty="0" smtClean="0">
                <a:solidFill>
                  <a:srgbClr val="FD8508"/>
                </a:solidFill>
                <a:latin typeface="メイリオ"/>
                <a:ea typeface="メイリオ"/>
                <a:cs typeface="メイリオ"/>
              </a:rPr>
              <a:t>入門ハンズオン</a:t>
            </a:r>
            <a:endParaRPr lang="ja-JP" altLang="en-US" sz="3600" b="1" dirty="0">
              <a:solidFill>
                <a:srgbClr val="FD8508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299831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 Minamiguchi</dc:creator>
  <cp:lastModifiedBy>Kohei Minamiguchi</cp:lastModifiedBy>
  <cp:revision>4</cp:revision>
  <dcterms:created xsi:type="dcterms:W3CDTF">2017-04-02T07:10:47Z</dcterms:created>
  <dcterms:modified xsi:type="dcterms:W3CDTF">2017-04-02T07:38:46Z</dcterms:modified>
</cp:coreProperties>
</file>