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63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696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9335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542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72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26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680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67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8544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911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947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08A5-7912-46E5-B1A6-353703E85FD2}" type="datetimeFigureOut">
              <a:rPr lang="ar-EG" smtClean="0"/>
              <a:t>28/08/1433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6FF2-E5F9-4F04-B40C-E9EA983EB8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38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68580" indent="0" algn="l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provide a developed system that introduce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following:</a:t>
            </a:r>
          </a:p>
          <a:p>
            <a:pPr marL="68580" indent="0" algn="r" rtl="0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68580" indent="0" algn="l" rtl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  The system collect news from different       sources </a:t>
            </a:r>
          </a:p>
          <a:p>
            <a:pPr algn="l"/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l"/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indent="0" algn="l">
              <a:buNone/>
            </a:pPr>
            <a:endParaRPr lang="ar-EG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indent="0" algn="l">
              <a:buNone/>
            </a:pPr>
            <a:endParaRPr lang="ar-EG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sz="2400" b="1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6027725" y="72314"/>
            <a:ext cx="1888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 Conclusion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3029" y="2843663"/>
            <a:ext cx="381000" cy="381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sz="4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72" y="3951103"/>
            <a:ext cx="1667746" cy="612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63" y="4122130"/>
            <a:ext cx="1952625" cy="476250"/>
          </a:xfrm>
          <a:prstGeom prst="rect">
            <a:avLst/>
          </a:prstGeom>
        </p:spPr>
      </p:pic>
      <p:pic>
        <p:nvPicPr>
          <p:cNvPr id="12" name="Picture 11" descr="02_08_10_12_52_youm7logo32008221425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848" y="5277253"/>
            <a:ext cx="1921870" cy="1011538"/>
          </a:xfrm>
          <a:prstGeom prst="rect">
            <a:avLst/>
          </a:prstGeom>
        </p:spPr>
      </p:pic>
      <p:pic>
        <p:nvPicPr>
          <p:cNvPr id="13" name="Picture 12" descr="search_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718" y="4393982"/>
            <a:ext cx="1784643" cy="972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55" y="5421072"/>
            <a:ext cx="1832399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Collect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global news and connect with them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owners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  </a:t>
            </a:r>
            <a:endParaRPr lang="ar-EG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Future Work</a:t>
              </a:r>
              <a:endParaRPr lang="ar-EG" sz="2400" b="1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547352" y="1372673"/>
            <a:ext cx="3810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4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39" y="2819400"/>
            <a:ext cx="22098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Data mining will improved using linguistics approach instead of mathematical approach .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ar-E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Future Work</a:t>
              </a:r>
              <a:endParaRPr lang="ar-EG" sz="2400" b="1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547352" y="1372673"/>
            <a:ext cx="3810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5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789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Ensuring confidence.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6858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68580" indent="0">
              <a:buNone/>
            </a:pPr>
            <a:endParaRPr lang="ar-EG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ar-EG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Conclusion</a:t>
              </a:r>
              <a:endParaRPr lang="ar-EG" sz="2400" b="1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6207848" cy="37444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5" name="Rounded Rectangle 14"/>
          <p:cNvSpPr/>
          <p:nvPr/>
        </p:nvSpPr>
        <p:spPr>
          <a:xfrm>
            <a:off x="652529" y="1143000"/>
            <a:ext cx="381000" cy="381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49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Evaluation</a:t>
            </a:r>
            <a:endParaRPr lang="ar-EG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indent="0" algn="l">
              <a:buNone/>
            </a:pPr>
            <a:endParaRPr lang="ar-EG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sz="2400" b="1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6027725" y="72314"/>
            <a:ext cx="1888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 Conclusion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348" y="1219200"/>
            <a:ext cx="381000" cy="381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3</a:t>
            </a:r>
            <a:endParaRPr lang="en-US" sz="4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87" y="2133600"/>
            <a:ext cx="3733800" cy="34766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" y="228600"/>
            <a:ext cx="146524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165"/>
            <a:ext cx="8229600" cy="507599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Mobile application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68580" indent="0">
              <a:buNone/>
            </a:pPr>
            <a:endParaRPr lang="ar-EG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indent="0" algn="l">
              <a:buNone/>
            </a:pPr>
            <a:endParaRPr lang="ar-EG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>
                <a:spcBef>
                  <a:spcPct val="0"/>
                </a:spcBef>
                <a:defRPr/>
              </a:pPr>
              <a:r>
                <a:rPr lang="en-US" sz="2400" b="1" dirty="0">
                  <a:solidFill>
                    <a:schemeClr val="bg1"/>
                  </a:solidFill>
                </a:rPr>
                <a:t> Conclusion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92896"/>
            <a:ext cx="3395081" cy="33123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596" y="1143000"/>
            <a:ext cx="381000" cy="381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4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366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lvl="0" indent="0" algn="l" rtl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Following up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>
                <a:spcBef>
                  <a:spcPct val="0"/>
                </a:spcBef>
                <a:defRPr/>
              </a:pPr>
              <a:r>
                <a:rPr lang="en-US" sz="2400" b="1" dirty="0">
                  <a:solidFill>
                    <a:schemeClr val="bg1"/>
                  </a:solidFill>
                </a:rPr>
                <a:t> Conclusion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565596" y="1143000"/>
            <a:ext cx="381000" cy="381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5</a:t>
            </a:r>
            <a:endParaRPr lang="en-US" sz="4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29000"/>
            <a:ext cx="5390219" cy="3338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5000"/>
            <a:ext cx="1276350" cy="1381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4999"/>
            <a:ext cx="1257032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 algn="l" rtl="0">
              <a:buClr>
                <a:srgbClr val="C00000"/>
              </a:buClr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Our system obtained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525780" indent="-457200" algn="l" rtl="0">
              <a:buClr>
                <a:schemeClr val="tx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with ID: 2011/2093 </a:t>
            </a:r>
          </a:p>
          <a:p>
            <a:pPr marL="525780" indent="-457200" algn="l" rtl="0">
              <a:buClr>
                <a:schemeClr val="tx2">
                  <a:lumMod val="60000"/>
                  <a:lumOff val="4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with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EFS ID: 12088963,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Application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Number: 61599445 and Confirmation Number: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3711</a:t>
            </a:r>
          </a:p>
          <a:p>
            <a:pPr marL="525780" indent="-457200" algn="l" rtl="0">
              <a:buClr>
                <a:schemeClr val="tx2">
                  <a:lumMod val="60000"/>
                  <a:lumOff val="40000"/>
                </a:schemeClr>
              </a:buClr>
            </a:pP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 rtl="0">
              <a:buClr>
                <a:srgbClr val="C00000"/>
              </a:buClr>
              <a:buFont typeface="Calibri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We make a business plan and begin to communicate with very important investors :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Eng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/Tamer Elnhas .</a:t>
            </a:r>
          </a:p>
          <a:p>
            <a:pPr algn="l" rtl="0">
              <a:buClr>
                <a:srgbClr val="C00000"/>
              </a:buClr>
              <a:buFont typeface="Calibri" pitchFamily="34" charset="0"/>
              <a:buChar char="•"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 rtl="0">
              <a:buClr>
                <a:srgbClr val="C00000"/>
              </a:buClr>
              <a:buFont typeface="Calibri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We communicate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with important users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:President of the ruling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Nour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Salafi</a:t>
            </a:r>
            <a:endParaRPr lang="ar-EG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ar-EG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8580" lvl="0" indent="0" algn="l" rtl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8580" lvl="0" indent="0" algn="l" rtl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8580" lvl="0" indent="0" algn="l" rtl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 rtl="0"/>
            <a:endParaRPr lang="ar-EG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ar-EG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Marketing</a:t>
              </a:r>
              <a:endParaRPr lang="ar-EG" sz="2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43000" y="1515414"/>
            <a:ext cx="3200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patent from Egypt </a:t>
            </a:r>
            <a:endParaRPr lang="ar-E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0100" y="1949002"/>
            <a:ext cx="3886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patent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America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4481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Connection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Twitter.</a:t>
            </a:r>
          </a:p>
          <a:p>
            <a:pPr marL="0" indent="0" algn="l" rtl="0">
              <a:buNone/>
            </a:pPr>
            <a:endParaRPr lang="ar-E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Future Work</a:t>
              </a:r>
              <a:endParaRPr lang="ar-EG" sz="2400" b="1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33400" y="1143000"/>
            <a:ext cx="3810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sz="4400" b="1" dirty="0"/>
          </a:p>
        </p:txBody>
      </p:sp>
      <p:pic>
        <p:nvPicPr>
          <p:cNvPr id="9" name="Picture 8" descr="twit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239314"/>
            <a:ext cx="7358114" cy="19288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9" descr="twitte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1359258"/>
            <a:ext cx="2162175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Provide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mobile application to all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users </a:t>
            </a:r>
          </a:p>
          <a:p>
            <a:pPr marL="0" indent="0" algn="l" rtl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ar-E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Future Work</a:t>
              </a:r>
              <a:endParaRPr lang="ar-EG" sz="2400" b="1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58810" y="1197735"/>
            <a:ext cx="3810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81200"/>
            <a:ext cx="2543175" cy="45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mobile application will be developed to work in all platforms</a:t>
            </a:r>
            <a:endParaRPr lang="ar-EG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pPr algn="l" rtl="0">
              <a:buClr>
                <a:schemeClr val="tx2">
                  <a:lumMod val="60000"/>
                  <a:lumOff val="40000"/>
                </a:schemeClr>
              </a:buClr>
              <a:buSzPct val="300000"/>
              <a:buFont typeface="Calibri" pitchFamily="34" charset="0"/>
              <a:buChar char="."/>
            </a:pPr>
            <a:r>
              <a:rPr lang="en-US" dirty="0" smtClean="0"/>
              <a:t>Android</a:t>
            </a:r>
          </a:p>
          <a:p>
            <a:pPr algn="l" rtl="0">
              <a:buClr>
                <a:schemeClr val="tx2">
                  <a:lumMod val="60000"/>
                  <a:lumOff val="40000"/>
                </a:schemeClr>
              </a:buClr>
              <a:buSzPct val="300000"/>
              <a:buFont typeface="Calibri" pitchFamily="34" charset="0"/>
              <a:buChar char="."/>
            </a:pPr>
            <a:r>
              <a:rPr lang="en-US" dirty="0" smtClean="0"/>
              <a:t>iPhone</a:t>
            </a:r>
            <a:endParaRPr lang="en-US" dirty="0"/>
          </a:p>
          <a:p>
            <a:pPr lvl="0" algn="l" rtl="0">
              <a:buClr>
                <a:schemeClr val="tx2">
                  <a:lumMod val="60000"/>
                  <a:lumOff val="40000"/>
                </a:schemeClr>
              </a:buClr>
              <a:buSzPct val="300000"/>
              <a:buFont typeface="Calibri" pitchFamily="34" charset="0"/>
              <a:buChar char="."/>
            </a:pPr>
            <a:r>
              <a:rPr lang="en-US" dirty="0"/>
              <a:t>Nokia's Symbian</a:t>
            </a:r>
          </a:p>
          <a:p>
            <a:pPr lvl="0" algn="l" rtl="0">
              <a:buClr>
                <a:schemeClr val="tx2">
                  <a:lumMod val="60000"/>
                  <a:lumOff val="40000"/>
                </a:schemeClr>
              </a:buClr>
              <a:buSzPct val="300000"/>
              <a:buFont typeface="Calibri" pitchFamily="34" charset="0"/>
              <a:buChar char="."/>
            </a:pPr>
            <a:r>
              <a:rPr lang="en-US" dirty="0" smtClean="0"/>
              <a:t>BlackBerry</a:t>
            </a:r>
            <a:endParaRPr lang="en-US" dirty="0"/>
          </a:p>
          <a:p>
            <a:pPr marL="0" lvl="0" indent="0" algn="l" rtl="0">
              <a:buClr>
                <a:schemeClr val="tx2">
                  <a:lumMod val="60000"/>
                  <a:lumOff val="40000"/>
                </a:schemeClr>
              </a:buClr>
              <a:buSzPct val="300000"/>
              <a:buNone/>
            </a:pPr>
            <a:endParaRPr lang="en-US" dirty="0"/>
          </a:p>
          <a:p>
            <a:pPr algn="l" rtl="0">
              <a:buClr>
                <a:schemeClr val="tx2">
                  <a:lumMod val="60000"/>
                  <a:lumOff val="40000"/>
                </a:schemeClr>
              </a:buClr>
              <a:buSzPct val="300000"/>
              <a:buFont typeface="Calibri" pitchFamily="34" charset="0"/>
              <a:buChar char="."/>
            </a:pPr>
            <a:endParaRPr lang="ar-EG" dirty="0"/>
          </a:p>
          <a:p>
            <a:pPr algn="l" rtl="0">
              <a:buClr>
                <a:schemeClr val="tx2">
                  <a:lumMod val="60000"/>
                  <a:lumOff val="40000"/>
                </a:schemeClr>
              </a:buClr>
              <a:buSzPct val="300000"/>
              <a:buFont typeface="Calibri" pitchFamily="34" charset="0"/>
              <a:buChar char="."/>
            </a:pPr>
            <a:endParaRPr lang="ar-EG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9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2160" y="47160"/>
              <a:ext cx="2160240" cy="5735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Future Work</a:t>
              </a:r>
              <a:endParaRPr lang="ar-EG" sz="2400" b="1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533400" y="1143000"/>
            <a:ext cx="3810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3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127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175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The mobile application will be developed to work in all platforms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 Kaiaty</dc:creator>
  <cp:lastModifiedBy>El Kaiaty</cp:lastModifiedBy>
  <cp:revision>5</cp:revision>
  <dcterms:created xsi:type="dcterms:W3CDTF">2012-07-16T22:57:44Z</dcterms:created>
  <dcterms:modified xsi:type="dcterms:W3CDTF">2012-07-16T23:45:20Z</dcterms:modified>
</cp:coreProperties>
</file>