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53A257D-0E3E-4567-89F0-6490212818C1}" type="datetimeFigureOut">
              <a:rPr lang="ar-EG" smtClean="0"/>
              <a:t>06/07/1433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598436F-E7F6-4203-B7B9-54F005D69FF0}" type="slidenum">
              <a:rPr lang="ar-EG" smtClean="0"/>
              <a:t>‹#›</a:t>
            </a:fld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1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365104"/>
            <a:ext cx="432048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Financial Plan </a:t>
            </a:r>
            <a:endParaRPr lang="ar-E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8640"/>
            <a:ext cx="7632848" cy="29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5791200" cy="1371600"/>
          </a:xfrm>
        </p:spPr>
        <p:txBody>
          <a:bodyPr/>
          <a:lstStyle/>
          <a:p>
            <a:r>
              <a:rPr lang="en-US" dirty="0" smtClean="0"/>
              <a:t>Time Plan</a:t>
            </a:r>
            <a:endParaRPr lang="ar-EG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1742"/>
            <a:ext cx="1368152" cy="630324"/>
            <a:chOff x="611560" y="2081742"/>
            <a:chExt cx="1368152" cy="630324"/>
          </a:xfrm>
        </p:grpSpPr>
        <p:sp>
          <p:nvSpPr>
            <p:cNvPr id="6" name="Rectangle 5"/>
            <p:cNvSpPr/>
            <p:nvPr/>
          </p:nvSpPr>
          <p:spPr>
            <a:xfrm>
              <a:off x="611560" y="2081742"/>
              <a:ext cx="1368152" cy="26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498" y="2342734"/>
              <a:ext cx="114619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August</a:t>
              </a:r>
              <a:endParaRPr lang="ar-EG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60171" y="2081742"/>
            <a:ext cx="1387693" cy="630324"/>
            <a:chOff x="1960171" y="2081742"/>
            <a:chExt cx="1387693" cy="630324"/>
          </a:xfrm>
        </p:grpSpPr>
        <p:sp>
          <p:nvSpPr>
            <p:cNvPr id="7" name="Rectangle 6"/>
            <p:cNvSpPr/>
            <p:nvPr/>
          </p:nvSpPr>
          <p:spPr>
            <a:xfrm>
              <a:off x="1979712" y="2081742"/>
              <a:ext cx="1368152" cy="2671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0171" y="2342734"/>
              <a:ext cx="13876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September</a:t>
              </a:r>
              <a:endParaRPr lang="ar-EG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67405" y="2081742"/>
            <a:ext cx="1415582" cy="630324"/>
            <a:chOff x="3367405" y="2081742"/>
            <a:chExt cx="1415582" cy="630324"/>
          </a:xfrm>
        </p:grpSpPr>
        <p:sp>
          <p:nvSpPr>
            <p:cNvPr id="8" name="Rectangle 7"/>
            <p:cNvSpPr/>
            <p:nvPr/>
          </p:nvSpPr>
          <p:spPr>
            <a:xfrm>
              <a:off x="3367405" y="2081742"/>
              <a:ext cx="1368152" cy="2671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95294" y="2342734"/>
              <a:ext cx="13876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October</a:t>
              </a:r>
              <a:endParaRPr lang="ar-EG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16016" y="2081742"/>
            <a:ext cx="1387693" cy="630324"/>
            <a:chOff x="4716016" y="2081742"/>
            <a:chExt cx="1387693" cy="630324"/>
          </a:xfrm>
        </p:grpSpPr>
        <p:sp>
          <p:nvSpPr>
            <p:cNvPr id="9" name="Rectangle 8"/>
            <p:cNvSpPr/>
            <p:nvPr/>
          </p:nvSpPr>
          <p:spPr>
            <a:xfrm>
              <a:off x="4735557" y="2081742"/>
              <a:ext cx="1368152" cy="2671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6016" y="2342734"/>
              <a:ext cx="13876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November</a:t>
              </a:r>
              <a:endParaRPr lang="ar-EG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84168" y="2081741"/>
            <a:ext cx="1407234" cy="630325"/>
            <a:chOff x="6084168" y="2081741"/>
            <a:chExt cx="1407234" cy="630325"/>
          </a:xfrm>
        </p:grpSpPr>
        <p:sp>
          <p:nvSpPr>
            <p:cNvPr id="10" name="Rectangle 9"/>
            <p:cNvSpPr/>
            <p:nvPr/>
          </p:nvSpPr>
          <p:spPr>
            <a:xfrm>
              <a:off x="6084168" y="2081741"/>
              <a:ext cx="1368152" cy="2671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03709" y="2342734"/>
              <a:ext cx="13876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December</a:t>
              </a:r>
              <a:endParaRPr lang="ar-EG" b="1" dirty="0"/>
            </a:p>
          </p:txBody>
        </p:sp>
      </p:grpSp>
      <p:sp>
        <p:nvSpPr>
          <p:cNvPr id="16" name="Left Brace 15"/>
          <p:cNvSpPr/>
          <p:nvPr/>
        </p:nvSpPr>
        <p:spPr>
          <a:xfrm rot="16200000">
            <a:off x="2975628" y="638149"/>
            <a:ext cx="504056" cy="47049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TextBox 16"/>
          <p:cNvSpPr txBox="1"/>
          <p:nvPr/>
        </p:nvSpPr>
        <p:spPr>
          <a:xfrm>
            <a:off x="2331375" y="3316342"/>
            <a:ext cx="1714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Development</a:t>
            </a:r>
            <a:endParaRPr lang="ar-E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3788" y="3573016"/>
            <a:ext cx="194139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itchFamily="2" charset="2"/>
              <a:buChar char="q"/>
            </a:pPr>
            <a:r>
              <a:rPr lang="en-US" dirty="0" smtClean="0"/>
              <a:t>Website</a:t>
            </a:r>
          </a:p>
          <a:p>
            <a:pPr marL="285750" indent="-285750" algn="l" rtl="0">
              <a:buFont typeface="Wingdings" pitchFamily="2" charset="2"/>
              <a:buChar char="q"/>
            </a:pPr>
            <a:r>
              <a:rPr lang="en-US" dirty="0" smtClean="0"/>
              <a:t>Mobile Apps</a:t>
            </a:r>
          </a:p>
          <a:p>
            <a:pPr algn="l" rtl="0"/>
            <a:endParaRPr lang="en-US" dirty="0" smtClean="0"/>
          </a:p>
          <a:p>
            <a:pPr marL="285750" indent="-285750" algn="l" rtl="0">
              <a:buFont typeface="Wingdings" pitchFamily="2" charset="2"/>
              <a:buChar char="q"/>
            </a:pPr>
            <a:endParaRPr lang="ar-EG" dirty="0"/>
          </a:p>
        </p:txBody>
      </p:sp>
      <p:sp>
        <p:nvSpPr>
          <p:cNvPr id="20" name="TextBox 19"/>
          <p:cNvSpPr txBox="1"/>
          <p:nvPr/>
        </p:nvSpPr>
        <p:spPr>
          <a:xfrm>
            <a:off x="3634487" y="1295085"/>
            <a:ext cx="1046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2012</a:t>
            </a:r>
            <a:endParaRPr lang="ar-EG" sz="2800" b="1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6577241" y="2341043"/>
            <a:ext cx="504056" cy="12461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extBox 21"/>
          <p:cNvSpPr txBox="1"/>
          <p:nvPr/>
        </p:nvSpPr>
        <p:spPr>
          <a:xfrm>
            <a:off x="6026213" y="3316342"/>
            <a:ext cx="17141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itchFamily="2" charset="2"/>
              <a:buChar char="ü"/>
            </a:pPr>
            <a:r>
              <a:rPr lang="en-US" b="1" dirty="0" smtClean="0"/>
              <a:t>Testing</a:t>
            </a:r>
          </a:p>
          <a:p>
            <a:pPr marL="285750" indent="-285750" algn="l" rtl="0">
              <a:buFont typeface="Wingdings" pitchFamily="2" charset="2"/>
              <a:buChar char="ü"/>
            </a:pPr>
            <a:r>
              <a:rPr lang="en-US" b="1" dirty="0" smtClean="0"/>
              <a:t>Marketing</a:t>
            </a:r>
            <a:endParaRPr lang="ar-EG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66268" y="1604604"/>
            <a:ext cx="0" cy="41695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3634487" y="1295085"/>
            <a:ext cx="1046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2013</a:t>
            </a:r>
            <a:endParaRPr lang="ar-EG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11560" y="2081743"/>
            <a:ext cx="1368152" cy="260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/>
          <p:cNvSpPr txBox="1"/>
          <p:nvPr/>
        </p:nvSpPr>
        <p:spPr>
          <a:xfrm>
            <a:off x="941534" y="2342734"/>
            <a:ext cx="6781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Jan</a:t>
            </a:r>
            <a:endParaRPr lang="ar-EG" b="1" dirty="0"/>
          </a:p>
        </p:txBody>
      </p:sp>
      <p:sp>
        <p:nvSpPr>
          <p:cNvPr id="7" name="Rectangle 6"/>
          <p:cNvSpPr/>
          <p:nvPr/>
        </p:nvSpPr>
        <p:spPr>
          <a:xfrm>
            <a:off x="2015716" y="2081742"/>
            <a:ext cx="684076" cy="267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Left Brace 7"/>
          <p:cNvSpPr/>
          <p:nvPr/>
        </p:nvSpPr>
        <p:spPr>
          <a:xfrm rot="16200000">
            <a:off x="1052770" y="2433196"/>
            <a:ext cx="504056" cy="10617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TextBox 8"/>
          <p:cNvSpPr txBox="1"/>
          <p:nvPr/>
        </p:nvSpPr>
        <p:spPr>
          <a:xfrm>
            <a:off x="739577" y="3270506"/>
            <a:ext cx="10241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Launch</a:t>
            </a:r>
            <a:endParaRPr lang="ar-EG" b="1" dirty="0"/>
          </a:p>
        </p:txBody>
      </p:sp>
      <p:sp>
        <p:nvSpPr>
          <p:cNvPr id="10" name="Rectangle 9"/>
          <p:cNvSpPr/>
          <p:nvPr/>
        </p:nvSpPr>
        <p:spPr>
          <a:xfrm>
            <a:off x="2672882" y="2081744"/>
            <a:ext cx="1215041" cy="267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TextBox 10"/>
          <p:cNvSpPr txBox="1"/>
          <p:nvPr/>
        </p:nvSpPr>
        <p:spPr>
          <a:xfrm>
            <a:off x="2021654" y="2314173"/>
            <a:ext cx="6781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Feb</a:t>
            </a:r>
            <a:endParaRPr lang="ar-EG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85750" y="2267580"/>
            <a:ext cx="6781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ar-EG" b="1" dirty="0"/>
          </a:p>
        </p:txBody>
      </p:sp>
      <p:sp>
        <p:nvSpPr>
          <p:cNvPr id="13" name="Rectangle 12"/>
          <p:cNvSpPr/>
          <p:nvPr/>
        </p:nvSpPr>
        <p:spPr>
          <a:xfrm>
            <a:off x="3887924" y="2081742"/>
            <a:ext cx="828092" cy="2671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TextBox 13"/>
          <p:cNvSpPr txBox="1"/>
          <p:nvPr/>
        </p:nvSpPr>
        <p:spPr>
          <a:xfrm>
            <a:off x="3812330" y="2356376"/>
            <a:ext cx="8316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June</a:t>
            </a:r>
            <a:endParaRPr lang="ar-EG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79712" y="1707702"/>
            <a:ext cx="0" cy="41695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16016" y="1707702"/>
            <a:ext cx="0" cy="41695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16016" y="2081742"/>
            <a:ext cx="720080" cy="267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4" name="Rectangle 23"/>
          <p:cNvSpPr/>
          <p:nvPr/>
        </p:nvSpPr>
        <p:spPr>
          <a:xfrm>
            <a:off x="5436096" y="2081742"/>
            <a:ext cx="1512168" cy="267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TextBox 24"/>
          <p:cNvSpPr txBox="1"/>
          <p:nvPr/>
        </p:nvSpPr>
        <p:spPr>
          <a:xfrm>
            <a:off x="4752020" y="2314173"/>
            <a:ext cx="6781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July</a:t>
            </a:r>
            <a:endParaRPr lang="ar-E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10086" y="2267580"/>
            <a:ext cx="6781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ar-EG" b="1" dirty="0"/>
          </a:p>
        </p:txBody>
      </p:sp>
      <p:sp>
        <p:nvSpPr>
          <p:cNvPr id="27" name="Rectangle 26"/>
          <p:cNvSpPr/>
          <p:nvPr/>
        </p:nvSpPr>
        <p:spPr>
          <a:xfrm>
            <a:off x="6948264" y="2081742"/>
            <a:ext cx="864096" cy="2671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8" name="TextBox 27"/>
          <p:cNvSpPr txBox="1"/>
          <p:nvPr/>
        </p:nvSpPr>
        <p:spPr>
          <a:xfrm>
            <a:off x="6980682" y="2356376"/>
            <a:ext cx="8316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Dec</a:t>
            </a:r>
            <a:endParaRPr lang="ar-EG" b="1" dirty="0"/>
          </a:p>
        </p:txBody>
      </p:sp>
      <p:sp>
        <p:nvSpPr>
          <p:cNvPr id="29" name="Left Brace 28"/>
          <p:cNvSpPr/>
          <p:nvPr/>
        </p:nvSpPr>
        <p:spPr>
          <a:xfrm rot="16200000">
            <a:off x="3251654" y="1892629"/>
            <a:ext cx="504056" cy="22806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0" name="TextBox 29"/>
          <p:cNvSpPr txBox="1"/>
          <p:nvPr/>
        </p:nvSpPr>
        <p:spPr>
          <a:xfrm>
            <a:off x="2670901" y="3356992"/>
            <a:ext cx="15410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Marketing</a:t>
            </a:r>
            <a:endParaRPr lang="ar-EG" b="1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6108070" y="1724711"/>
            <a:ext cx="504056" cy="26164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3" name="TextBox 32"/>
          <p:cNvSpPr txBox="1"/>
          <p:nvPr/>
        </p:nvSpPr>
        <p:spPr>
          <a:xfrm>
            <a:off x="4932041" y="3419708"/>
            <a:ext cx="1260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250,000</a:t>
            </a:r>
            <a:endParaRPr lang="ar-EG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98120" y="3603724"/>
            <a:ext cx="5550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24228" y="3419708"/>
            <a:ext cx="1260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5</a:t>
            </a:r>
            <a:r>
              <a:rPr lang="en-US" b="1" dirty="0" smtClean="0"/>
              <a:t>00,000</a:t>
            </a:r>
            <a:endParaRPr lang="ar-EG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841947" y="3419708"/>
            <a:ext cx="10505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Visitor</a:t>
            </a:r>
            <a:endParaRPr lang="ar-EG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974462" y="3933056"/>
            <a:ext cx="1260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10</a:t>
            </a:r>
            <a:r>
              <a:rPr lang="en-US" b="1" dirty="0" smtClean="0"/>
              <a:t>,000</a:t>
            </a:r>
            <a:endParaRPr lang="ar-EG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40541" y="4117072"/>
            <a:ext cx="5550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6649" y="3933056"/>
            <a:ext cx="1260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25</a:t>
            </a:r>
            <a:r>
              <a:rPr lang="en-US" b="1" dirty="0" smtClean="0"/>
              <a:t>,000</a:t>
            </a:r>
            <a:endParaRPr lang="ar-EG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53915" y="3933056"/>
            <a:ext cx="155458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Registration</a:t>
            </a:r>
            <a:endParaRPr lang="ar-EG" sz="1600" b="1" dirty="0"/>
          </a:p>
        </p:txBody>
      </p:sp>
    </p:spTree>
    <p:extLst>
      <p:ext uri="{BB962C8B-B14F-4D97-AF65-F5344CB8AC3E}">
        <p14:creationId xmlns:p14="http://schemas.microsoft.com/office/powerpoint/2010/main" val="29914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Cash Flow</a:t>
            </a:r>
            <a:endParaRPr lang="ar-E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808253"/>
              </p:ext>
            </p:extLst>
          </p:nvPr>
        </p:nvGraphicFramePr>
        <p:xfrm>
          <a:off x="61665" y="1844824"/>
          <a:ext cx="8830815" cy="47356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23844"/>
                <a:gridCol w="1199246"/>
                <a:gridCol w="1261545"/>
                <a:gridCol w="1261545"/>
                <a:gridCol w="1212768"/>
                <a:gridCol w="1320446"/>
                <a:gridCol w="1251421"/>
              </a:tblGrid>
              <a:tr h="56528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Total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December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November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October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September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August</a:t>
                      </a:r>
                      <a:endParaRPr lang="ar-EG" sz="1600" b="1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sz="1600" dirty="0"/>
                    </a:p>
                  </a:txBody>
                  <a:tcPr/>
                </a:tc>
              </a:tr>
              <a:tr h="8105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2000LE</a:t>
                      </a:r>
                      <a:endParaRPr lang="ar-EG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2000LE</a:t>
                      </a:r>
                      <a:endParaRPr lang="ar-EG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2000LE</a:t>
                      </a:r>
                      <a:endParaRPr lang="ar-EG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2000LE</a:t>
                      </a:r>
                      <a:endParaRPr lang="ar-EG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Rent</a:t>
                      </a:r>
                      <a:endParaRPr lang="ar-EG" dirty="0"/>
                    </a:p>
                  </a:txBody>
                  <a:tcPr/>
                </a:tc>
              </a:tr>
              <a:tr h="810533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100,000LE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20,000LE</a:t>
                      </a:r>
                      <a:endParaRPr lang="ar-EG" dirty="0" smtClean="0"/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20,000LE</a:t>
                      </a:r>
                      <a:endParaRPr lang="ar-EG" dirty="0" smtClean="0"/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20,000LE</a:t>
                      </a:r>
                      <a:endParaRPr lang="ar-EG" dirty="0" smtClean="0"/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20,000LE</a:t>
                      </a:r>
                      <a:endParaRPr lang="ar-EG" dirty="0" smtClean="0"/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20,000LE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Salaries</a:t>
                      </a:r>
                      <a:endParaRPr lang="ar-EG" dirty="0"/>
                    </a:p>
                  </a:txBody>
                  <a:tcPr/>
                </a:tc>
              </a:tr>
              <a:tr h="8105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20,000LE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20,000LE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Utilities</a:t>
                      </a:r>
                      <a:r>
                        <a:rPr lang="en-US" baseline="0" dirty="0" smtClean="0"/>
                        <a:t> </a:t>
                      </a:r>
                      <a:endParaRPr lang="ar-EG" dirty="0"/>
                    </a:p>
                  </a:txBody>
                  <a:tcPr/>
                </a:tc>
              </a:tr>
              <a:tr h="8105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10,000 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10,000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Marketing&amp; Advertising </a:t>
                      </a:r>
                      <a:endParaRPr lang="ar-EG" sz="1600" dirty="0"/>
                    </a:p>
                  </a:txBody>
                  <a:tcPr/>
                </a:tc>
              </a:tr>
              <a:tr h="8105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140,000LE</a:t>
                      </a:r>
                      <a:endParaRPr lang="ar-E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42,000LE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Total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34487" y="1295085"/>
            <a:ext cx="1046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2012</a:t>
            </a:r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val="14294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05575"/>
              </p:ext>
            </p:extLst>
          </p:nvPr>
        </p:nvGraphicFramePr>
        <p:xfrm>
          <a:off x="-352706" y="1752600"/>
          <a:ext cx="9496706" cy="494512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7492"/>
                <a:gridCol w="1105818"/>
                <a:gridCol w="1165566"/>
                <a:gridCol w="1072205"/>
                <a:gridCol w="1142829"/>
                <a:gridCol w="1146303"/>
                <a:gridCol w="1142831"/>
                <a:gridCol w="1323662"/>
              </a:tblGrid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Total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June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April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March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Feb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Jan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12,000LE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Rent</a:t>
                      </a:r>
                      <a:endParaRPr lang="ar-EG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138,000LE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Salaries</a:t>
                      </a:r>
                      <a:endParaRPr lang="ar-EG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Utilities</a:t>
                      </a:r>
                      <a:endParaRPr lang="ar-EG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60,000LE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 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 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 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Marketing&amp; Advertising </a:t>
                      </a:r>
                      <a:endParaRPr lang="ar-EG" sz="1600" dirty="0" smtClean="0"/>
                    </a:p>
                    <a:p>
                      <a:pPr algn="ctr" rtl="1"/>
                      <a:endParaRPr lang="ar-EG" sz="1400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Income</a:t>
                      </a:r>
                      <a:endParaRPr lang="ar-EG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230,000</a:t>
                      </a:r>
                      <a:r>
                        <a:rPr lang="en-US" sz="1800" dirty="0" smtClean="0"/>
                        <a:t>LE</a:t>
                      </a:r>
                      <a:endParaRPr lang="ar-E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Total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b="1" dirty="0"/>
              <a:t>Cash Flow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3562478" y="1268760"/>
            <a:ext cx="23056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 smtClean="0"/>
              <a:t>2013_Part1</a:t>
            </a:r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val="10093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b="1" dirty="0"/>
              <a:t>Cash Flow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3634486" y="1268760"/>
            <a:ext cx="252168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 smtClean="0"/>
              <a:t>2013_Part2</a:t>
            </a:r>
            <a:endParaRPr lang="ar-EG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24940"/>
              </p:ext>
            </p:extLst>
          </p:nvPr>
        </p:nvGraphicFramePr>
        <p:xfrm>
          <a:off x="-352706" y="1752600"/>
          <a:ext cx="9496706" cy="494512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7492"/>
                <a:gridCol w="1105818"/>
                <a:gridCol w="1165566"/>
                <a:gridCol w="1072205"/>
                <a:gridCol w="1142829"/>
                <a:gridCol w="1146303"/>
                <a:gridCol w="1142831"/>
                <a:gridCol w="1323662"/>
              </a:tblGrid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Total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Dec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Nov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October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Sept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August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July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24,000LE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4000LE</a:t>
                      </a:r>
                      <a:endParaRPr lang="ar-EG" sz="1600" dirty="0" smtClean="0"/>
                    </a:p>
                    <a:p>
                      <a:pPr algn="ctr"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Rent</a:t>
                      </a:r>
                      <a:endParaRPr lang="ar-EG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138,000LE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23,000LE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Salaries</a:t>
                      </a:r>
                      <a:endParaRPr lang="ar-EG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-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Utilities</a:t>
                      </a:r>
                      <a:endParaRPr lang="ar-EG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60,000LE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 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 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10,000 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Marketing&amp; Advertising </a:t>
                      </a:r>
                      <a:endParaRPr lang="ar-EG" sz="1600" dirty="0" smtClean="0"/>
                    </a:p>
                    <a:p>
                      <a:pPr algn="ctr" rtl="1"/>
                      <a:endParaRPr lang="ar-EG" sz="1400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42,5000LE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90,000LE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90,000LE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90,000LE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65,000LE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45,000LE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45,000LE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Income</a:t>
                      </a:r>
                      <a:endParaRPr lang="ar-EG" dirty="0"/>
                    </a:p>
                  </a:txBody>
                  <a:tcPr/>
                </a:tc>
              </a:tr>
              <a:tr h="692107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+183,000</a:t>
                      </a:r>
                      <a:endParaRPr lang="ar-EG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+53,000</a:t>
                      </a:r>
                      <a:endParaRPr lang="ar-EG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+53,000</a:t>
                      </a:r>
                      <a:endParaRPr lang="ar-EG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+53,000</a:t>
                      </a:r>
                      <a:endParaRPr lang="ar-EG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+28,000</a:t>
                      </a:r>
                      <a:endParaRPr lang="ar-EG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+8,000</a:t>
                      </a:r>
                      <a:endParaRPr lang="ar-EG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-12,000</a:t>
                      </a:r>
                      <a:endParaRPr lang="ar-E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Total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3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620688"/>
            <a:ext cx="2448272" cy="1371600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7620000" cy="4373563"/>
          </a:xfrm>
        </p:spPr>
        <p:txBody>
          <a:bodyPr/>
          <a:lstStyle/>
          <a:p>
            <a:pPr algn="ctr"/>
            <a:r>
              <a:rPr lang="en-US" sz="2400" dirty="0" smtClean="0"/>
              <a:t>Hany Nady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hany_eng10@yahoo.com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01092936050</a:t>
            </a:r>
            <a:endParaRPr lang="ar-E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2658</TotalTime>
  <Words>213</Words>
  <Application>Microsoft Office PowerPoint</Application>
  <PresentationFormat>On-screen Show (4:3)</PresentationFormat>
  <Paragraphs>185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PowerPoint Presentation</vt:lpstr>
      <vt:lpstr>Time Plan</vt:lpstr>
      <vt:lpstr>Time Plan</vt:lpstr>
      <vt:lpstr>Cash Flow</vt:lpstr>
      <vt:lpstr>Cash Flow</vt:lpstr>
      <vt:lpstr>Cash Flow</vt:lpstr>
      <vt:lpstr>Thanks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Honest Gate</dc:title>
  <dc:creator>Hany</dc:creator>
  <cp:lastModifiedBy>Hany</cp:lastModifiedBy>
  <cp:revision>44</cp:revision>
  <dcterms:created xsi:type="dcterms:W3CDTF">2012-05-18T22:22:36Z</dcterms:created>
  <dcterms:modified xsi:type="dcterms:W3CDTF">2012-05-26T20:45:39Z</dcterms:modified>
</cp:coreProperties>
</file>