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C33A8-9F54-4841-9117-BB243D733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C2ED86-D926-364A-B1BB-780FACC6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01AA9-75B2-C34B-B5CE-1AFB0E1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6F975-FE15-794B-8887-9535966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E0E4C-E9FE-B840-8D6E-F3DE4E6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0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84978-CF1C-274E-874C-5E2DC0FC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B47A3A-196A-9C4C-A8A8-3BE9CE06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D6D2B-3BAB-944D-86A8-91521D7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0D562E-B885-DA47-8D8D-DBEE5D51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F25673-4BEE-3044-A68C-4D5408E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1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CEFF5B-933B-A845-9DD4-3C3F285A9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E73F76-8C2E-B14E-8C6B-5DA48A94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38C00-B38F-C345-8886-933EDB18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B8342-9CBC-B94A-A402-EB46F664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7A0759-A3D5-7646-8FB6-8D9743EA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B2F56-5DA7-6D46-B995-94B2E6B3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41E351-1872-6241-89D5-2ADB96A7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70B06-EDB4-8648-880A-9974A64D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0FCD1-C073-BC4D-9A36-39186DC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362C6-9D34-F74E-98C7-FA80720F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43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A5D5A-E57B-3543-90E0-5393449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6E366-B722-E04D-BDA2-D5F4B022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CAC74-07FE-DD4E-A252-F51A8ED7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98A91-69A3-1A4D-AE1E-F8092B3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6A080-A368-9E49-AE74-E793CEE7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40032-F464-E647-825A-FFCC7494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4BA59-7205-7B4B-9841-F47CEEBD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3CD548-293D-6D49-8FB0-4FD6812ED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467BC-3407-3845-AEDF-4BC1A0AF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A5B19B-C524-4D44-9E65-EE157949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9CD75A-A567-6D4E-BC2C-9885636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10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92B5A-8394-0C42-A074-092E7E9C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438179-DDA4-F74A-9FFE-2A066F33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C6F631-C95C-4149-9881-8E34A7C0B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FF3C6-9ACF-344D-91F0-9310202B2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E3F80F-09CE-DC46-8109-AF377FC99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5DB44-E3F5-F841-8AFA-CC65364F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7D28C3-0866-4B41-B956-EF9681D1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6768D8-712D-7944-80C3-6B81E521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25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B4CB8-AF65-054E-AD5D-2A8C5F0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1B6818-A308-6445-9E4C-D5F8F035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06E404-B643-A54C-839A-C62F3BF1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F01807-77BC-5B4C-8A1C-750B6FF5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47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6685A4-AADD-584F-9074-A5628CE4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54B00B-8015-F348-B279-FB85FE7B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0D5B40-1D4B-CB45-88C6-4D745176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772D5-AAC1-604E-A9EB-7B0C5F3E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C5412-7178-FB4E-91E1-F1177AEF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9C311F-F5F7-174F-A20B-4D42DF56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ED8754-98D0-2044-8210-B2BB2489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8C5B86-D53A-3842-B38F-AA2AC11F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7C5990-49D6-EC47-89A6-0B77754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6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EE595-F16C-FC4E-8F06-219093A4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4871B7-8D71-D64D-9549-CDA3E0B1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819B7-1E68-9E43-9415-5A77A265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0BB6B5-0013-9E4B-AEB0-CE73FB64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FD2E43-8E26-6A43-B0D0-30864817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936CEE-D0B3-084C-8AC5-FA57FFD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8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5EB533-0A81-F343-BC3E-D65737C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3EFE8-6466-CA4F-860A-C1AFD7C2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73816-134C-344E-A5FA-8EA4BF4F1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7C2B-A6EA-364C-9533-C1CA266E6C41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A4ACC-3FF0-4041-9A10-2FD2BA89B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603EC-C3AE-9B44-9F09-6064D59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FA69-6360-6B46-8AE3-155E2E19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ドーナツ 1">
            <a:extLst>
              <a:ext uri="{FF2B5EF4-FFF2-40B4-BE49-F238E27FC236}">
                <a16:creationId xmlns:a16="http://schemas.microsoft.com/office/drawing/2014/main" id="{E89ED0C5-1243-8A48-83E1-C91185EF4D59}"/>
              </a:ext>
            </a:extLst>
          </p:cNvPr>
          <p:cNvSpPr/>
          <p:nvPr/>
        </p:nvSpPr>
        <p:spPr>
          <a:xfrm>
            <a:off x="2249215" y="4677104"/>
            <a:ext cx="1692164" cy="1692164"/>
          </a:xfrm>
          <a:prstGeom prst="donut">
            <a:avLst>
              <a:gd name="adj" fmla="val 997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05712A33-1DA6-E247-9AF0-DE99FF8F7E0C}"/>
              </a:ext>
            </a:extLst>
          </p:cNvPr>
          <p:cNvSpPr/>
          <p:nvPr/>
        </p:nvSpPr>
        <p:spPr>
          <a:xfrm>
            <a:off x="5370788" y="4498428"/>
            <a:ext cx="2186151" cy="218615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539119-EDAE-0348-8EEF-A8B8C2ECA7AD}"/>
              </a:ext>
            </a:extLst>
          </p:cNvPr>
          <p:cNvSpPr txBox="1"/>
          <p:nvPr/>
        </p:nvSpPr>
        <p:spPr>
          <a:xfrm>
            <a:off x="2593428" y="5338520"/>
            <a:ext cx="100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normal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6A07C1-FA73-F640-95C6-34EF0C5734EE}"/>
              </a:ext>
            </a:extLst>
          </p:cNvPr>
          <p:cNvSpPr txBox="1"/>
          <p:nvPr/>
        </p:nvSpPr>
        <p:spPr>
          <a:xfrm>
            <a:off x="5961994" y="5338520"/>
            <a:ext cx="100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out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40F1448-BD1B-C540-B8B5-9E11429A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61" y="2584450"/>
            <a:ext cx="1689100" cy="16891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2D0F5BF-F9BC-E342-AA1B-DF9798E1228B}"/>
              </a:ext>
            </a:extLst>
          </p:cNvPr>
          <p:cNvGrpSpPr/>
          <p:nvPr/>
        </p:nvGrpSpPr>
        <p:grpSpPr>
          <a:xfrm>
            <a:off x="7069741" y="2483068"/>
            <a:ext cx="1699541" cy="1685378"/>
            <a:chOff x="5344440" y="2588172"/>
            <a:chExt cx="1699541" cy="1685378"/>
          </a:xfrm>
        </p:grpSpPr>
        <p:pic>
          <p:nvPicPr>
            <p:cNvPr id="7" name="図 6" descr="標識 が含まれている画像&#10;&#10;自動的に生成された説明">
              <a:extLst>
                <a:ext uri="{FF2B5EF4-FFF2-40B4-BE49-F238E27FC236}">
                  <a16:creationId xmlns:a16="http://schemas.microsoft.com/office/drawing/2014/main" id="{3A216478-4630-024F-B90D-DAD5D419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4440" y="2588172"/>
              <a:ext cx="1699541" cy="1685378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6D1944D-2345-3846-9811-6D69F91AF81F}"/>
                </a:ext>
              </a:extLst>
            </p:cNvPr>
            <p:cNvSpPr txBox="1"/>
            <p:nvPr/>
          </p:nvSpPr>
          <p:spPr>
            <a:xfrm>
              <a:off x="5692341" y="3244334"/>
              <a:ext cx="1003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out</a:t>
              </a:r>
              <a:endPara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pic>
        <p:nvPicPr>
          <p:cNvPr id="8" name="図 7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7228B188-C49B-254E-874D-FE665F124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538" y="2582221"/>
            <a:ext cx="1689100" cy="168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300586-8F54-D247-9FDE-A40034088590}"/>
              </a:ext>
            </a:extLst>
          </p:cNvPr>
          <p:cNvSpPr txBox="1"/>
          <p:nvPr/>
        </p:nvSpPr>
        <p:spPr>
          <a:xfrm>
            <a:off x="5553219" y="3242105"/>
            <a:ext cx="100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out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1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橋本渉</dc:creator>
  <cp:lastModifiedBy>橋本渉</cp:lastModifiedBy>
  <cp:revision>6</cp:revision>
  <dcterms:created xsi:type="dcterms:W3CDTF">2019-03-26T01:52:50Z</dcterms:created>
  <dcterms:modified xsi:type="dcterms:W3CDTF">2019-04-01T06:29:54Z</dcterms:modified>
</cp:coreProperties>
</file>