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5ACF5-F2EF-4014-BEAD-4E3E50A24C4F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7BA0-CCD0-4546-9695-AF313CFD1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1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C7BA0-CCD0-4546-9695-AF313CFD1BB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89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24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5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7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4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8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EB4FC-1636-9D18-3DAD-B2BAEC32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CA" sz="6000" b="1" dirty="0"/>
              <a:t> FAA Wildlife Strikes, 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D2BE8-B27D-DC65-6710-11D434287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BY Mina Botros</a:t>
            </a:r>
            <a:endParaRPr lang="en-CA" sz="2800" b="1" dirty="0"/>
          </a:p>
        </p:txBody>
      </p:sp>
      <p:pic>
        <p:nvPicPr>
          <p:cNvPr id="4" name="Picture 3" descr="Kingfisher bird standing on a branch in the rain">
            <a:extLst>
              <a:ext uri="{FF2B5EF4-FFF2-40B4-BE49-F238E27FC236}">
                <a16:creationId xmlns:a16="http://schemas.microsoft.com/office/drawing/2014/main" id="{16CED767-E004-F2D5-FFFF-8FDEC0280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" r="47649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02EFD5BC-982E-3889-4F2B-E8A3C6156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42C05-E7EC-CBDC-50B9-A04D9DCC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51CDF-5752-8DBF-F4D5-D8996942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83" y="1080186"/>
            <a:ext cx="4700057" cy="3624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Examine the FAA Wildlife Strikes dataset from 2015 to assess its financial implications.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Generate informative visualizations using Tableau, highlighting crucial data points.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Identify any recurring patterns and trends associated with wildlife strikes.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Develop an interactive dashboard to address inquiries concerning the dataset.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BAC2-6A1A-BA36-21D5-C39D6035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8210" y="309010"/>
            <a:ext cx="4700056" cy="656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i="0" u="none" strike="noStrike" baseline="0" dirty="0"/>
              <a:t>Goals</a:t>
            </a:r>
            <a:endParaRPr lang="en-US" sz="3200" dirty="0"/>
          </a:p>
        </p:txBody>
      </p:sp>
      <p:pic>
        <p:nvPicPr>
          <p:cNvPr id="7" name="Graphic 6" descr="Pilot">
            <a:extLst>
              <a:ext uri="{FF2B5EF4-FFF2-40B4-BE49-F238E27FC236}">
                <a16:creationId xmlns:a16="http://schemas.microsoft.com/office/drawing/2014/main" id="{3318C1B9-E5CB-180B-9A85-5CA11CD5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654" y="1080186"/>
            <a:ext cx="4703374" cy="470337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8880ED-0876-497E-B242-5ED96DC1D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23253" y="4933769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18C08-D3C8-08DB-B817-CDDB41FA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2035899"/>
            <a:ext cx="4559982" cy="3730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California 3.000</a:t>
            </a:r>
            <a:b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Texas 2.264</a:t>
            </a:r>
            <a:b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Florida 2.227</a:t>
            </a:r>
            <a:b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 New York 2.080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B5110-E5BA-F000-7D38-D212D1E2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232" y="576072"/>
            <a:ext cx="7575168" cy="7040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i="0" u="none" strike="noStrike" baseline="0" dirty="0">
                <a:latin typeface="+mj-lt"/>
              </a:rPr>
              <a:t>Which are the states with higher incidences?</a:t>
            </a:r>
            <a:endParaRPr lang="en-US" sz="2200" dirty="0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DE57E-766E-E2DE-CFAB-12394090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27" y="1447654"/>
            <a:ext cx="6317819" cy="47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5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C1884-53C3-1BAE-9162-23D8BC92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2409687"/>
            <a:ext cx="4358472" cy="3730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The highest costs are associated with incidents involving the Geese, Ducks, and Swans species group.</a:t>
            </a:r>
            <a:br>
              <a:rPr lang="en-US" sz="2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The Gulls, Terns, and Sandpipers species family experiences the highest number of strikes, yet they rank fourth in terms of associated costs.</a:t>
            </a:r>
            <a:br>
              <a:rPr lang="en-US" sz="2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18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8116-ED46-FCCC-34E6-5EA050C3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965" y="717561"/>
            <a:ext cx="8995977" cy="704088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r>
              <a:rPr lang="en-US" sz="5000" b="1" dirty="0">
                <a:latin typeface="+mj-lt"/>
              </a:rPr>
              <a:t>The animal species with the highest impact and associated expenses.</a:t>
            </a:r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3F8F2-75D1-C975-D86B-B517D334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2" y="1069605"/>
            <a:ext cx="589207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0E7F-F9E3-8FBE-08E5-A26779CD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94" y="624545"/>
            <a:ext cx="3749955" cy="1214087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itka Banner"/>
                <a:ea typeface="+mn-ea"/>
                <a:cs typeface="+mn-cs"/>
              </a:rPr>
              <a:t>What are the expenses associated with these strikes in each state?</a:t>
            </a:r>
            <a:b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itka Banner"/>
                <a:ea typeface="+mn-ea"/>
                <a:cs typeface="+mn-cs"/>
              </a:rPr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1B20-06E0-652F-A2DF-50021396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33" y="1456255"/>
            <a:ext cx="4245667" cy="4777200"/>
          </a:xfrm>
        </p:spPr>
        <p:txBody>
          <a:bodyPr>
            <a:noAutofit/>
          </a:bodyPr>
          <a:lstStyle/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- California has the highest number of incidents, but it ranks third in terms of cost. This discrepancy arises because most cases with substantial costs involve specific types of damage.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- In contrast, New York incurs the highest expenses, primarily due to incidents resulting in aircraft destruction.</a:t>
            </a: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CA" b="1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B3AC5E-E5FB-66F3-BF17-6BFF03B9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051" y="422788"/>
            <a:ext cx="6782388" cy="60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E6A5-2CB5-05C8-ED16-4A73B461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44" y="251460"/>
            <a:ext cx="10666949" cy="1302037"/>
          </a:xfrm>
        </p:spPr>
        <p:txBody>
          <a:bodyPr>
            <a:noAutofit/>
          </a:bodyPr>
          <a:lstStyle/>
          <a:p>
            <a:r>
              <a:rPr lang="en-US" sz="3200" dirty="0"/>
              <a:t>What are the expenses associated with collisions over time and in future predictions?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CA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3955-5F99-F825-6D68-7963BE8F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829" y="1347019"/>
            <a:ext cx="3980197" cy="4650658"/>
          </a:xfrm>
        </p:spPr>
        <p:txBody>
          <a:bodyPr>
            <a:normAutofit/>
          </a:bodyPr>
          <a:lstStyle/>
          <a:p>
            <a:pPr algn="l"/>
            <a:r>
              <a:rPr lang="en-CA" i="0" dirty="0">
                <a:latin typeface="+mj-lt"/>
              </a:rPr>
              <a:t>- </a:t>
            </a:r>
            <a:r>
              <a:rPr lang="en-CA" b="0" i="0" u="none" strike="noStrike" baseline="0" dirty="0">
                <a:latin typeface="+mj-lt"/>
              </a:rPr>
              <a:t>There was an extraordinary </a:t>
            </a:r>
            <a:r>
              <a:rPr lang="en-US" b="0" i="0" u="none" strike="noStrike" baseline="0" dirty="0">
                <a:latin typeface="+mj-lt"/>
              </a:rPr>
              <a:t>value in 2001, with more </a:t>
            </a:r>
            <a:r>
              <a:rPr lang="en-CA" b="0" i="0" u="none" strike="noStrike" baseline="0" dirty="0">
                <a:latin typeface="+mj-lt"/>
              </a:rPr>
              <a:t>than 15 m. and  2009 with value more than 41 m .</a:t>
            </a:r>
          </a:p>
          <a:p>
            <a:pPr algn="l"/>
            <a:endParaRPr lang="en-CA" b="0" i="0" u="none" strike="noStrike" baseline="0" dirty="0">
              <a:latin typeface="+mj-lt"/>
            </a:endParaRPr>
          </a:p>
          <a:p>
            <a:pPr algn="l"/>
            <a:r>
              <a:rPr lang="en-CA" b="0" i="0" u="none" strike="noStrike" baseline="0" dirty="0">
                <a:latin typeface="+mj-lt"/>
              </a:rPr>
              <a:t>- Most incidents occur around summer in August .</a:t>
            </a:r>
          </a:p>
          <a:p>
            <a:pPr algn="l"/>
            <a:endParaRPr lang="en-CA" b="0" i="0" u="none" strike="noStrike" baseline="0" dirty="0">
              <a:latin typeface="+mj-lt"/>
            </a:endParaRPr>
          </a:p>
          <a:p>
            <a:pPr algn="l"/>
            <a:r>
              <a:rPr lang="en-US" b="0" i="0" u="none" strike="noStrike" baseline="0" dirty="0">
                <a:latin typeface="+mj-lt"/>
              </a:rPr>
              <a:t>-  The projection for the next 9 years is like the actual values.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10615A-A777-B8A0-951A-8996D67F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45" y="973393"/>
            <a:ext cx="6982631" cy="54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E56A-9536-4C02-93EC-B5031DE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48" y="85836"/>
            <a:ext cx="10666949" cy="1715532"/>
          </a:xfrm>
        </p:spPr>
        <p:txBody>
          <a:bodyPr>
            <a:normAutofit fontScale="90000"/>
          </a:bodyPr>
          <a:lstStyle/>
          <a:p>
            <a:r>
              <a:rPr lang="en-US" dirty="0"/>
              <a:t>Incident frequency varies at different times of the day.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AC6-9BE2-2F4F-F5BD-6B9E726F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1059" y="2038817"/>
            <a:ext cx="3331268" cy="33787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+mj-lt"/>
              </a:rPr>
              <a:t>- </a:t>
            </a:r>
            <a:r>
              <a:rPr lang="en-US" b="1" i="0" u="none" strike="noStrike" baseline="0" dirty="0">
                <a:latin typeface="+mj-lt"/>
              </a:rPr>
              <a:t>Most incidents happened during the </a:t>
            </a:r>
            <a:r>
              <a:rPr lang="en-CA" b="1" i="0" u="none" strike="noStrike" baseline="0" dirty="0">
                <a:latin typeface="+mj-lt"/>
              </a:rPr>
              <a:t>day.</a:t>
            </a:r>
          </a:p>
          <a:p>
            <a:pPr algn="l"/>
            <a:endParaRPr lang="en-CA" b="1" i="0" dirty="0">
              <a:latin typeface="+mj-lt"/>
            </a:endParaRPr>
          </a:p>
          <a:p>
            <a:pPr algn="l"/>
            <a:r>
              <a:rPr lang="en-CA" b="1" i="0" dirty="0">
                <a:latin typeface="+mj-lt"/>
              </a:rPr>
              <a:t>- </a:t>
            </a:r>
            <a:r>
              <a:rPr lang="en-US" b="1" i="0" u="none" strike="noStrike" baseline="0" dirty="0">
                <a:latin typeface="+mj-lt"/>
              </a:rPr>
              <a:t>The most expensive on average occurred during the nighttime.</a:t>
            </a:r>
            <a:endParaRPr lang="en-CA" sz="28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027BBA-2E35-7E6A-CA02-A4A9B4CC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3" y="1575227"/>
            <a:ext cx="6345263" cy="5056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F04AEC-AB10-4805-BE9E-364CDD6E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74" y="1575226"/>
            <a:ext cx="1908048" cy="50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4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D2135-AD61-B998-4169-83F67F1D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96685"/>
            <a:ext cx="6851216" cy="819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Strikes Effect on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8AD05-F52C-4E44-D810-B125AA8C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7" y="2008742"/>
            <a:ext cx="7202872" cy="30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1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5868-A948-84E8-59DF-60877710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49" y="83770"/>
            <a:ext cx="1803166" cy="909287"/>
          </a:xfrm>
        </p:spPr>
        <p:txBody>
          <a:bodyPr>
            <a:normAutofit/>
          </a:bodyPr>
          <a:lstStyle/>
          <a:p>
            <a:r>
              <a:rPr lang="en-CA" sz="2400" b="1" i="0" u="none" strike="noStrike" baseline="0" dirty="0">
                <a:latin typeface="CenturyGothic-Bold"/>
              </a:rPr>
              <a:t>Dashboard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8AEE-9FC0-6DAE-0D67-D8322BBD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413"/>
            <a:ext cx="12009051" cy="62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6663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337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CenturyGothic-Bold</vt:lpstr>
      <vt:lpstr>Sitka Banner</vt:lpstr>
      <vt:lpstr>HeadlinesVTI</vt:lpstr>
      <vt:lpstr> FAA Wildlife Strikes, 2015</vt:lpstr>
      <vt:lpstr>- Examine the FAA Wildlife Strikes dataset from 2015 to assess its financial implications.  - Generate informative visualizations using Tableau, highlighting crucial data points.  - Identify any recurring patterns and trends associated with wildlife strikes.  - Develop an interactive dashboard to address inquiries concerning the dataset.</vt:lpstr>
      <vt:lpstr>California 3.000 - Texas 2.264 - Florida 2.227 -  New York 2.080</vt:lpstr>
      <vt:lpstr>- The highest costs are associated with incidents involving the Geese, Ducks, and Swans species group.   - The Gulls, Terns, and Sandpipers species family experiences the highest number of strikes, yet they rank fourth in terms of associated costs.       </vt:lpstr>
      <vt:lpstr>What are the expenses associated with these strikes in each state? </vt:lpstr>
      <vt:lpstr>What are the expenses associated with collisions over time and in future predictions?       </vt:lpstr>
      <vt:lpstr>Incident frequency varies at different times of the day.       </vt:lpstr>
      <vt:lpstr>What the Strikes Effect on Flights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 Wildlife Strikes, 2015</dc:title>
  <dc:creator>Mina Noshy Botros</dc:creator>
  <cp:lastModifiedBy>Mina Noshy Botros</cp:lastModifiedBy>
  <cp:revision>5</cp:revision>
  <dcterms:created xsi:type="dcterms:W3CDTF">2024-01-02T23:37:32Z</dcterms:created>
  <dcterms:modified xsi:type="dcterms:W3CDTF">2024-01-08T07:58:32Z</dcterms:modified>
</cp:coreProperties>
</file>