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60" r:id="rId4"/>
    <p:sldId id="261" r:id="rId5"/>
    <p:sldId id="262" r:id="rId6"/>
    <p:sldId id="263" r:id="rId7"/>
    <p:sldId id="265" r:id="rId8"/>
    <p:sldId id="264" r:id="rId9"/>
    <p:sldId id="275" r:id="rId10"/>
    <p:sldId id="267" r:id="rId11"/>
    <p:sldId id="268" r:id="rId12"/>
    <p:sldId id="269" r:id="rId13"/>
    <p:sldId id="273" r:id="rId14"/>
    <p:sldId id="270" r:id="rId15"/>
    <p:sldId id="278" r:id="rId16"/>
    <p:sldId id="279" r:id="rId17"/>
    <p:sldId id="280" r:id="rId18"/>
    <p:sldId id="28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2" autoAdjust="0"/>
  </p:normalViewPr>
  <p:slideViewPr>
    <p:cSldViewPr snapToGrid="0">
      <p:cViewPr varScale="1">
        <p:scale>
          <a:sx n="113" d="100"/>
          <a:sy n="113" d="100"/>
        </p:scale>
        <p:origin x="802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9F82A-F3F0-466B-9B78-3E00A8336C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D5318A-A4CD-445B-A58B-40F8354E06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demographic information (age, job, marital status, education),</a:t>
          </a:r>
          <a:endParaRPr lang="en-US"/>
        </a:p>
      </dgm:t>
    </dgm:pt>
    <dgm:pt modelId="{2932CCF2-8302-476E-848F-25CA75ACACE0}" type="parTrans" cxnId="{EAF9162B-2B6E-4317-BFCB-BD54193811E9}">
      <dgm:prSet/>
      <dgm:spPr/>
      <dgm:t>
        <a:bodyPr/>
        <a:lstStyle/>
        <a:p>
          <a:endParaRPr lang="en-US"/>
        </a:p>
      </dgm:t>
    </dgm:pt>
    <dgm:pt modelId="{7EA893BB-528D-4438-BA18-47D2C99B4E28}" type="sibTrans" cxnId="{EAF9162B-2B6E-4317-BFCB-BD54193811E9}">
      <dgm:prSet/>
      <dgm:spPr/>
      <dgm:t>
        <a:bodyPr/>
        <a:lstStyle/>
        <a:p>
          <a:endParaRPr lang="en-US"/>
        </a:p>
      </dgm:t>
    </dgm:pt>
    <dgm:pt modelId="{F56ACC15-9838-4850-87C7-822885943B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financial status (default status, balance, housing loan, personal loan),</a:t>
          </a:r>
          <a:endParaRPr lang="en-US"/>
        </a:p>
      </dgm:t>
    </dgm:pt>
    <dgm:pt modelId="{11E54A04-D9E8-4FA4-BD0A-B1F3FC60F542}" type="parTrans" cxnId="{CC8DA481-670E-4FF7-9717-31C01E5C7A47}">
      <dgm:prSet/>
      <dgm:spPr/>
      <dgm:t>
        <a:bodyPr/>
        <a:lstStyle/>
        <a:p>
          <a:endParaRPr lang="en-US"/>
        </a:p>
      </dgm:t>
    </dgm:pt>
    <dgm:pt modelId="{47353FE2-CEC5-4778-8CFF-77B2DF996BAC}" type="sibTrans" cxnId="{CC8DA481-670E-4FF7-9717-31C01E5C7A47}">
      <dgm:prSet/>
      <dgm:spPr/>
      <dgm:t>
        <a:bodyPr/>
        <a:lstStyle/>
        <a:p>
          <a:endParaRPr lang="en-US"/>
        </a:p>
      </dgm:t>
    </dgm:pt>
    <dgm:pt modelId="{4511C4CA-5A49-45EA-B18F-21C0CF6615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contact history (contact duration, campaign contacts, days since previous contact, previous contacts)</a:t>
          </a:r>
          <a:endParaRPr lang="en-US"/>
        </a:p>
      </dgm:t>
    </dgm:pt>
    <dgm:pt modelId="{6111FE13-A11E-4CA6-B892-7AA167225301}" type="parTrans" cxnId="{5AE53DBF-5C17-495F-8E4F-7AC4691B7870}">
      <dgm:prSet/>
      <dgm:spPr/>
      <dgm:t>
        <a:bodyPr/>
        <a:lstStyle/>
        <a:p>
          <a:endParaRPr lang="en-US"/>
        </a:p>
      </dgm:t>
    </dgm:pt>
    <dgm:pt modelId="{082AA7BA-61BE-4D9C-A158-AD346FC9A67F}" type="sibTrans" cxnId="{5AE53DBF-5C17-495F-8E4F-7AC4691B7870}">
      <dgm:prSet/>
      <dgm:spPr/>
      <dgm:t>
        <a:bodyPr/>
        <a:lstStyle/>
        <a:p>
          <a:endParaRPr lang="en-US"/>
        </a:p>
      </dgm:t>
    </dgm:pt>
    <dgm:pt modelId="{C1B589A8-E4DA-44B6-BE0C-4FE03DCFA362}" type="pres">
      <dgm:prSet presAssocID="{DF59F82A-F3F0-466B-9B78-3E00A8336C93}" presName="root" presStyleCnt="0">
        <dgm:presLayoutVars>
          <dgm:dir/>
          <dgm:resizeHandles val="exact"/>
        </dgm:presLayoutVars>
      </dgm:prSet>
      <dgm:spPr/>
    </dgm:pt>
    <dgm:pt modelId="{02C7D624-A1E9-4CC2-AB2B-E4C6CA30C764}" type="pres">
      <dgm:prSet presAssocID="{DBD5318A-A4CD-445B-A58B-40F8354E0685}" presName="compNode" presStyleCnt="0"/>
      <dgm:spPr/>
    </dgm:pt>
    <dgm:pt modelId="{52026FA0-0FD9-4270-9C77-CDDAD2A77E93}" type="pres">
      <dgm:prSet presAssocID="{DBD5318A-A4CD-445B-A58B-40F8354E06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Rings"/>
        </a:ext>
      </dgm:extLst>
    </dgm:pt>
    <dgm:pt modelId="{1C0F1B3F-6D5E-4125-A8CA-0CFC32624640}" type="pres">
      <dgm:prSet presAssocID="{DBD5318A-A4CD-445B-A58B-40F8354E0685}" presName="spaceRect" presStyleCnt="0"/>
      <dgm:spPr/>
    </dgm:pt>
    <dgm:pt modelId="{FE15A044-39BE-451D-88CC-70591C803B6D}" type="pres">
      <dgm:prSet presAssocID="{DBD5318A-A4CD-445B-A58B-40F8354E0685}" presName="textRect" presStyleLbl="revTx" presStyleIdx="0" presStyleCnt="3">
        <dgm:presLayoutVars>
          <dgm:chMax val="1"/>
          <dgm:chPref val="1"/>
        </dgm:presLayoutVars>
      </dgm:prSet>
      <dgm:spPr/>
    </dgm:pt>
    <dgm:pt modelId="{12B3B9EB-AE4A-45B0-BFF9-09BE5B4CB253}" type="pres">
      <dgm:prSet presAssocID="{7EA893BB-528D-4438-BA18-47D2C99B4E28}" presName="sibTrans" presStyleCnt="0"/>
      <dgm:spPr/>
    </dgm:pt>
    <dgm:pt modelId="{C58E6674-E606-459D-9CD2-4EAEB9B8B64E}" type="pres">
      <dgm:prSet presAssocID="{F56ACC15-9838-4850-87C7-822885943B46}" presName="compNode" presStyleCnt="0"/>
      <dgm:spPr/>
    </dgm:pt>
    <dgm:pt modelId="{8F0AAEEA-54A4-4103-8129-ECBC461AF2BD}" type="pres">
      <dgm:prSet presAssocID="{F56ACC15-9838-4850-87C7-822885943B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5695E3C-59EF-44E2-9CA4-F90BEE3E7688}" type="pres">
      <dgm:prSet presAssocID="{F56ACC15-9838-4850-87C7-822885943B46}" presName="spaceRect" presStyleCnt="0"/>
      <dgm:spPr/>
    </dgm:pt>
    <dgm:pt modelId="{8AC7C326-587A-4D30-BEF8-AD6FFD7900C8}" type="pres">
      <dgm:prSet presAssocID="{F56ACC15-9838-4850-87C7-822885943B46}" presName="textRect" presStyleLbl="revTx" presStyleIdx="1" presStyleCnt="3">
        <dgm:presLayoutVars>
          <dgm:chMax val="1"/>
          <dgm:chPref val="1"/>
        </dgm:presLayoutVars>
      </dgm:prSet>
      <dgm:spPr/>
    </dgm:pt>
    <dgm:pt modelId="{40DFE7B9-2915-42D7-AF5F-1F6C8C938406}" type="pres">
      <dgm:prSet presAssocID="{47353FE2-CEC5-4778-8CFF-77B2DF996BAC}" presName="sibTrans" presStyleCnt="0"/>
      <dgm:spPr/>
    </dgm:pt>
    <dgm:pt modelId="{9FE63DD9-0F70-4ACA-BD46-146936389D8B}" type="pres">
      <dgm:prSet presAssocID="{4511C4CA-5A49-45EA-B18F-21C0CF6615F0}" presName="compNode" presStyleCnt="0"/>
      <dgm:spPr/>
    </dgm:pt>
    <dgm:pt modelId="{D29264C3-27B4-45D5-8674-BBAC702B5ACA}" type="pres">
      <dgm:prSet presAssocID="{4511C4CA-5A49-45EA-B18F-21C0CF6615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E46E47B2-3E5C-434B-B73C-83949F1E2ED4}" type="pres">
      <dgm:prSet presAssocID="{4511C4CA-5A49-45EA-B18F-21C0CF6615F0}" presName="spaceRect" presStyleCnt="0"/>
      <dgm:spPr/>
    </dgm:pt>
    <dgm:pt modelId="{37521D1F-9002-4A3D-89D3-24A7D3E5A904}" type="pres">
      <dgm:prSet presAssocID="{4511C4CA-5A49-45EA-B18F-21C0CF6615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F9162B-2B6E-4317-BFCB-BD54193811E9}" srcId="{DF59F82A-F3F0-466B-9B78-3E00A8336C93}" destId="{DBD5318A-A4CD-445B-A58B-40F8354E0685}" srcOrd="0" destOrd="0" parTransId="{2932CCF2-8302-476E-848F-25CA75ACACE0}" sibTransId="{7EA893BB-528D-4438-BA18-47D2C99B4E28}"/>
    <dgm:cxn modelId="{B5FEDA78-075D-439A-BAAD-A76D4B1326AF}" type="presOf" srcId="{DF59F82A-F3F0-466B-9B78-3E00A8336C93}" destId="{C1B589A8-E4DA-44B6-BE0C-4FE03DCFA362}" srcOrd="0" destOrd="0" presId="urn:microsoft.com/office/officeart/2018/2/layout/IconLabelList"/>
    <dgm:cxn modelId="{CC8DA481-670E-4FF7-9717-31C01E5C7A47}" srcId="{DF59F82A-F3F0-466B-9B78-3E00A8336C93}" destId="{F56ACC15-9838-4850-87C7-822885943B46}" srcOrd="1" destOrd="0" parTransId="{11E54A04-D9E8-4FA4-BD0A-B1F3FC60F542}" sibTransId="{47353FE2-CEC5-4778-8CFF-77B2DF996BAC}"/>
    <dgm:cxn modelId="{DD34C781-DF79-4168-AF6D-58E040C718DD}" type="presOf" srcId="{4511C4CA-5A49-45EA-B18F-21C0CF6615F0}" destId="{37521D1F-9002-4A3D-89D3-24A7D3E5A904}" srcOrd="0" destOrd="0" presId="urn:microsoft.com/office/officeart/2018/2/layout/IconLabelList"/>
    <dgm:cxn modelId="{3E9C2097-C4FE-41EE-97BD-F43EE1810FB5}" type="presOf" srcId="{F56ACC15-9838-4850-87C7-822885943B46}" destId="{8AC7C326-587A-4D30-BEF8-AD6FFD7900C8}" srcOrd="0" destOrd="0" presId="urn:microsoft.com/office/officeart/2018/2/layout/IconLabelList"/>
    <dgm:cxn modelId="{5AE53DBF-5C17-495F-8E4F-7AC4691B7870}" srcId="{DF59F82A-F3F0-466B-9B78-3E00A8336C93}" destId="{4511C4CA-5A49-45EA-B18F-21C0CF6615F0}" srcOrd="2" destOrd="0" parTransId="{6111FE13-A11E-4CA6-B892-7AA167225301}" sibTransId="{082AA7BA-61BE-4D9C-A158-AD346FC9A67F}"/>
    <dgm:cxn modelId="{E7D0BAEB-3703-4B31-B38D-98E7472EF19B}" type="presOf" srcId="{DBD5318A-A4CD-445B-A58B-40F8354E0685}" destId="{FE15A044-39BE-451D-88CC-70591C803B6D}" srcOrd="0" destOrd="0" presId="urn:microsoft.com/office/officeart/2018/2/layout/IconLabelList"/>
    <dgm:cxn modelId="{492D0B8E-1E0E-449E-82CA-F020D69F575E}" type="presParOf" srcId="{C1B589A8-E4DA-44B6-BE0C-4FE03DCFA362}" destId="{02C7D624-A1E9-4CC2-AB2B-E4C6CA30C764}" srcOrd="0" destOrd="0" presId="urn:microsoft.com/office/officeart/2018/2/layout/IconLabelList"/>
    <dgm:cxn modelId="{CE052C8D-05B4-444D-9CCE-D83FC6387166}" type="presParOf" srcId="{02C7D624-A1E9-4CC2-AB2B-E4C6CA30C764}" destId="{52026FA0-0FD9-4270-9C77-CDDAD2A77E93}" srcOrd="0" destOrd="0" presId="urn:microsoft.com/office/officeart/2018/2/layout/IconLabelList"/>
    <dgm:cxn modelId="{0B058277-14B8-4D45-831D-2BAB605D8145}" type="presParOf" srcId="{02C7D624-A1E9-4CC2-AB2B-E4C6CA30C764}" destId="{1C0F1B3F-6D5E-4125-A8CA-0CFC32624640}" srcOrd="1" destOrd="0" presId="urn:microsoft.com/office/officeart/2018/2/layout/IconLabelList"/>
    <dgm:cxn modelId="{D405943E-ADE9-496C-A26C-61CD82C23C3A}" type="presParOf" srcId="{02C7D624-A1E9-4CC2-AB2B-E4C6CA30C764}" destId="{FE15A044-39BE-451D-88CC-70591C803B6D}" srcOrd="2" destOrd="0" presId="urn:microsoft.com/office/officeart/2018/2/layout/IconLabelList"/>
    <dgm:cxn modelId="{851C918E-14E8-44F6-9DAF-4F0794020940}" type="presParOf" srcId="{C1B589A8-E4DA-44B6-BE0C-4FE03DCFA362}" destId="{12B3B9EB-AE4A-45B0-BFF9-09BE5B4CB253}" srcOrd="1" destOrd="0" presId="urn:microsoft.com/office/officeart/2018/2/layout/IconLabelList"/>
    <dgm:cxn modelId="{073438A8-4B1F-43BF-A4CC-35E90975729B}" type="presParOf" srcId="{C1B589A8-E4DA-44B6-BE0C-4FE03DCFA362}" destId="{C58E6674-E606-459D-9CD2-4EAEB9B8B64E}" srcOrd="2" destOrd="0" presId="urn:microsoft.com/office/officeart/2018/2/layout/IconLabelList"/>
    <dgm:cxn modelId="{7DA24FDF-5C73-4C95-920D-ABDAF70BBC40}" type="presParOf" srcId="{C58E6674-E606-459D-9CD2-4EAEB9B8B64E}" destId="{8F0AAEEA-54A4-4103-8129-ECBC461AF2BD}" srcOrd="0" destOrd="0" presId="urn:microsoft.com/office/officeart/2018/2/layout/IconLabelList"/>
    <dgm:cxn modelId="{3534BD20-4FAB-4E0F-8AAD-D310F3B14CD5}" type="presParOf" srcId="{C58E6674-E606-459D-9CD2-4EAEB9B8B64E}" destId="{95695E3C-59EF-44E2-9CA4-F90BEE3E7688}" srcOrd="1" destOrd="0" presId="urn:microsoft.com/office/officeart/2018/2/layout/IconLabelList"/>
    <dgm:cxn modelId="{CDC281B1-51E3-4BAD-8995-9431469F189B}" type="presParOf" srcId="{C58E6674-E606-459D-9CD2-4EAEB9B8B64E}" destId="{8AC7C326-587A-4D30-BEF8-AD6FFD7900C8}" srcOrd="2" destOrd="0" presId="urn:microsoft.com/office/officeart/2018/2/layout/IconLabelList"/>
    <dgm:cxn modelId="{3CEF96BA-2CEA-4317-BE6B-FA6F70DD140C}" type="presParOf" srcId="{C1B589A8-E4DA-44B6-BE0C-4FE03DCFA362}" destId="{40DFE7B9-2915-42D7-AF5F-1F6C8C938406}" srcOrd="3" destOrd="0" presId="urn:microsoft.com/office/officeart/2018/2/layout/IconLabelList"/>
    <dgm:cxn modelId="{CF9590B1-6148-4FB6-9257-A4013F1E4D80}" type="presParOf" srcId="{C1B589A8-E4DA-44B6-BE0C-4FE03DCFA362}" destId="{9FE63DD9-0F70-4ACA-BD46-146936389D8B}" srcOrd="4" destOrd="0" presId="urn:microsoft.com/office/officeart/2018/2/layout/IconLabelList"/>
    <dgm:cxn modelId="{EAFC68B7-AB15-4229-8877-E3B486DC96D6}" type="presParOf" srcId="{9FE63DD9-0F70-4ACA-BD46-146936389D8B}" destId="{D29264C3-27B4-45D5-8674-BBAC702B5ACA}" srcOrd="0" destOrd="0" presId="urn:microsoft.com/office/officeart/2018/2/layout/IconLabelList"/>
    <dgm:cxn modelId="{B316839F-7150-4BC7-ABC7-3FCD51948B90}" type="presParOf" srcId="{9FE63DD9-0F70-4ACA-BD46-146936389D8B}" destId="{E46E47B2-3E5C-434B-B73C-83949F1E2ED4}" srcOrd="1" destOrd="0" presId="urn:microsoft.com/office/officeart/2018/2/layout/IconLabelList"/>
    <dgm:cxn modelId="{AE1C3C1D-5CED-4A03-81DA-7D9D99148725}" type="presParOf" srcId="{9FE63DD9-0F70-4ACA-BD46-146936389D8B}" destId="{37521D1F-9002-4A3D-89D3-24A7D3E5A9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807A8D-D3C3-4861-98A7-5180947BFDEC}" type="doc">
      <dgm:prSet loTypeId="urn:microsoft.com/office/officeart/2018/2/layout/Icon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033E4B-D3FF-440F-83A0-B58A6938DC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/>
            <a:t>Hypothesis Generation</a:t>
          </a:r>
          <a:endParaRPr lang="en-US" sz="2000"/>
        </a:p>
      </dgm:t>
    </dgm:pt>
    <dgm:pt modelId="{183FB77F-9691-4EF5-83E0-717A16429D3B}" type="parTrans" cxnId="{984E5703-B5AA-4FD1-817D-D7130681F913}">
      <dgm:prSet/>
      <dgm:spPr/>
      <dgm:t>
        <a:bodyPr/>
        <a:lstStyle/>
        <a:p>
          <a:endParaRPr lang="en-US"/>
        </a:p>
      </dgm:t>
    </dgm:pt>
    <dgm:pt modelId="{80B763D4-AFCB-4260-B560-F762DB44F31A}" type="sibTrans" cxnId="{984E5703-B5AA-4FD1-817D-D7130681F913}">
      <dgm:prSet phldrT="1"/>
      <dgm:spPr/>
      <dgm:t>
        <a:bodyPr/>
        <a:lstStyle/>
        <a:p>
          <a:endParaRPr lang="en-US"/>
        </a:p>
      </dgm:t>
    </dgm:pt>
    <dgm:pt modelId="{BC4DDAFB-F4C2-431A-A5DF-2D8207E044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/>
            <a:t>EDA &amp; Data Cleaning/Polishing</a:t>
          </a:r>
          <a:endParaRPr lang="en-US" sz="2000"/>
        </a:p>
      </dgm:t>
    </dgm:pt>
    <dgm:pt modelId="{4A927B50-79C6-444E-9B2E-D3483D08B983}" type="parTrans" cxnId="{0BA246C6-C7CE-4B7D-8092-BD4B9656F34A}">
      <dgm:prSet/>
      <dgm:spPr/>
      <dgm:t>
        <a:bodyPr/>
        <a:lstStyle/>
        <a:p>
          <a:endParaRPr lang="en-US"/>
        </a:p>
      </dgm:t>
    </dgm:pt>
    <dgm:pt modelId="{3DB47378-C8B2-4E5E-8CD0-EF97DDA83F08}" type="sibTrans" cxnId="{0BA246C6-C7CE-4B7D-8092-BD4B9656F34A}">
      <dgm:prSet phldrT="2"/>
      <dgm:spPr/>
      <dgm:t>
        <a:bodyPr/>
        <a:lstStyle/>
        <a:p>
          <a:endParaRPr lang="en-US"/>
        </a:p>
      </dgm:t>
    </dgm:pt>
    <dgm:pt modelId="{48075A3C-8D2E-4410-A22E-E6E4A12820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/>
            <a:t>Preprocessing &amp; Feature Engineering</a:t>
          </a:r>
          <a:endParaRPr lang="en-US" sz="2000"/>
        </a:p>
      </dgm:t>
    </dgm:pt>
    <dgm:pt modelId="{CCABFB64-47AA-4D7D-9A08-98C8E5AE1D21}" type="parTrans" cxnId="{83475C8F-8356-4FE1-875C-C80D1E2F6F09}">
      <dgm:prSet/>
      <dgm:spPr/>
      <dgm:t>
        <a:bodyPr/>
        <a:lstStyle/>
        <a:p>
          <a:endParaRPr lang="en-US"/>
        </a:p>
      </dgm:t>
    </dgm:pt>
    <dgm:pt modelId="{6EE61033-78CB-4F73-B5C9-FA5516799027}" type="sibTrans" cxnId="{83475C8F-8356-4FE1-875C-C80D1E2F6F09}">
      <dgm:prSet phldrT="3"/>
      <dgm:spPr/>
      <dgm:t>
        <a:bodyPr/>
        <a:lstStyle/>
        <a:p>
          <a:endParaRPr lang="en-US"/>
        </a:p>
      </dgm:t>
    </dgm:pt>
    <dgm:pt modelId="{4513A2A4-5EB7-4AEF-A2FF-419EBB5E1E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 dirty="0"/>
            <a:t>Training &amp; Evaluating ML model</a:t>
          </a:r>
          <a:endParaRPr lang="en-US" sz="2000" dirty="0"/>
        </a:p>
      </dgm:t>
    </dgm:pt>
    <dgm:pt modelId="{E656896A-2D24-4DCB-A7F2-A1070AEE651C}" type="parTrans" cxnId="{160CD56F-70ED-4DA7-A688-1B26785F9EEF}">
      <dgm:prSet/>
      <dgm:spPr/>
      <dgm:t>
        <a:bodyPr/>
        <a:lstStyle/>
        <a:p>
          <a:endParaRPr lang="en-US"/>
        </a:p>
      </dgm:t>
    </dgm:pt>
    <dgm:pt modelId="{E9961431-D306-4E34-8DD1-8BAC8DD5D72A}" type="sibTrans" cxnId="{160CD56F-70ED-4DA7-A688-1B26785F9EEF}">
      <dgm:prSet phldrT="4"/>
      <dgm:spPr/>
      <dgm:t>
        <a:bodyPr/>
        <a:lstStyle/>
        <a:p>
          <a:endParaRPr lang="en-US"/>
        </a:p>
      </dgm:t>
    </dgm:pt>
    <dgm:pt modelId="{A161FABC-371D-435F-A496-DAFE208C0B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 dirty="0"/>
            <a:t>Findings &amp; Conclusion</a:t>
          </a:r>
          <a:endParaRPr lang="en-US" sz="2000" dirty="0"/>
        </a:p>
      </dgm:t>
    </dgm:pt>
    <dgm:pt modelId="{BAC63DF9-F563-452C-977B-3108C6F261E6}" type="parTrans" cxnId="{61D85061-1036-48CE-90BB-3878FD3EAF1A}">
      <dgm:prSet/>
      <dgm:spPr/>
      <dgm:t>
        <a:bodyPr/>
        <a:lstStyle/>
        <a:p>
          <a:endParaRPr lang="en-US"/>
        </a:p>
      </dgm:t>
    </dgm:pt>
    <dgm:pt modelId="{A11A0362-6208-480E-91CA-AFAACAB243CB}" type="sibTrans" cxnId="{61D85061-1036-48CE-90BB-3878FD3EAF1A}">
      <dgm:prSet phldrT="5"/>
      <dgm:spPr/>
      <dgm:t>
        <a:bodyPr/>
        <a:lstStyle/>
        <a:p>
          <a:endParaRPr lang="en-US"/>
        </a:p>
      </dgm:t>
    </dgm:pt>
    <dgm:pt modelId="{55A14FBC-C39F-4958-963B-C1F2657094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 dirty="0"/>
            <a:t>Build flask frame</a:t>
          </a:r>
          <a:endParaRPr lang="en-US" sz="2000" dirty="0"/>
        </a:p>
      </dgm:t>
    </dgm:pt>
    <dgm:pt modelId="{A68D787F-93CB-4C25-B595-D994BD817CF7}" type="parTrans" cxnId="{CD33DFC0-37B0-4EB9-A3D6-936FA35583D4}">
      <dgm:prSet/>
      <dgm:spPr/>
      <dgm:t>
        <a:bodyPr/>
        <a:lstStyle/>
        <a:p>
          <a:endParaRPr lang="en-US"/>
        </a:p>
      </dgm:t>
    </dgm:pt>
    <dgm:pt modelId="{36818108-9E09-4B0F-A742-4CE7471AC34C}" type="sibTrans" cxnId="{CD33DFC0-37B0-4EB9-A3D6-936FA35583D4}">
      <dgm:prSet phldrT="6"/>
      <dgm:spPr/>
      <dgm:t>
        <a:bodyPr/>
        <a:lstStyle/>
        <a:p>
          <a:endParaRPr lang="en-US"/>
        </a:p>
      </dgm:t>
    </dgm:pt>
    <dgm:pt modelId="{E4A31789-F67E-4F27-92D9-7EDE94F8726A}" type="pres">
      <dgm:prSet presAssocID="{E5807A8D-D3C3-4861-98A7-5180947BFDEC}" presName="root" presStyleCnt="0">
        <dgm:presLayoutVars>
          <dgm:dir/>
          <dgm:resizeHandles val="exact"/>
        </dgm:presLayoutVars>
      </dgm:prSet>
      <dgm:spPr/>
    </dgm:pt>
    <dgm:pt modelId="{68FA2EAA-1C0D-4E0E-8588-7A869829251F}" type="pres">
      <dgm:prSet presAssocID="{67033E4B-D3FF-440F-83A0-B58A6938DC2B}" presName="compNode" presStyleCnt="0"/>
      <dgm:spPr/>
    </dgm:pt>
    <dgm:pt modelId="{5EEA3373-7CFE-45CF-A789-973D5318EF2C}" type="pres">
      <dgm:prSet presAssocID="{67033E4B-D3FF-440F-83A0-B58A6938DC2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AA7F3F3-771D-4871-9846-B3FF6CB28661}" type="pres">
      <dgm:prSet presAssocID="{67033E4B-D3FF-440F-83A0-B58A6938DC2B}" presName="spaceRect" presStyleCnt="0"/>
      <dgm:spPr/>
    </dgm:pt>
    <dgm:pt modelId="{9D9F3CDA-2862-4EFE-9252-37C7B18A1B39}" type="pres">
      <dgm:prSet presAssocID="{67033E4B-D3FF-440F-83A0-B58A6938DC2B}" presName="textRect" presStyleLbl="revTx" presStyleIdx="0" presStyleCnt="6" custScaleY="180399">
        <dgm:presLayoutVars>
          <dgm:chMax val="1"/>
          <dgm:chPref val="1"/>
        </dgm:presLayoutVars>
      </dgm:prSet>
      <dgm:spPr/>
    </dgm:pt>
    <dgm:pt modelId="{71FE69E3-67D0-489F-948A-CD485859EFD7}" type="pres">
      <dgm:prSet presAssocID="{80B763D4-AFCB-4260-B560-F762DB44F31A}" presName="sibTrans" presStyleCnt="0"/>
      <dgm:spPr/>
    </dgm:pt>
    <dgm:pt modelId="{63C03AF3-362B-4851-B0B7-28F1ED7B2CEA}" type="pres">
      <dgm:prSet presAssocID="{BC4DDAFB-F4C2-431A-A5DF-2D8207E044DB}" presName="compNode" presStyleCnt="0"/>
      <dgm:spPr/>
    </dgm:pt>
    <dgm:pt modelId="{35F2723D-49F2-4784-9540-82620B15E052}" type="pres">
      <dgm:prSet presAssocID="{BC4DDAFB-F4C2-431A-A5DF-2D8207E044D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6126064-9E15-48BC-AEEA-6AA0F3B61D5A}" type="pres">
      <dgm:prSet presAssocID="{BC4DDAFB-F4C2-431A-A5DF-2D8207E044DB}" presName="spaceRect" presStyleCnt="0"/>
      <dgm:spPr/>
    </dgm:pt>
    <dgm:pt modelId="{D07590E3-DF9F-422D-80C9-352B0E6AC622}" type="pres">
      <dgm:prSet presAssocID="{BC4DDAFB-F4C2-431A-A5DF-2D8207E044DB}" presName="textRect" presStyleLbl="revTx" presStyleIdx="1" presStyleCnt="6" custScaleY="180399">
        <dgm:presLayoutVars>
          <dgm:chMax val="1"/>
          <dgm:chPref val="1"/>
        </dgm:presLayoutVars>
      </dgm:prSet>
      <dgm:spPr/>
    </dgm:pt>
    <dgm:pt modelId="{E4197F7A-0ABB-467B-8937-7408D7DD48BE}" type="pres">
      <dgm:prSet presAssocID="{3DB47378-C8B2-4E5E-8CD0-EF97DDA83F08}" presName="sibTrans" presStyleCnt="0"/>
      <dgm:spPr/>
    </dgm:pt>
    <dgm:pt modelId="{B8D5AC60-9319-465C-B6BE-0F41D916E1F5}" type="pres">
      <dgm:prSet presAssocID="{48075A3C-8D2E-4410-A22E-E6E4A12820D5}" presName="compNode" presStyleCnt="0"/>
      <dgm:spPr/>
    </dgm:pt>
    <dgm:pt modelId="{81D7D2A5-7623-408D-AA3E-DEE483D218F1}" type="pres">
      <dgm:prSet presAssocID="{48075A3C-8D2E-4410-A22E-E6E4A12820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C0C7BE4-A659-47E5-9243-B6C75A06C4D9}" type="pres">
      <dgm:prSet presAssocID="{48075A3C-8D2E-4410-A22E-E6E4A12820D5}" presName="spaceRect" presStyleCnt="0"/>
      <dgm:spPr/>
    </dgm:pt>
    <dgm:pt modelId="{BA2E48C1-12B9-493F-BA2E-12237BFDEC58}" type="pres">
      <dgm:prSet presAssocID="{48075A3C-8D2E-4410-A22E-E6E4A12820D5}" presName="textRect" presStyleLbl="revTx" presStyleIdx="2" presStyleCnt="6" custScaleY="180399">
        <dgm:presLayoutVars>
          <dgm:chMax val="1"/>
          <dgm:chPref val="1"/>
        </dgm:presLayoutVars>
      </dgm:prSet>
      <dgm:spPr/>
    </dgm:pt>
    <dgm:pt modelId="{E120F724-2C08-467D-B469-7F5C3E69D19E}" type="pres">
      <dgm:prSet presAssocID="{6EE61033-78CB-4F73-B5C9-FA5516799027}" presName="sibTrans" presStyleCnt="0"/>
      <dgm:spPr/>
    </dgm:pt>
    <dgm:pt modelId="{AC2EE0E6-6CDF-4E56-B6B9-AA2CE056D3EC}" type="pres">
      <dgm:prSet presAssocID="{4513A2A4-5EB7-4AEF-A2FF-419EBB5E1E62}" presName="compNode" presStyleCnt="0"/>
      <dgm:spPr/>
    </dgm:pt>
    <dgm:pt modelId="{1EA95E7E-08B4-4CF2-AF37-BDE02CBA73E3}" type="pres">
      <dgm:prSet presAssocID="{4513A2A4-5EB7-4AEF-A2FF-419EBB5E1E6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ADD142F-DD50-4F97-928B-0D42FDB80B1A}" type="pres">
      <dgm:prSet presAssocID="{4513A2A4-5EB7-4AEF-A2FF-419EBB5E1E62}" presName="spaceRect" presStyleCnt="0"/>
      <dgm:spPr/>
    </dgm:pt>
    <dgm:pt modelId="{BA54BB12-3797-4225-89A9-F5852A30B359}" type="pres">
      <dgm:prSet presAssocID="{4513A2A4-5EB7-4AEF-A2FF-419EBB5E1E62}" presName="textRect" presStyleLbl="revTx" presStyleIdx="3" presStyleCnt="6" custScaleY="180399">
        <dgm:presLayoutVars>
          <dgm:chMax val="1"/>
          <dgm:chPref val="1"/>
        </dgm:presLayoutVars>
      </dgm:prSet>
      <dgm:spPr/>
    </dgm:pt>
    <dgm:pt modelId="{1311334B-BF3F-4F4B-9D61-CFF811194059}" type="pres">
      <dgm:prSet presAssocID="{E9961431-D306-4E34-8DD1-8BAC8DD5D72A}" presName="sibTrans" presStyleCnt="0"/>
      <dgm:spPr/>
    </dgm:pt>
    <dgm:pt modelId="{7543C93E-0E88-4D55-90A9-C0444E161E9C}" type="pres">
      <dgm:prSet presAssocID="{A161FABC-371D-435F-A496-DAFE208C0B63}" presName="compNode" presStyleCnt="0"/>
      <dgm:spPr/>
    </dgm:pt>
    <dgm:pt modelId="{420BA849-4500-411A-BAB7-3DDE254B7965}" type="pres">
      <dgm:prSet presAssocID="{A161FABC-371D-435F-A496-DAFE208C0B6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2D2DCC-BE39-4C66-96D5-5703E6715E6C}" type="pres">
      <dgm:prSet presAssocID="{A161FABC-371D-435F-A496-DAFE208C0B63}" presName="spaceRect" presStyleCnt="0"/>
      <dgm:spPr/>
    </dgm:pt>
    <dgm:pt modelId="{73F98921-20F9-4F2B-8D30-184F3EB1C654}" type="pres">
      <dgm:prSet presAssocID="{A161FABC-371D-435F-A496-DAFE208C0B63}" presName="textRect" presStyleLbl="revTx" presStyleIdx="4" presStyleCnt="6" custScaleY="180399">
        <dgm:presLayoutVars>
          <dgm:chMax val="1"/>
          <dgm:chPref val="1"/>
        </dgm:presLayoutVars>
      </dgm:prSet>
      <dgm:spPr/>
    </dgm:pt>
    <dgm:pt modelId="{F1C90363-0D89-4A7A-A727-C7D6DF70349D}" type="pres">
      <dgm:prSet presAssocID="{A11A0362-6208-480E-91CA-AFAACAB243CB}" presName="sibTrans" presStyleCnt="0"/>
      <dgm:spPr/>
    </dgm:pt>
    <dgm:pt modelId="{BA62105A-031C-4E4C-85CC-0551CB181100}" type="pres">
      <dgm:prSet presAssocID="{55A14FBC-C39F-4958-963B-C1F2657094A7}" presName="compNode" presStyleCnt="0"/>
      <dgm:spPr/>
    </dgm:pt>
    <dgm:pt modelId="{9EAAAFE8-F2C2-4E69-B60D-E2DAFE729CC3}" type="pres">
      <dgm:prSet presAssocID="{55A14FBC-C39F-4958-963B-C1F2657094A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9EBDACA7-8A6E-4BF6-9E84-606114CDEB30}" type="pres">
      <dgm:prSet presAssocID="{55A14FBC-C39F-4958-963B-C1F2657094A7}" presName="spaceRect" presStyleCnt="0"/>
      <dgm:spPr/>
    </dgm:pt>
    <dgm:pt modelId="{199C1C32-6DBD-4DC2-95C1-33205CD56142}" type="pres">
      <dgm:prSet presAssocID="{55A14FBC-C39F-4958-963B-C1F2657094A7}" presName="textRect" presStyleLbl="revTx" presStyleIdx="5" presStyleCnt="6" custScaleY="180399">
        <dgm:presLayoutVars>
          <dgm:chMax val="1"/>
          <dgm:chPref val="1"/>
        </dgm:presLayoutVars>
      </dgm:prSet>
      <dgm:spPr/>
    </dgm:pt>
  </dgm:ptLst>
  <dgm:cxnLst>
    <dgm:cxn modelId="{984E5703-B5AA-4FD1-817D-D7130681F913}" srcId="{E5807A8D-D3C3-4861-98A7-5180947BFDEC}" destId="{67033E4B-D3FF-440F-83A0-B58A6938DC2B}" srcOrd="0" destOrd="0" parTransId="{183FB77F-9691-4EF5-83E0-717A16429D3B}" sibTransId="{80B763D4-AFCB-4260-B560-F762DB44F31A}"/>
    <dgm:cxn modelId="{075A8233-73D2-4F72-B5F0-E98EBC6D785A}" type="presOf" srcId="{A161FABC-371D-435F-A496-DAFE208C0B63}" destId="{73F98921-20F9-4F2B-8D30-184F3EB1C654}" srcOrd="0" destOrd="0" presId="urn:microsoft.com/office/officeart/2018/2/layout/IconLabelList"/>
    <dgm:cxn modelId="{61D85061-1036-48CE-90BB-3878FD3EAF1A}" srcId="{E5807A8D-D3C3-4861-98A7-5180947BFDEC}" destId="{A161FABC-371D-435F-A496-DAFE208C0B63}" srcOrd="4" destOrd="0" parTransId="{BAC63DF9-F563-452C-977B-3108C6F261E6}" sibTransId="{A11A0362-6208-480E-91CA-AFAACAB243CB}"/>
    <dgm:cxn modelId="{160CD56F-70ED-4DA7-A688-1B26785F9EEF}" srcId="{E5807A8D-D3C3-4861-98A7-5180947BFDEC}" destId="{4513A2A4-5EB7-4AEF-A2FF-419EBB5E1E62}" srcOrd="3" destOrd="0" parTransId="{E656896A-2D24-4DCB-A7F2-A1070AEE651C}" sibTransId="{E9961431-D306-4E34-8DD1-8BAC8DD5D72A}"/>
    <dgm:cxn modelId="{614A9053-2284-4ADD-AA94-93F1B32AA2FA}" type="presOf" srcId="{48075A3C-8D2E-4410-A22E-E6E4A12820D5}" destId="{BA2E48C1-12B9-493F-BA2E-12237BFDEC58}" srcOrd="0" destOrd="0" presId="urn:microsoft.com/office/officeart/2018/2/layout/IconLabelList"/>
    <dgm:cxn modelId="{83475C8F-8356-4FE1-875C-C80D1E2F6F09}" srcId="{E5807A8D-D3C3-4861-98A7-5180947BFDEC}" destId="{48075A3C-8D2E-4410-A22E-E6E4A12820D5}" srcOrd="2" destOrd="0" parTransId="{CCABFB64-47AA-4D7D-9A08-98C8E5AE1D21}" sibTransId="{6EE61033-78CB-4F73-B5C9-FA5516799027}"/>
    <dgm:cxn modelId="{33190A95-6141-411E-82BF-DBFCE55E1B31}" type="presOf" srcId="{E5807A8D-D3C3-4861-98A7-5180947BFDEC}" destId="{E4A31789-F67E-4F27-92D9-7EDE94F8726A}" srcOrd="0" destOrd="0" presId="urn:microsoft.com/office/officeart/2018/2/layout/IconLabelList"/>
    <dgm:cxn modelId="{4C4799B6-2E5B-45C3-A17D-8F72AFD9793A}" type="presOf" srcId="{55A14FBC-C39F-4958-963B-C1F2657094A7}" destId="{199C1C32-6DBD-4DC2-95C1-33205CD56142}" srcOrd="0" destOrd="0" presId="urn:microsoft.com/office/officeart/2018/2/layout/IconLabelList"/>
    <dgm:cxn modelId="{CD33DFC0-37B0-4EB9-A3D6-936FA35583D4}" srcId="{E5807A8D-D3C3-4861-98A7-5180947BFDEC}" destId="{55A14FBC-C39F-4958-963B-C1F2657094A7}" srcOrd="5" destOrd="0" parTransId="{A68D787F-93CB-4C25-B595-D994BD817CF7}" sibTransId="{36818108-9E09-4B0F-A742-4CE7471AC34C}"/>
    <dgm:cxn modelId="{0BA246C6-C7CE-4B7D-8092-BD4B9656F34A}" srcId="{E5807A8D-D3C3-4861-98A7-5180947BFDEC}" destId="{BC4DDAFB-F4C2-431A-A5DF-2D8207E044DB}" srcOrd="1" destOrd="0" parTransId="{4A927B50-79C6-444E-9B2E-D3483D08B983}" sibTransId="{3DB47378-C8B2-4E5E-8CD0-EF97DDA83F08}"/>
    <dgm:cxn modelId="{CEDA74CF-9CEB-48E2-AF89-1C544F7CE071}" type="presOf" srcId="{4513A2A4-5EB7-4AEF-A2FF-419EBB5E1E62}" destId="{BA54BB12-3797-4225-89A9-F5852A30B359}" srcOrd="0" destOrd="0" presId="urn:microsoft.com/office/officeart/2018/2/layout/IconLabelList"/>
    <dgm:cxn modelId="{E32549E2-C15C-46E4-A140-01DB652ACA75}" type="presOf" srcId="{BC4DDAFB-F4C2-431A-A5DF-2D8207E044DB}" destId="{D07590E3-DF9F-422D-80C9-352B0E6AC622}" srcOrd="0" destOrd="0" presId="urn:microsoft.com/office/officeart/2018/2/layout/IconLabelList"/>
    <dgm:cxn modelId="{C463E9EB-A881-4B24-9208-B85C3CDA63BF}" type="presOf" srcId="{67033E4B-D3FF-440F-83A0-B58A6938DC2B}" destId="{9D9F3CDA-2862-4EFE-9252-37C7B18A1B39}" srcOrd="0" destOrd="0" presId="urn:microsoft.com/office/officeart/2018/2/layout/IconLabelList"/>
    <dgm:cxn modelId="{D3AEE8A2-A0FB-4C90-95FB-EE2A359AF832}" type="presParOf" srcId="{E4A31789-F67E-4F27-92D9-7EDE94F8726A}" destId="{68FA2EAA-1C0D-4E0E-8588-7A869829251F}" srcOrd="0" destOrd="0" presId="urn:microsoft.com/office/officeart/2018/2/layout/IconLabelList"/>
    <dgm:cxn modelId="{3E2E5F40-AADB-4AF8-98BA-A45A119233AC}" type="presParOf" srcId="{68FA2EAA-1C0D-4E0E-8588-7A869829251F}" destId="{5EEA3373-7CFE-45CF-A789-973D5318EF2C}" srcOrd="0" destOrd="0" presId="urn:microsoft.com/office/officeart/2018/2/layout/IconLabelList"/>
    <dgm:cxn modelId="{E372E400-CDE0-4AB0-B21B-147B96B2219B}" type="presParOf" srcId="{68FA2EAA-1C0D-4E0E-8588-7A869829251F}" destId="{2AA7F3F3-771D-4871-9846-B3FF6CB28661}" srcOrd="1" destOrd="0" presId="urn:microsoft.com/office/officeart/2018/2/layout/IconLabelList"/>
    <dgm:cxn modelId="{1991748A-A264-4792-B459-9A0F6A56768D}" type="presParOf" srcId="{68FA2EAA-1C0D-4E0E-8588-7A869829251F}" destId="{9D9F3CDA-2862-4EFE-9252-37C7B18A1B39}" srcOrd="2" destOrd="0" presId="urn:microsoft.com/office/officeart/2018/2/layout/IconLabelList"/>
    <dgm:cxn modelId="{51AD1401-3592-4B61-A849-0AB7B8E1C564}" type="presParOf" srcId="{E4A31789-F67E-4F27-92D9-7EDE94F8726A}" destId="{71FE69E3-67D0-489F-948A-CD485859EFD7}" srcOrd="1" destOrd="0" presId="urn:microsoft.com/office/officeart/2018/2/layout/IconLabelList"/>
    <dgm:cxn modelId="{EC436F8F-F051-4390-BF15-6CE47A89FE1E}" type="presParOf" srcId="{E4A31789-F67E-4F27-92D9-7EDE94F8726A}" destId="{63C03AF3-362B-4851-B0B7-28F1ED7B2CEA}" srcOrd="2" destOrd="0" presId="urn:microsoft.com/office/officeart/2018/2/layout/IconLabelList"/>
    <dgm:cxn modelId="{57312F0B-A697-4C8D-846A-34EFA87C04B0}" type="presParOf" srcId="{63C03AF3-362B-4851-B0B7-28F1ED7B2CEA}" destId="{35F2723D-49F2-4784-9540-82620B15E052}" srcOrd="0" destOrd="0" presId="urn:microsoft.com/office/officeart/2018/2/layout/IconLabelList"/>
    <dgm:cxn modelId="{3B43D0E3-8BCA-465C-94A7-B6A678F47D9E}" type="presParOf" srcId="{63C03AF3-362B-4851-B0B7-28F1ED7B2CEA}" destId="{E6126064-9E15-48BC-AEEA-6AA0F3B61D5A}" srcOrd="1" destOrd="0" presId="urn:microsoft.com/office/officeart/2018/2/layout/IconLabelList"/>
    <dgm:cxn modelId="{43D4F83A-B901-4ABB-AC84-20851360E3C4}" type="presParOf" srcId="{63C03AF3-362B-4851-B0B7-28F1ED7B2CEA}" destId="{D07590E3-DF9F-422D-80C9-352B0E6AC622}" srcOrd="2" destOrd="0" presId="urn:microsoft.com/office/officeart/2018/2/layout/IconLabelList"/>
    <dgm:cxn modelId="{132BB707-7CDE-4599-888A-8C4F62D519A6}" type="presParOf" srcId="{E4A31789-F67E-4F27-92D9-7EDE94F8726A}" destId="{E4197F7A-0ABB-467B-8937-7408D7DD48BE}" srcOrd="3" destOrd="0" presId="urn:microsoft.com/office/officeart/2018/2/layout/IconLabelList"/>
    <dgm:cxn modelId="{D17263DC-F4F2-4C35-BAB5-EDA8726125C0}" type="presParOf" srcId="{E4A31789-F67E-4F27-92D9-7EDE94F8726A}" destId="{B8D5AC60-9319-465C-B6BE-0F41D916E1F5}" srcOrd="4" destOrd="0" presId="urn:microsoft.com/office/officeart/2018/2/layout/IconLabelList"/>
    <dgm:cxn modelId="{E71D4FC0-17F1-4416-A599-979B80ECAE06}" type="presParOf" srcId="{B8D5AC60-9319-465C-B6BE-0F41D916E1F5}" destId="{81D7D2A5-7623-408D-AA3E-DEE483D218F1}" srcOrd="0" destOrd="0" presId="urn:microsoft.com/office/officeart/2018/2/layout/IconLabelList"/>
    <dgm:cxn modelId="{C3DCA178-C758-4DF4-9E93-89A30C4882F8}" type="presParOf" srcId="{B8D5AC60-9319-465C-B6BE-0F41D916E1F5}" destId="{0C0C7BE4-A659-47E5-9243-B6C75A06C4D9}" srcOrd="1" destOrd="0" presId="urn:microsoft.com/office/officeart/2018/2/layout/IconLabelList"/>
    <dgm:cxn modelId="{803BF0DC-B524-464A-9B90-70CAF5BFBF76}" type="presParOf" srcId="{B8D5AC60-9319-465C-B6BE-0F41D916E1F5}" destId="{BA2E48C1-12B9-493F-BA2E-12237BFDEC58}" srcOrd="2" destOrd="0" presId="urn:microsoft.com/office/officeart/2018/2/layout/IconLabelList"/>
    <dgm:cxn modelId="{F79BB931-BBC4-4CDC-A566-AAD1808A747B}" type="presParOf" srcId="{E4A31789-F67E-4F27-92D9-7EDE94F8726A}" destId="{E120F724-2C08-467D-B469-7F5C3E69D19E}" srcOrd="5" destOrd="0" presId="urn:microsoft.com/office/officeart/2018/2/layout/IconLabelList"/>
    <dgm:cxn modelId="{576782CB-8F2B-446C-B1EC-42D7CBB544DB}" type="presParOf" srcId="{E4A31789-F67E-4F27-92D9-7EDE94F8726A}" destId="{AC2EE0E6-6CDF-4E56-B6B9-AA2CE056D3EC}" srcOrd="6" destOrd="0" presId="urn:microsoft.com/office/officeart/2018/2/layout/IconLabelList"/>
    <dgm:cxn modelId="{30D8042D-2397-4A91-A8D8-6586B1ADB402}" type="presParOf" srcId="{AC2EE0E6-6CDF-4E56-B6B9-AA2CE056D3EC}" destId="{1EA95E7E-08B4-4CF2-AF37-BDE02CBA73E3}" srcOrd="0" destOrd="0" presId="urn:microsoft.com/office/officeart/2018/2/layout/IconLabelList"/>
    <dgm:cxn modelId="{B32E6000-A736-495D-97C2-8A487B15719A}" type="presParOf" srcId="{AC2EE0E6-6CDF-4E56-B6B9-AA2CE056D3EC}" destId="{9ADD142F-DD50-4F97-928B-0D42FDB80B1A}" srcOrd="1" destOrd="0" presId="urn:microsoft.com/office/officeart/2018/2/layout/IconLabelList"/>
    <dgm:cxn modelId="{FF18CE43-22DE-4F3D-81D2-1DF8E64BA705}" type="presParOf" srcId="{AC2EE0E6-6CDF-4E56-B6B9-AA2CE056D3EC}" destId="{BA54BB12-3797-4225-89A9-F5852A30B359}" srcOrd="2" destOrd="0" presId="urn:microsoft.com/office/officeart/2018/2/layout/IconLabelList"/>
    <dgm:cxn modelId="{EE043BE9-5B0F-4932-AEFF-DA0701A13D36}" type="presParOf" srcId="{E4A31789-F67E-4F27-92D9-7EDE94F8726A}" destId="{1311334B-BF3F-4F4B-9D61-CFF811194059}" srcOrd="7" destOrd="0" presId="urn:microsoft.com/office/officeart/2018/2/layout/IconLabelList"/>
    <dgm:cxn modelId="{E212AC25-18D3-4828-9CDD-3C203418C681}" type="presParOf" srcId="{E4A31789-F67E-4F27-92D9-7EDE94F8726A}" destId="{7543C93E-0E88-4D55-90A9-C0444E161E9C}" srcOrd="8" destOrd="0" presId="urn:microsoft.com/office/officeart/2018/2/layout/IconLabelList"/>
    <dgm:cxn modelId="{C02CD910-878F-42D4-839E-7E11007118AB}" type="presParOf" srcId="{7543C93E-0E88-4D55-90A9-C0444E161E9C}" destId="{420BA849-4500-411A-BAB7-3DDE254B7965}" srcOrd="0" destOrd="0" presId="urn:microsoft.com/office/officeart/2018/2/layout/IconLabelList"/>
    <dgm:cxn modelId="{C4545E26-6EF0-40AD-A7CE-268E67C6B38C}" type="presParOf" srcId="{7543C93E-0E88-4D55-90A9-C0444E161E9C}" destId="{8C2D2DCC-BE39-4C66-96D5-5703E6715E6C}" srcOrd="1" destOrd="0" presId="urn:microsoft.com/office/officeart/2018/2/layout/IconLabelList"/>
    <dgm:cxn modelId="{537FFC50-57DA-4AF9-8CFD-05833333B954}" type="presParOf" srcId="{7543C93E-0E88-4D55-90A9-C0444E161E9C}" destId="{73F98921-20F9-4F2B-8D30-184F3EB1C654}" srcOrd="2" destOrd="0" presId="urn:microsoft.com/office/officeart/2018/2/layout/IconLabelList"/>
    <dgm:cxn modelId="{49B498C0-1F4D-4B56-949E-EB60ABAD2281}" type="presParOf" srcId="{E4A31789-F67E-4F27-92D9-7EDE94F8726A}" destId="{F1C90363-0D89-4A7A-A727-C7D6DF70349D}" srcOrd="9" destOrd="0" presId="urn:microsoft.com/office/officeart/2018/2/layout/IconLabelList"/>
    <dgm:cxn modelId="{D46F8DF1-16E7-4AAE-9485-98279BBF62FF}" type="presParOf" srcId="{E4A31789-F67E-4F27-92D9-7EDE94F8726A}" destId="{BA62105A-031C-4E4C-85CC-0551CB181100}" srcOrd="10" destOrd="0" presId="urn:microsoft.com/office/officeart/2018/2/layout/IconLabelList"/>
    <dgm:cxn modelId="{530083D1-4F93-493A-8EE0-DC28138DC52D}" type="presParOf" srcId="{BA62105A-031C-4E4C-85CC-0551CB181100}" destId="{9EAAAFE8-F2C2-4E69-B60D-E2DAFE729CC3}" srcOrd="0" destOrd="0" presId="urn:microsoft.com/office/officeart/2018/2/layout/IconLabelList"/>
    <dgm:cxn modelId="{FFC06B93-9F0F-41D8-B93C-C69F36FB2667}" type="presParOf" srcId="{BA62105A-031C-4E4C-85CC-0551CB181100}" destId="{9EBDACA7-8A6E-4BF6-9E84-606114CDEB30}" srcOrd="1" destOrd="0" presId="urn:microsoft.com/office/officeart/2018/2/layout/IconLabelList"/>
    <dgm:cxn modelId="{9CBE020B-1177-48B6-A4BD-8E9662D1ED75}" type="presParOf" srcId="{BA62105A-031C-4E4C-85CC-0551CB181100}" destId="{199C1C32-6DBD-4DC2-95C1-33205CD561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552EC7-C471-4CB4-BC1D-016212ECAB4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B0C297-2A32-4FEB-AE62-7F0D322142E4}">
      <dgm:prSet/>
      <dgm:spPr/>
      <dgm:t>
        <a:bodyPr/>
        <a:lstStyle/>
        <a:p>
          <a:r>
            <a:rPr lang="en-US" b="0" i="0"/>
            <a:t>Age</a:t>
          </a:r>
          <a:endParaRPr lang="en-US"/>
        </a:p>
      </dgm:t>
    </dgm:pt>
    <dgm:pt modelId="{74EF2F0D-EB44-44E0-83EB-95FB45C0EEC1}" type="parTrans" cxnId="{94F409A9-7CF0-4C2F-B89F-3975D53B83FD}">
      <dgm:prSet/>
      <dgm:spPr/>
      <dgm:t>
        <a:bodyPr/>
        <a:lstStyle/>
        <a:p>
          <a:endParaRPr lang="en-US"/>
        </a:p>
      </dgm:t>
    </dgm:pt>
    <dgm:pt modelId="{77D40927-AA15-4A5A-891E-477EFE05A8F8}" type="sibTrans" cxnId="{94F409A9-7CF0-4C2F-B89F-3975D53B83FD}">
      <dgm:prSet/>
      <dgm:spPr/>
      <dgm:t>
        <a:bodyPr/>
        <a:lstStyle/>
        <a:p>
          <a:endParaRPr lang="en-US"/>
        </a:p>
      </dgm:t>
    </dgm:pt>
    <dgm:pt modelId="{2ED13F69-910C-4E2A-A513-95053C360F54}">
      <dgm:prSet/>
      <dgm:spPr/>
      <dgm:t>
        <a:bodyPr/>
        <a:lstStyle/>
        <a:p>
          <a:r>
            <a:rPr lang="en-US" b="0" i="0"/>
            <a:t>Job</a:t>
          </a:r>
          <a:endParaRPr lang="en-US"/>
        </a:p>
      </dgm:t>
    </dgm:pt>
    <dgm:pt modelId="{B40D7CAB-B1DB-4F9E-9C35-34D41BBD4963}" type="parTrans" cxnId="{34843B99-B55A-4096-AB8D-CDFDB8BE13B7}">
      <dgm:prSet/>
      <dgm:spPr/>
      <dgm:t>
        <a:bodyPr/>
        <a:lstStyle/>
        <a:p>
          <a:endParaRPr lang="en-US"/>
        </a:p>
      </dgm:t>
    </dgm:pt>
    <dgm:pt modelId="{F7855BE9-2FF5-4303-907A-73A9453DCECD}" type="sibTrans" cxnId="{34843B99-B55A-4096-AB8D-CDFDB8BE13B7}">
      <dgm:prSet/>
      <dgm:spPr/>
      <dgm:t>
        <a:bodyPr/>
        <a:lstStyle/>
        <a:p>
          <a:endParaRPr lang="en-US"/>
        </a:p>
      </dgm:t>
    </dgm:pt>
    <dgm:pt modelId="{78AF585F-9CDF-4DAE-A47D-4D4C9408CC60}">
      <dgm:prSet/>
      <dgm:spPr/>
      <dgm:t>
        <a:bodyPr/>
        <a:lstStyle/>
        <a:p>
          <a:r>
            <a:rPr lang="en-US" b="0" i="0"/>
            <a:t>Marital</a:t>
          </a:r>
          <a:endParaRPr lang="en-US"/>
        </a:p>
      </dgm:t>
    </dgm:pt>
    <dgm:pt modelId="{18C5F21C-4F74-43EC-BA65-710303D8039F}" type="parTrans" cxnId="{887C81D7-C548-4678-ACB5-932B67F7958A}">
      <dgm:prSet/>
      <dgm:spPr/>
      <dgm:t>
        <a:bodyPr/>
        <a:lstStyle/>
        <a:p>
          <a:endParaRPr lang="en-US"/>
        </a:p>
      </dgm:t>
    </dgm:pt>
    <dgm:pt modelId="{1D0A2411-BA20-43DF-AE34-3AC2355F3EB1}" type="sibTrans" cxnId="{887C81D7-C548-4678-ACB5-932B67F7958A}">
      <dgm:prSet/>
      <dgm:spPr/>
      <dgm:t>
        <a:bodyPr/>
        <a:lstStyle/>
        <a:p>
          <a:endParaRPr lang="en-US"/>
        </a:p>
      </dgm:t>
    </dgm:pt>
    <dgm:pt modelId="{2D0DD014-7E36-4C6B-B818-D00AC3BB4A5D}">
      <dgm:prSet/>
      <dgm:spPr/>
      <dgm:t>
        <a:bodyPr/>
        <a:lstStyle/>
        <a:p>
          <a:r>
            <a:rPr lang="en-US" b="0" i="0"/>
            <a:t>Education</a:t>
          </a:r>
          <a:endParaRPr lang="en-US"/>
        </a:p>
      </dgm:t>
    </dgm:pt>
    <dgm:pt modelId="{15A89FD9-36AB-43B0-97CC-3597D60505E1}" type="parTrans" cxnId="{3237351B-825A-425E-BC52-A339561553C0}">
      <dgm:prSet/>
      <dgm:spPr/>
      <dgm:t>
        <a:bodyPr/>
        <a:lstStyle/>
        <a:p>
          <a:endParaRPr lang="en-US"/>
        </a:p>
      </dgm:t>
    </dgm:pt>
    <dgm:pt modelId="{3DF45390-4C18-4FF1-97A1-2E90934E002C}" type="sibTrans" cxnId="{3237351B-825A-425E-BC52-A339561553C0}">
      <dgm:prSet/>
      <dgm:spPr/>
      <dgm:t>
        <a:bodyPr/>
        <a:lstStyle/>
        <a:p>
          <a:endParaRPr lang="en-US"/>
        </a:p>
      </dgm:t>
    </dgm:pt>
    <dgm:pt modelId="{7ADABD63-61F2-4DCE-8235-50A45ED6A4AF}">
      <dgm:prSet/>
      <dgm:spPr/>
      <dgm:t>
        <a:bodyPr/>
        <a:lstStyle/>
        <a:p>
          <a:r>
            <a:rPr lang="en-US" b="0" i="0"/>
            <a:t>Default</a:t>
          </a:r>
          <a:endParaRPr lang="en-US"/>
        </a:p>
      </dgm:t>
    </dgm:pt>
    <dgm:pt modelId="{929914F2-5746-4BDB-A19E-50610025AEDE}" type="parTrans" cxnId="{17200316-A77F-41E8-8F25-9D7731EA8B2F}">
      <dgm:prSet/>
      <dgm:spPr/>
      <dgm:t>
        <a:bodyPr/>
        <a:lstStyle/>
        <a:p>
          <a:endParaRPr lang="en-US"/>
        </a:p>
      </dgm:t>
    </dgm:pt>
    <dgm:pt modelId="{40ECCBD9-2261-47E1-9CD2-DAD1A8D78537}" type="sibTrans" cxnId="{17200316-A77F-41E8-8F25-9D7731EA8B2F}">
      <dgm:prSet/>
      <dgm:spPr/>
      <dgm:t>
        <a:bodyPr/>
        <a:lstStyle/>
        <a:p>
          <a:endParaRPr lang="en-US"/>
        </a:p>
      </dgm:t>
    </dgm:pt>
    <dgm:pt modelId="{45D337AC-4CE2-49AD-B7BA-A81DE808190C}">
      <dgm:prSet/>
      <dgm:spPr/>
      <dgm:t>
        <a:bodyPr/>
        <a:lstStyle/>
        <a:p>
          <a:r>
            <a:rPr lang="en-US" b="0" i="0"/>
            <a:t>Balance</a:t>
          </a:r>
          <a:endParaRPr lang="en-US"/>
        </a:p>
      </dgm:t>
    </dgm:pt>
    <dgm:pt modelId="{849675ED-8466-43F5-AA65-002F976AC7D6}" type="parTrans" cxnId="{C3BDEA6C-B5C2-43E7-A461-F077A98E4D57}">
      <dgm:prSet/>
      <dgm:spPr/>
      <dgm:t>
        <a:bodyPr/>
        <a:lstStyle/>
        <a:p>
          <a:endParaRPr lang="en-US"/>
        </a:p>
      </dgm:t>
    </dgm:pt>
    <dgm:pt modelId="{914BA97A-312B-4506-8061-BABE7079C8E2}" type="sibTrans" cxnId="{C3BDEA6C-B5C2-43E7-A461-F077A98E4D57}">
      <dgm:prSet/>
      <dgm:spPr/>
      <dgm:t>
        <a:bodyPr/>
        <a:lstStyle/>
        <a:p>
          <a:endParaRPr lang="en-US"/>
        </a:p>
      </dgm:t>
    </dgm:pt>
    <dgm:pt modelId="{D17A16BD-1AE6-4F19-B1E6-8123733A1C76}">
      <dgm:prSet/>
      <dgm:spPr/>
      <dgm:t>
        <a:bodyPr/>
        <a:lstStyle/>
        <a:p>
          <a:r>
            <a:rPr lang="en-US" b="0" i="0"/>
            <a:t>Housing</a:t>
          </a:r>
          <a:endParaRPr lang="en-US"/>
        </a:p>
      </dgm:t>
    </dgm:pt>
    <dgm:pt modelId="{1E095219-7261-4E85-AA7C-409A71B7E053}" type="parTrans" cxnId="{B6943314-8E21-4198-BD93-BA4884B92F8A}">
      <dgm:prSet/>
      <dgm:spPr/>
      <dgm:t>
        <a:bodyPr/>
        <a:lstStyle/>
        <a:p>
          <a:endParaRPr lang="en-US"/>
        </a:p>
      </dgm:t>
    </dgm:pt>
    <dgm:pt modelId="{9B75A1F1-4164-4FF9-8541-8087B61C5EF7}" type="sibTrans" cxnId="{B6943314-8E21-4198-BD93-BA4884B92F8A}">
      <dgm:prSet/>
      <dgm:spPr/>
      <dgm:t>
        <a:bodyPr/>
        <a:lstStyle/>
        <a:p>
          <a:endParaRPr lang="en-US"/>
        </a:p>
      </dgm:t>
    </dgm:pt>
    <dgm:pt modelId="{272D8F9F-495C-4E17-AA78-4E32EE0FD942}">
      <dgm:prSet/>
      <dgm:spPr/>
      <dgm:t>
        <a:bodyPr/>
        <a:lstStyle/>
        <a:p>
          <a:r>
            <a:rPr lang="en-US" b="0" i="0"/>
            <a:t>Loan</a:t>
          </a:r>
          <a:endParaRPr lang="en-US"/>
        </a:p>
      </dgm:t>
    </dgm:pt>
    <dgm:pt modelId="{EC0F484B-10E4-489A-B407-1C328A317221}" type="parTrans" cxnId="{A69D5395-9F52-47A7-B193-62D63E667F89}">
      <dgm:prSet/>
      <dgm:spPr/>
      <dgm:t>
        <a:bodyPr/>
        <a:lstStyle/>
        <a:p>
          <a:endParaRPr lang="en-US"/>
        </a:p>
      </dgm:t>
    </dgm:pt>
    <dgm:pt modelId="{6071EC91-E916-449C-94FB-387261DEEDDF}" type="sibTrans" cxnId="{A69D5395-9F52-47A7-B193-62D63E667F89}">
      <dgm:prSet/>
      <dgm:spPr/>
      <dgm:t>
        <a:bodyPr/>
        <a:lstStyle/>
        <a:p>
          <a:endParaRPr lang="en-US"/>
        </a:p>
      </dgm:t>
    </dgm:pt>
    <dgm:pt modelId="{1517D4CC-5C96-4244-BFE4-EFAD9C704467}">
      <dgm:prSet/>
      <dgm:spPr/>
      <dgm:t>
        <a:bodyPr/>
        <a:lstStyle/>
        <a:p>
          <a:r>
            <a:rPr lang="en-US" b="0" i="0"/>
            <a:t>Contact</a:t>
          </a:r>
          <a:endParaRPr lang="en-US"/>
        </a:p>
      </dgm:t>
    </dgm:pt>
    <dgm:pt modelId="{4BF2AB56-8D2A-4699-8051-2510FCCFA5B5}" type="parTrans" cxnId="{85008A1B-E84E-49F6-9E78-1044346CD616}">
      <dgm:prSet/>
      <dgm:spPr/>
      <dgm:t>
        <a:bodyPr/>
        <a:lstStyle/>
        <a:p>
          <a:endParaRPr lang="en-US"/>
        </a:p>
      </dgm:t>
    </dgm:pt>
    <dgm:pt modelId="{96D4156C-525C-433F-B79C-5D1ECFEB3422}" type="sibTrans" cxnId="{85008A1B-E84E-49F6-9E78-1044346CD616}">
      <dgm:prSet/>
      <dgm:spPr/>
      <dgm:t>
        <a:bodyPr/>
        <a:lstStyle/>
        <a:p>
          <a:endParaRPr lang="en-US"/>
        </a:p>
      </dgm:t>
    </dgm:pt>
    <dgm:pt modelId="{0F1291B6-0C26-46A8-8DD7-BFCC3DFBF1C3}">
      <dgm:prSet/>
      <dgm:spPr/>
      <dgm:t>
        <a:bodyPr/>
        <a:lstStyle/>
        <a:p>
          <a:r>
            <a:rPr lang="en-US" b="0" i="0"/>
            <a:t>Day</a:t>
          </a:r>
          <a:endParaRPr lang="en-US"/>
        </a:p>
      </dgm:t>
    </dgm:pt>
    <dgm:pt modelId="{DA660566-78BC-40CB-8706-68B744DC7502}" type="parTrans" cxnId="{7BFE6D69-9F30-4FC6-97D7-058EE968C0DB}">
      <dgm:prSet/>
      <dgm:spPr/>
      <dgm:t>
        <a:bodyPr/>
        <a:lstStyle/>
        <a:p>
          <a:endParaRPr lang="en-US"/>
        </a:p>
      </dgm:t>
    </dgm:pt>
    <dgm:pt modelId="{841E36C6-E2A7-43C9-A437-7CF04D51E401}" type="sibTrans" cxnId="{7BFE6D69-9F30-4FC6-97D7-058EE968C0DB}">
      <dgm:prSet/>
      <dgm:spPr/>
      <dgm:t>
        <a:bodyPr/>
        <a:lstStyle/>
        <a:p>
          <a:endParaRPr lang="en-US"/>
        </a:p>
      </dgm:t>
    </dgm:pt>
    <dgm:pt modelId="{CAEA9BD2-1E89-4946-AD09-CE215AEC69F9}">
      <dgm:prSet/>
      <dgm:spPr/>
      <dgm:t>
        <a:bodyPr/>
        <a:lstStyle/>
        <a:p>
          <a:r>
            <a:rPr lang="en-US" b="0" i="0"/>
            <a:t>Month</a:t>
          </a:r>
          <a:endParaRPr lang="en-US"/>
        </a:p>
      </dgm:t>
    </dgm:pt>
    <dgm:pt modelId="{08401738-9002-4B91-8F61-450124D608EB}" type="parTrans" cxnId="{02144535-609D-4AA0-9822-DCDCC32DCE9B}">
      <dgm:prSet/>
      <dgm:spPr/>
      <dgm:t>
        <a:bodyPr/>
        <a:lstStyle/>
        <a:p>
          <a:endParaRPr lang="en-US"/>
        </a:p>
      </dgm:t>
    </dgm:pt>
    <dgm:pt modelId="{AABEC72D-028B-4C3F-989A-AF4825E7ACBE}" type="sibTrans" cxnId="{02144535-609D-4AA0-9822-DCDCC32DCE9B}">
      <dgm:prSet/>
      <dgm:spPr/>
      <dgm:t>
        <a:bodyPr/>
        <a:lstStyle/>
        <a:p>
          <a:endParaRPr lang="en-US"/>
        </a:p>
      </dgm:t>
    </dgm:pt>
    <dgm:pt modelId="{5C979058-605E-4777-8063-4FD265D90D21}">
      <dgm:prSet/>
      <dgm:spPr/>
      <dgm:t>
        <a:bodyPr/>
        <a:lstStyle/>
        <a:p>
          <a:r>
            <a:rPr lang="en-US" b="0" i="0"/>
            <a:t>Duration</a:t>
          </a:r>
          <a:endParaRPr lang="en-US"/>
        </a:p>
      </dgm:t>
    </dgm:pt>
    <dgm:pt modelId="{C212E0F2-22BB-42EA-BDB9-35CECE8B0B27}" type="parTrans" cxnId="{ECD4EB04-555D-4F30-B526-CB23B7B318F9}">
      <dgm:prSet/>
      <dgm:spPr/>
      <dgm:t>
        <a:bodyPr/>
        <a:lstStyle/>
        <a:p>
          <a:endParaRPr lang="en-US"/>
        </a:p>
      </dgm:t>
    </dgm:pt>
    <dgm:pt modelId="{85A7C8F5-F766-4C75-BABA-86A0BD30C6BF}" type="sibTrans" cxnId="{ECD4EB04-555D-4F30-B526-CB23B7B318F9}">
      <dgm:prSet/>
      <dgm:spPr/>
      <dgm:t>
        <a:bodyPr/>
        <a:lstStyle/>
        <a:p>
          <a:endParaRPr lang="en-US"/>
        </a:p>
      </dgm:t>
    </dgm:pt>
    <dgm:pt modelId="{684EBA5C-B86E-4434-8ACC-D31F29C12A09}">
      <dgm:prSet/>
      <dgm:spPr/>
      <dgm:t>
        <a:bodyPr/>
        <a:lstStyle/>
        <a:p>
          <a:r>
            <a:rPr lang="en-US" b="0" i="0"/>
            <a:t>Campaign</a:t>
          </a:r>
          <a:endParaRPr lang="en-US"/>
        </a:p>
      </dgm:t>
    </dgm:pt>
    <dgm:pt modelId="{4B11DAEE-01A5-41B3-976D-BBE7C4F96DD0}" type="parTrans" cxnId="{FF2A9B0F-D43C-4D1F-8D69-76DDD1241249}">
      <dgm:prSet/>
      <dgm:spPr/>
      <dgm:t>
        <a:bodyPr/>
        <a:lstStyle/>
        <a:p>
          <a:endParaRPr lang="en-US"/>
        </a:p>
      </dgm:t>
    </dgm:pt>
    <dgm:pt modelId="{9612F776-7CAD-4C9C-950E-8BF5581DB48B}" type="sibTrans" cxnId="{FF2A9B0F-D43C-4D1F-8D69-76DDD1241249}">
      <dgm:prSet/>
      <dgm:spPr/>
      <dgm:t>
        <a:bodyPr/>
        <a:lstStyle/>
        <a:p>
          <a:endParaRPr lang="en-US"/>
        </a:p>
      </dgm:t>
    </dgm:pt>
    <dgm:pt modelId="{F4850630-AFE3-45DC-B2C1-C15FD1B6C4EF}">
      <dgm:prSet/>
      <dgm:spPr/>
      <dgm:t>
        <a:bodyPr/>
        <a:lstStyle/>
        <a:p>
          <a:r>
            <a:rPr lang="en-US" b="0" i="0"/>
            <a:t>Pdays</a:t>
          </a:r>
          <a:endParaRPr lang="en-US"/>
        </a:p>
      </dgm:t>
    </dgm:pt>
    <dgm:pt modelId="{B9B07239-0C6C-4B6D-8E0C-0EDA3A53D1E9}" type="parTrans" cxnId="{61F0DE2F-FC77-4420-8CC7-2E42431D7ED2}">
      <dgm:prSet/>
      <dgm:spPr/>
      <dgm:t>
        <a:bodyPr/>
        <a:lstStyle/>
        <a:p>
          <a:endParaRPr lang="en-US"/>
        </a:p>
      </dgm:t>
    </dgm:pt>
    <dgm:pt modelId="{3F5DB0FD-8AC1-491D-B355-BC1E8926E0FC}" type="sibTrans" cxnId="{61F0DE2F-FC77-4420-8CC7-2E42431D7ED2}">
      <dgm:prSet/>
      <dgm:spPr/>
      <dgm:t>
        <a:bodyPr/>
        <a:lstStyle/>
        <a:p>
          <a:endParaRPr lang="en-US"/>
        </a:p>
      </dgm:t>
    </dgm:pt>
    <dgm:pt modelId="{2C7AE970-D9B5-4663-A25C-2D9F57221817}">
      <dgm:prSet/>
      <dgm:spPr/>
      <dgm:t>
        <a:bodyPr/>
        <a:lstStyle/>
        <a:p>
          <a:r>
            <a:rPr lang="en-US" b="0" i="0"/>
            <a:t>Poutcome</a:t>
          </a:r>
          <a:endParaRPr lang="en-US"/>
        </a:p>
      </dgm:t>
    </dgm:pt>
    <dgm:pt modelId="{3F6DD2FF-155C-4309-9334-C69315D53C7E}" type="parTrans" cxnId="{1671C626-3FBE-4A8B-8C2C-19AEC32D9465}">
      <dgm:prSet/>
      <dgm:spPr/>
      <dgm:t>
        <a:bodyPr/>
        <a:lstStyle/>
        <a:p>
          <a:endParaRPr lang="en-US"/>
        </a:p>
      </dgm:t>
    </dgm:pt>
    <dgm:pt modelId="{D384C3CB-2E74-481B-9011-A09261BC5A64}" type="sibTrans" cxnId="{1671C626-3FBE-4A8B-8C2C-19AEC32D9465}">
      <dgm:prSet/>
      <dgm:spPr/>
      <dgm:t>
        <a:bodyPr/>
        <a:lstStyle/>
        <a:p>
          <a:endParaRPr lang="en-US"/>
        </a:p>
      </dgm:t>
    </dgm:pt>
    <dgm:pt modelId="{04376A25-092D-47C8-A76A-2E7F3D189FD4}" type="pres">
      <dgm:prSet presAssocID="{33552EC7-C471-4CB4-BC1D-016212ECAB42}" presName="Name0" presStyleCnt="0">
        <dgm:presLayoutVars>
          <dgm:dir/>
          <dgm:resizeHandles val="exact"/>
        </dgm:presLayoutVars>
      </dgm:prSet>
      <dgm:spPr/>
    </dgm:pt>
    <dgm:pt modelId="{054D757B-2BDF-4094-BFB3-3D4B9ED00FDA}" type="pres">
      <dgm:prSet presAssocID="{2BB0C297-2A32-4FEB-AE62-7F0D322142E4}" presName="node" presStyleLbl="node1" presStyleIdx="0" presStyleCnt="15">
        <dgm:presLayoutVars>
          <dgm:bulletEnabled val="1"/>
        </dgm:presLayoutVars>
      </dgm:prSet>
      <dgm:spPr/>
    </dgm:pt>
    <dgm:pt modelId="{343A878A-DE62-45F1-A07D-2DDF31A03C36}" type="pres">
      <dgm:prSet presAssocID="{77D40927-AA15-4A5A-891E-477EFE05A8F8}" presName="sibTrans" presStyleLbl="sibTrans1D1" presStyleIdx="0" presStyleCnt="14"/>
      <dgm:spPr/>
    </dgm:pt>
    <dgm:pt modelId="{B912DACA-AEEE-4EB7-8162-692AE0626C51}" type="pres">
      <dgm:prSet presAssocID="{77D40927-AA15-4A5A-891E-477EFE05A8F8}" presName="connectorText" presStyleLbl="sibTrans1D1" presStyleIdx="0" presStyleCnt="14"/>
      <dgm:spPr/>
    </dgm:pt>
    <dgm:pt modelId="{56A88E32-418F-42E2-9CD0-25899864A603}" type="pres">
      <dgm:prSet presAssocID="{2ED13F69-910C-4E2A-A513-95053C360F54}" presName="node" presStyleLbl="node1" presStyleIdx="1" presStyleCnt="15">
        <dgm:presLayoutVars>
          <dgm:bulletEnabled val="1"/>
        </dgm:presLayoutVars>
      </dgm:prSet>
      <dgm:spPr/>
    </dgm:pt>
    <dgm:pt modelId="{0BB3F714-D289-4D9A-BD3F-0023F44539E7}" type="pres">
      <dgm:prSet presAssocID="{F7855BE9-2FF5-4303-907A-73A9453DCECD}" presName="sibTrans" presStyleLbl="sibTrans1D1" presStyleIdx="1" presStyleCnt="14"/>
      <dgm:spPr/>
    </dgm:pt>
    <dgm:pt modelId="{4EF54548-9D16-4E78-996F-DA198EE8AB31}" type="pres">
      <dgm:prSet presAssocID="{F7855BE9-2FF5-4303-907A-73A9453DCECD}" presName="connectorText" presStyleLbl="sibTrans1D1" presStyleIdx="1" presStyleCnt="14"/>
      <dgm:spPr/>
    </dgm:pt>
    <dgm:pt modelId="{25E046CD-CF56-4EB3-8496-4035DE22E923}" type="pres">
      <dgm:prSet presAssocID="{78AF585F-9CDF-4DAE-A47D-4D4C9408CC60}" presName="node" presStyleLbl="node1" presStyleIdx="2" presStyleCnt="15">
        <dgm:presLayoutVars>
          <dgm:bulletEnabled val="1"/>
        </dgm:presLayoutVars>
      </dgm:prSet>
      <dgm:spPr/>
    </dgm:pt>
    <dgm:pt modelId="{9A81A3B9-086B-485F-8D7D-C8A359D05070}" type="pres">
      <dgm:prSet presAssocID="{1D0A2411-BA20-43DF-AE34-3AC2355F3EB1}" presName="sibTrans" presStyleLbl="sibTrans1D1" presStyleIdx="2" presStyleCnt="14"/>
      <dgm:spPr/>
    </dgm:pt>
    <dgm:pt modelId="{C51705D0-30DB-422D-A084-0525AA1D9E8F}" type="pres">
      <dgm:prSet presAssocID="{1D0A2411-BA20-43DF-AE34-3AC2355F3EB1}" presName="connectorText" presStyleLbl="sibTrans1D1" presStyleIdx="2" presStyleCnt="14"/>
      <dgm:spPr/>
    </dgm:pt>
    <dgm:pt modelId="{CC598EE5-6804-4CE1-B015-5587CF92272A}" type="pres">
      <dgm:prSet presAssocID="{2D0DD014-7E36-4C6B-B818-D00AC3BB4A5D}" presName="node" presStyleLbl="node1" presStyleIdx="3" presStyleCnt="15">
        <dgm:presLayoutVars>
          <dgm:bulletEnabled val="1"/>
        </dgm:presLayoutVars>
      </dgm:prSet>
      <dgm:spPr/>
    </dgm:pt>
    <dgm:pt modelId="{B30D7F67-0D3E-4AA6-99D4-FD860297EFAB}" type="pres">
      <dgm:prSet presAssocID="{3DF45390-4C18-4FF1-97A1-2E90934E002C}" presName="sibTrans" presStyleLbl="sibTrans1D1" presStyleIdx="3" presStyleCnt="14"/>
      <dgm:spPr/>
    </dgm:pt>
    <dgm:pt modelId="{EC3B5A8E-8E19-49D2-AD14-C7A66B6DFD46}" type="pres">
      <dgm:prSet presAssocID="{3DF45390-4C18-4FF1-97A1-2E90934E002C}" presName="connectorText" presStyleLbl="sibTrans1D1" presStyleIdx="3" presStyleCnt="14"/>
      <dgm:spPr/>
    </dgm:pt>
    <dgm:pt modelId="{7C044177-50E4-4A05-AFF7-291EBCEF1F6E}" type="pres">
      <dgm:prSet presAssocID="{7ADABD63-61F2-4DCE-8235-50A45ED6A4AF}" presName="node" presStyleLbl="node1" presStyleIdx="4" presStyleCnt="15">
        <dgm:presLayoutVars>
          <dgm:bulletEnabled val="1"/>
        </dgm:presLayoutVars>
      </dgm:prSet>
      <dgm:spPr/>
    </dgm:pt>
    <dgm:pt modelId="{4DC5DE10-5631-471E-AF90-F0A795DAB90F}" type="pres">
      <dgm:prSet presAssocID="{40ECCBD9-2261-47E1-9CD2-DAD1A8D78537}" presName="sibTrans" presStyleLbl="sibTrans1D1" presStyleIdx="4" presStyleCnt="14"/>
      <dgm:spPr/>
    </dgm:pt>
    <dgm:pt modelId="{FB734BC1-A353-4830-9657-AF3EC5019949}" type="pres">
      <dgm:prSet presAssocID="{40ECCBD9-2261-47E1-9CD2-DAD1A8D78537}" presName="connectorText" presStyleLbl="sibTrans1D1" presStyleIdx="4" presStyleCnt="14"/>
      <dgm:spPr/>
    </dgm:pt>
    <dgm:pt modelId="{7B05F06C-2531-48FA-8563-A53389F8A021}" type="pres">
      <dgm:prSet presAssocID="{45D337AC-4CE2-49AD-B7BA-A81DE808190C}" presName="node" presStyleLbl="node1" presStyleIdx="5" presStyleCnt="15">
        <dgm:presLayoutVars>
          <dgm:bulletEnabled val="1"/>
        </dgm:presLayoutVars>
      </dgm:prSet>
      <dgm:spPr/>
    </dgm:pt>
    <dgm:pt modelId="{4F052200-0751-471D-8A41-A287FE646174}" type="pres">
      <dgm:prSet presAssocID="{914BA97A-312B-4506-8061-BABE7079C8E2}" presName="sibTrans" presStyleLbl="sibTrans1D1" presStyleIdx="5" presStyleCnt="14"/>
      <dgm:spPr/>
    </dgm:pt>
    <dgm:pt modelId="{1DB64C36-A0B6-4909-99B2-90CD271811B0}" type="pres">
      <dgm:prSet presAssocID="{914BA97A-312B-4506-8061-BABE7079C8E2}" presName="connectorText" presStyleLbl="sibTrans1D1" presStyleIdx="5" presStyleCnt="14"/>
      <dgm:spPr/>
    </dgm:pt>
    <dgm:pt modelId="{1A2C457D-0E20-46D9-B06F-CC4372C642A3}" type="pres">
      <dgm:prSet presAssocID="{D17A16BD-1AE6-4F19-B1E6-8123733A1C76}" presName="node" presStyleLbl="node1" presStyleIdx="6" presStyleCnt="15">
        <dgm:presLayoutVars>
          <dgm:bulletEnabled val="1"/>
        </dgm:presLayoutVars>
      </dgm:prSet>
      <dgm:spPr/>
    </dgm:pt>
    <dgm:pt modelId="{79932790-0463-4604-8C82-FEB1CA6C8AA6}" type="pres">
      <dgm:prSet presAssocID="{9B75A1F1-4164-4FF9-8541-8087B61C5EF7}" presName="sibTrans" presStyleLbl="sibTrans1D1" presStyleIdx="6" presStyleCnt="14"/>
      <dgm:spPr/>
    </dgm:pt>
    <dgm:pt modelId="{74DC4A91-9291-48DB-9A0C-2F34078D4F5A}" type="pres">
      <dgm:prSet presAssocID="{9B75A1F1-4164-4FF9-8541-8087B61C5EF7}" presName="connectorText" presStyleLbl="sibTrans1D1" presStyleIdx="6" presStyleCnt="14"/>
      <dgm:spPr/>
    </dgm:pt>
    <dgm:pt modelId="{C4BDE8A7-CEA6-4D76-B7A8-A2FBD9A83772}" type="pres">
      <dgm:prSet presAssocID="{272D8F9F-495C-4E17-AA78-4E32EE0FD942}" presName="node" presStyleLbl="node1" presStyleIdx="7" presStyleCnt="15">
        <dgm:presLayoutVars>
          <dgm:bulletEnabled val="1"/>
        </dgm:presLayoutVars>
      </dgm:prSet>
      <dgm:spPr/>
    </dgm:pt>
    <dgm:pt modelId="{41240EE8-FE5D-48A1-A763-4E128020F125}" type="pres">
      <dgm:prSet presAssocID="{6071EC91-E916-449C-94FB-387261DEEDDF}" presName="sibTrans" presStyleLbl="sibTrans1D1" presStyleIdx="7" presStyleCnt="14"/>
      <dgm:spPr/>
    </dgm:pt>
    <dgm:pt modelId="{E48C13AC-FDEE-40AD-9925-32288AA93F64}" type="pres">
      <dgm:prSet presAssocID="{6071EC91-E916-449C-94FB-387261DEEDDF}" presName="connectorText" presStyleLbl="sibTrans1D1" presStyleIdx="7" presStyleCnt="14"/>
      <dgm:spPr/>
    </dgm:pt>
    <dgm:pt modelId="{29CE4588-70C5-4760-87AF-2612CF9695DF}" type="pres">
      <dgm:prSet presAssocID="{1517D4CC-5C96-4244-BFE4-EFAD9C704467}" presName="node" presStyleLbl="node1" presStyleIdx="8" presStyleCnt="15">
        <dgm:presLayoutVars>
          <dgm:bulletEnabled val="1"/>
        </dgm:presLayoutVars>
      </dgm:prSet>
      <dgm:spPr/>
    </dgm:pt>
    <dgm:pt modelId="{50754F4A-692D-4A30-98B4-E936D65D42FC}" type="pres">
      <dgm:prSet presAssocID="{96D4156C-525C-433F-B79C-5D1ECFEB3422}" presName="sibTrans" presStyleLbl="sibTrans1D1" presStyleIdx="8" presStyleCnt="14"/>
      <dgm:spPr/>
    </dgm:pt>
    <dgm:pt modelId="{141A3E93-CE23-495F-9644-51048633FCEE}" type="pres">
      <dgm:prSet presAssocID="{96D4156C-525C-433F-B79C-5D1ECFEB3422}" presName="connectorText" presStyleLbl="sibTrans1D1" presStyleIdx="8" presStyleCnt="14"/>
      <dgm:spPr/>
    </dgm:pt>
    <dgm:pt modelId="{1DFBAEE2-5BDA-4A53-A045-9B6B5B3249C8}" type="pres">
      <dgm:prSet presAssocID="{0F1291B6-0C26-46A8-8DD7-BFCC3DFBF1C3}" presName="node" presStyleLbl="node1" presStyleIdx="9" presStyleCnt="15">
        <dgm:presLayoutVars>
          <dgm:bulletEnabled val="1"/>
        </dgm:presLayoutVars>
      </dgm:prSet>
      <dgm:spPr/>
    </dgm:pt>
    <dgm:pt modelId="{F7BF64AB-6758-4C1A-B636-245F3E8C4D31}" type="pres">
      <dgm:prSet presAssocID="{841E36C6-E2A7-43C9-A437-7CF04D51E401}" presName="sibTrans" presStyleLbl="sibTrans1D1" presStyleIdx="9" presStyleCnt="14"/>
      <dgm:spPr/>
    </dgm:pt>
    <dgm:pt modelId="{043AFD8D-B059-4A88-BC2A-EB841D65724A}" type="pres">
      <dgm:prSet presAssocID="{841E36C6-E2A7-43C9-A437-7CF04D51E401}" presName="connectorText" presStyleLbl="sibTrans1D1" presStyleIdx="9" presStyleCnt="14"/>
      <dgm:spPr/>
    </dgm:pt>
    <dgm:pt modelId="{CA320CD7-A830-4794-BCBF-02AF0E969AEA}" type="pres">
      <dgm:prSet presAssocID="{CAEA9BD2-1E89-4946-AD09-CE215AEC69F9}" presName="node" presStyleLbl="node1" presStyleIdx="10" presStyleCnt="15">
        <dgm:presLayoutVars>
          <dgm:bulletEnabled val="1"/>
        </dgm:presLayoutVars>
      </dgm:prSet>
      <dgm:spPr/>
    </dgm:pt>
    <dgm:pt modelId="{91CC8797-6399-4301-B9DE-B0E5D2355CF9}" type="pres">
      <dgm:prSet presAssocID="{AABEC72D-028B-4C3F-989A-AF4825E7ACBE}" presName="sibTrans" presStyleLbl="sibTrans1D1" presStyleIdx="10" presStyleCnt="14"/>
      <dgm:spPr/>
    </dgm:pt>
    <dgm:pt modelId="{4FFE7B63-DD3F-486C-8DB5-C4273815EB33}" type="pres">
      <dgm:prSet presAssocID="{AABEC72D-028B-4C3F-989A-AF4825E7ACBE}" presName="connectorText" presStyleLbl="sibTrans1D1" presStyleIdx="10" presStyleCnt="14"/>
      <dgm:spPr/>
    </dgm:pt>
    <dgm:pt modelId="{DDD72A3A-FC03-4536-844D-FB2C670BEC38}" type="pres">
      <dgm:prSet presAssocID="{5C979058-605E-4777-8063-4FD265D90D21}" presName="node" presStyleLbl="node1" presStyleIdx="11" presStyleCnt="15">
        <dgm:presLayoutVars>
          <dgm:bulletEnabled val="1"/>
        </dgm:presLayoutVars>
      </dgm:prSet>
      <dgm:spPr/>
    </dgm:pt>
    <dgm:pt modelId="{D96ED323-DDBF-40C0-9120-B1B11C02F3B9}" type="pres">
      <dgm:prSet presAssocID="{85A7C8F5-F766-4C75-BABA-86A0BD30C6BF}" presName="sibTrans" presStyleLbl="sibTrans1D1" presStyleIdx="11" presStyleCnt="14"/>
      <dgm:spPr/>
    </dgm:pt>
    <dgm:pt modelId="{7BA5ABAF-713A-49C0-BFF8-001B594CD675}" type="pres">
      <dgm:prSet presAssocID="{85A7C8F5-F766-4C75-BABA-86A0BD30C6BF}" presName="connectorText" presStyleLbl="sibTrans1D1" presStyleIdx="11" presStyleCnt="14"/>
      <dgm:spPr/>
    </dgm:pt>
    <dgm:pt modelId="{98666018-0131-4404-AE7B-3167798346D6}" type="pres">
      <dgm:prSet presAssocID="{684EBA5C-B86E-4434-8ACC-D31F29C12A09}" presName="node" presStyleLbl="node1" presStyleIdx="12" presStyleCnt="15">
        <dgm:presLayoutVars>
          <dgm:bulletEnabled val="1"/>
        </dgm:presLayoutVars>
      </dgm:prSet>
      <dgm:spPr/>
    </dgm:pt>
    <dgm:pt modelId="{11E11003-5FC3-4C32-A316-B9EF5C14E97D}" type="pres">
      <dgm:prSet presAssocID="{9612F776-7CAD-4C9C-950E-8BF5581DB48B}" presName="sibTrans" presStyleLbl="sibTrans1D1" presStyleIdx="12" presStyleCnt="14"/>
      <dgm:spPr/>
    </dgm:pt>
    <dgm:pt modelId="{EB52232E-F088-4384-9730-9E684CC98AAE}" type="pres">
      <dgm:prSet presAssocID="{9612F776-7CAD-4C9C-950E-8BF5581DB48B}" presName="connectorText" presStyleLbl="sibTrans1D1" presStyleIdx="12" presStyleCnt="14"/>
      <dgm:spPr/>
    </dgm:pt>
    <dgm:pt modelId="{BDC9790B-7950-4D76-BAB6-023C320E2540}" type="pres">
      <dgm:prSet presAssocID="{F4850630-AFE3-45DC-B2C1-C15FD1B6C4EF}" presName="node" presStyleLbl="node1" presStyleIdx="13" presStyleCnt="15">
        <dgm:presLayoutVars>
          <dgm:bulletEnabled val="1"/>
        </dgm:presLayoutVars>
      </dgm:prSet>
      <dgm:spPr/>
    </dgm:pt>
    <dgm:pt modelId="{E70E2EEC-15D8-47BB-AA86-E1D9D86E4EA7}" type="pres">
      <dgm:prSet presAssocID="{3F5DB0FD-8AC1-491D-B355-BC1E8926E0FC}" presName="sibTrans" presStyleLbl="sibTrans1D1" presStyleIdx="13" presStyleCnt="14"/>
      <dgm:spPr/>
    </dgm:pt>
    <dgm:pt modelId="{6527F860-4E05-4CE2-B667-2F6BD2562D65}" type="pres">
      <dgm:prSet presAssocID="{3F5DB0FD-8AC1-491D-B355-BC1E8926E0FC}" presName="connectorText" presStyleLbl="sibTrans1D1" presStyleIdx="13" presStyleCnt="14"/>
      <dgm:spPr/>
    </dgm:pt>
    <dgm:pt modelId="{096FD12A-BD07-412F-9518-3D19299EE3DD}" type="pres">
      <dgm:prSet presAssocID="{2C7AE970-D9B5-4663-A25C-2D9F57221817}" presName="node" presStyleLbl="node1" presStyleIdx="14" presStyleCnt="15">
        <dgm:presLayoutVars>
          <dgm:bulletEnabled val="1"/>
        </dgm:presLayoutVars>
      </dgm:prSet>
      <dgm:spPr/>
    </dgm:pt>
  </dgm:ptLst>
  <dgm:cxnLst>
    <dgm:cxn modelId="{ECD4EB04-555D-4F30-B526-CB23B7B318F9}" srcId="{33552EC7-C471-4CB4-BC1D-016212ECAB42}" destId="{5C979058-605E-4777-8063-4FD265D90D21}" srcOrd="11" destOrd="0" parTransId="{C212E0F2-22BB-42EA-BDB9-35CECE8B0B27}" sibTransId="{85A7C8F5-F766-4C75-BABA-86A0BD30C6BF}"/>
    <dgm:cxn modelId="{FF2A9B0F-D43C-4D1F-8D69-76DDD1241249}" srcId="{33552EC7-C471-4CB4-BC1D-016212ECAB42}" destId="{684EBA5C-B86E-4434-8ACC-D31F29C12A09}" srcOrd="12" destOrd="0" parTransId="{4B11DAEE-01A5-41B3-976D-BBE7C4F96DD0}" sibTransId="{9612F776-7CAD-4C9C-950E-8BF5581DB48B}"/>
    <dgm:cxn modelId="{D2DC0611-9038-4AE3-A551-EBD6BB1BBC71}" type="presOf" srcId="{5C979058-605E-4777-8063-4FD265D90D21}" destId="{DDD72A3A-FC03-4536-844D-FB2C670BEC38}" srcOrd="0" destOrd="0" presId="urn:microsoft.com/office/officeart/2016/7/layout/RepeatingBendingProcessNew"/>
    <dgm:cxn modelId="{D71F2611-4337-41B2-973D-54B09313CCBB}" type="presOf" srcId="{2ED13F69-910C-4E2A-A513-95053C360F54}" destId="{56A88E32-418F-42E2-9CD0-25899864A603}" srcOrd="0" destOrd="0" presId="urn:microsoft.com/office/officeart/2016/7/layout/RepeatingBendingProcessNew"/>
    <dgm:cxn modelId="{81175C13-82B1-4AE4-9ADE-48D8FE55879B}" type="presOf" srcId="{2BB0C297-2A32-4FEB-AE62-7F0D322142E4}" destId="{054D757B-2BDF-4094-BFB3-3D4B9ED00FDA}" srcOrd="0" destOrd="0" presId="urn:microsoft.com/office/officeart/2016/7/layout/RepeatingBendingProcessNew"/>
    <dgm:cxn modelId="{B6943314-8E21-4198-BD93-BA4884B92F8A}" srcId="{33552EC7-C471-4CB4-BC1D-016212ECAB42}" destId="{D17A16BD-1AE6-4F19-B1E6-8123733A1C76}" srcOrd="6" destOrd="0" parTransId="{1E095219-7261-4E85-AA7C-409A71B7E053}" sibTransId="{9B75A1F1-4164-4FF9-8541-8087B61C5EF7}"/>
    <dgm:cxn modelId="{17200316-A77F-41E8-8F25-9D7731EA8B2F}" srcId="{33552EC7-C471-4CB4-BC1D-016212ECAB42}" destId="{7ADABD63-61F2-4DCE-8235-50A45ED6A4AF}" srcOrd="4" destOrd="0" parTransId="{929914F2-5746-4BDB-A19E-50610025AEDE}" sibTransId="{40ECCBD9-2261-47E1-9CD2-DAD1A8D78537}"/>
    <dgm:cxn modelId="{3237351B-825A-425E-BC52-A339561553C0}" srcId="{33552EC7-C471-4CB4-BC1D-016212ECAB42}" destId="{2D0DD014-7E36-4C6B-B818-D00AC3BB4A5D}" srcOrd="3" destOrd="0" parTransId="{15A89FD9-36AB-43B0-97CC-3597D60505E1}" sibTransId="{3DF45390-4C18-4FF1-97A1-2E90934E002C}"/>
    <dgm:cxn modelId="{85008A1B-E84E-49F6-9E78-1044346CD616}" srcId="{33552EC7-C471-4CB4-BC1D-016212ECAB42}" destId="{1517D4CC-5C96-4244-BFE4-EFAD9C704467}" srcOrd="8" destOrd="0" parTransId="{4BF2AB56-8D2A-4699-8051-2510FCCFA5B5}" sibTransId="{96D4156C-525C-433F-B79C-5D1ECFEB3422}"/>
    <dgm:cxn modelId="{6501FA1B-9723-4E03-AECF-8E9EDFC60F23}" type="presOf" srcId="{AABEC72D-028B-4C3F-989A-AF4825E7ACBE}" destId="{91CC8797-6399-4301-B9DE-B0E5D2355CF9}" srcOrd="0" destOrd="0" presId="urn:microsoft.com/office/officeart/2016/7/layout/RepeatingBendingProcessNew"/>
    <dgm:cxn modelId="{0842E321-F653-4C65-A048-C54B59A4DEEE}" type="presOf" srcId="{40ECCBD9-2261-47E1-9CD2-DAD1A8D78537}" destId="{FB734BC1-A353-4830-9657-AF3EC5019949}" srcOrd="1" destOrd="0" presId="urn:microsoft.com/office/officeart/2016/7/layout/RepeatingBendingProcessNew"/>
    <dgm:cxn modelId="{1671C626-3FBE-4A8B-8C2C-19AEC32D9465}" srcId="{33552EC7-C471-4CB4-BC1D-016212ECAB42}" destId="{2C7AE970-D9B5-4663-A25C-2D9F57221817}" srcOrd="14" destOrd="0" parTransId="{3F6DD2FF-155C-4309-9334-C69315D53C7E}" sibTransId="{D384C3CB-2E74-481B-9011-A09261BC5A64}"/>
    <dgm:cxn modelId="{DB42152B-B376-4234-8F77-5A89F651454F}" type="presOf" srcId="{96D4156C-525C-433F-B79C-5D1ECFEB3422}" destId="{50754F4A-692D-4A30-98B4-E936D65D42FC}" srcOrd="0" destOrd="0" presId="urn:microsoft.com/office/officeart/2016/7/layout/RepeatingBendingProcessNew"/>
    <dgm:cxn modelId="{5ADA932B-2E0E-4249-BC4D-047BE52BC5A5}" type="presOf" srcId="{1D0A2411-BA20-43DF-AE34-3AC2355F3EB1}" destId="{9A81A3B9-086B-485F-8D7D-C8A359D05070}" srcOrd="0" destOrd="0" presId="urn:microsoft.com/office/officeart/2016/7/layout/RepeatingBendingProcessNew"/>
    <dgm:cxn modelId="{65ADF12D-554D-4F5A-BD0C-17E26A3EFC3F}" type="presOf" srcId="{1D0A2411-BA20-43DF-AE34-3AC2355F3EB1}" destId="{C51705D0-30DB-422D-A084-0525AA1D9E8F}" srcOrd="1" destOrd="0" presId="urn:microsoft.com/office/officeart/2016/7/layout/RepeatingBendingProcessNew"/>
    <dgm:cxn modelId="{61F0DE2F-FC77-4420-8CC7-2E42431D7ED2}" srcId="{33552EC7-C471-4CB4-BC1D-016212ECAB42}" destId="{F4850630-AFE3-45DC-B2C1-C15FD1B6C4EF}" srcOrd="13" destOrd="0" parTransId="{B9B07239-0C6C-4B6D-8E0C-0EDA3A53D1E9}" sibTransId="{3F5DB0FD-8AC1-491D-B355-BC1E8926E0FC}"/>
    <dgm:cxn modelId="{C390C731-088F-4199-8516-F82AAA2E5D67}" type="presOf" srcId="{9612F776-7CAD-4C9C-950E-8BF5581DB48B}" destId="{EB52232E-F088-4384-9730-9E684CC98AAE}" srcOrd="1" destOrd="0" presId="urn:microsoft.com/office/officeart/2016/7/layout/RepeatingBendingProcessNew"/>
    <dgm:cxn modelId="{BF29EA31-6ACA-4641-9CB6-DC64C10E9431}" type="presOf" srcId="{40ECCBD9-2261-47E1-9CD2-DAD1A8D78537}" destId="{4DC5DE10-5631-471E-AF90-F0A795DAB90F}" srcOrd="0" destOrd="0" presId="urn:microsoft.com/office/officeart/2016/7/layout/RepeatingBendingProcessNew"/>
    <dgm:cxn modelId="{02144535-609D-4AA0-9822-DCDCC32DCE9B}" srcId="{33552EC7-C471-4CB4-BC1D-016212ECAB42}" destId="{CAEA9BD2-1E89-4946-AD09-CE215AEC69F9}" srcOrd="10" destOrd="0" parTransId="{08401738-9002-4B91-8F61-450124D608EB}" sibTransId="{AABEC72D-028B-4C3F-989A-AF4825E7ACBE}"/>
    <dgm:cxn modelId="{6BAE5B3E-E9FE-4A04-A27F-015DDF6B4C04}" type="presOf" srcId="{841E36C6-E2A7-43C9-A437-7CF04D51E401}" destId="{F7BF64AB-6758-4C1A-B636-245F3E8C4D31}" srcOrd="0" destOrd="0" presId="urn:microsoft.com/office/officeart/2016/7/layout/RepeatingBendingProcessNew"/>
    <dgm:cxn modelId="{0A386E5F-6645-42F4-930D-34D780FC66FF}" type="presOf" srcId="{D17A16BD-1AE6-4F19-B1E6-8123733A1C76}" destId="{1A2C457D-0E20-46D9-B06F-CC4372C642A3}" srcOrd="0" destOrd="0" presId="urn:microsoft.com/office/officeart/2016/7/layout/RepeatingBendingProcessNew"/>
    <dgm:cxn modelId="{657DEE41-5DEC-4E27-A781-C88B99AF5588}" type="presOf" srcId="{F4850630-AFE3-45DC-B2C1-C15FD1B6C4EF}" destId="{BDC9790B-7950-4D76-BAB6-023C320E2540}" srcOrd="0" destOrd="0" presId="urn:microsoft.com/office/officeart/2016/7/layout/RepeatingBendingProcessNew"/>
    <dgm:cxn modelId="{EDA80F42-5FC2-4B7A-B45F-9AC296F93A29}" type="presOf" srcId="{2C7AE970-D9B5-4663-A25C-2D9F57221817}" destId="{096FD12A-BD07-412F-9518-3D19299EE3DD}" srcOrd="0" destOrd="0" presId="urn:microsoft.com/office/officeart/2016/7/layout/RepeatingBendingProcessNew"/>
    <dgm:cxn modelId="{FB022B42-7DA6-4E74-9982-CC15A0E8EB7A}" type="presOf" srcId="{841E36C6-E2A7-43C9-A437-7CF04D51E401}" destId="{043AFD8D-B059-4A88-BC2A-EB841D65724A}" srcOrd="1" destOrd="0" presId="urn:microsoft.com/office/officeart/2016/7/layout/RepeatingBendingProcessNew"/>
    <dgm:cxn modelId="{7BFE6D69-9F30-4FC6-97D7-058EE968C0DB}" srcId="{33552EC7-C471-4CB4-BC1D-016212ECAB42}" destId="{0F1291B6-0C26-46A8-8DD7-BFCC3DFBF1C3}" srcOrd="9" destOrd="0" parTransId="{DA660566-78BC-40CB-8706-68B744DC7502}" sibTransId="{841E36C6-E2A7-43C9-A437-7CF04D51E401}"/>
    <dgm:cxn modelId="{5FDC406A-7E04-479F-9EFA-6EC634F05C20}" type="presOf" srcId="{78AF585F-9CDF-4DAE-A47D-4D4C9408CC60}" destId="{25E046CD-CF56-4EB3-8496-4035DE22E923}" srcOrd="0" destOrd="0" presId="urn:microsoft.com/office/officeart/2016/7/layout/RepeatingBendingProcessNew"/>
    <dgm:cxn modelId="{C3BDEA6C-B5C2-43E7-A461-F077A98E4D57}" srcId="{33552EC7-C471-4CB4-BC1D-016212ECAB42}" destId="{45D337AC-4CE2-49AD-B7BA-A81DE808190C}" srcOrd="5" destOrd="0" parTransId="{849675ED-8466-43F5-AA65-002F976AC7D6}" sibTransId="{914BA97A-312B-4506-8061-BABE7079C8E2}"/>
    <dgm:cxn modelId="{3FD3DA56-A515-4100-8340-49D253945650}" type="presOf" srcId="{85A7C8F5-F766-4C75-BABA-86A0BD30C6BF}" destId="{D96ED323-DDBF-40C0-9120-B1B11C02F3B9}" srcOrd="0" destOrd="0" presId="urn:microsoft.com/office/officeart/2016/7/layout/RepeatingBendingProcessNew"/>
    <dgm:cxn modelId="{4A5B6458-3B25-4847-AF58-9E4E180C984A}" type="presOf" srcId="{2D0DD014-7E36-4C6B-B818-D00AC3BB4A5D}" destId="{CC598EE5-6804-4CE1-B015-5587CF92272A}" srcOrd="0" destOrd="0" presId="urn:microsoft.com/office/officeart/2016/7/layout/RepeatingBendingProcessNew"/>
    <dgm:cxn modelId="{955E8858-E347-48FE-BC0B-6C57ED6E0CE2}" type="presOf" srcId="{6071EC91-E916-449C-94FB-387261DEEDDF}" destId="{41240EE8-FE5D-48A1-A763-4E128020F125}" srcOrd="0" destOrd="0" presId="urn:microsoft.com/office/officeart/2016/7/layout/RepeatingBendingProcessNew"/>
    <dgm:cxn modelId="{DC95977B-1942-4D92-9DE2-382F0C14DED6}" type="presOf" srcId="{9B75A1F1-4164-4FF9-8541-8087B61C5EF7}" destId="{74DC4A91-9291-48DB-9A0C-2F34078D4F5A}" srcOrd="1" destOrd="0" presId="urn:microsoft.com/office/officeart/2016/7/layout/RepeatingBendingProcessNew"/>
    <dgm:cxn modelId="{8E24AA81-9333-4965-8883-AAAAD23DB6AA}" type="presOf" srcId="{CAEA9BD2-1E89-4946-AD09-CE215AEC69F9}" destId="{CA320CD7-A830-4794-BCBF-02AF0E969AEA}" srcOrd="0" destOrd="0" presId="urn:microsoft.com/office/officeart/2016/7/layout/RepeatingBendingProcessNew"/>
    <dgm:cxn modelId="{55E09683-2C66-4E69-B7AC-9F38BE84EF11}" type="presOf" srcId="{96D4156C-525C-433F-B79C-5D1ECFEB3422}" destId="{141A3E93-CE23-495F-9644-51048633FCEE}" srcOrd="1" destOrd="0" presId="urn:microsoft.com/office/officeart/2016/7/layout/RepeatingBendingProcessNew"/>
    <dgm:cxn modelId="{01A1C485-B774-4598-BA78-27B8864BCD34}" type="presOf" srcId="{914BA97A-312B-4506-8061-BABE7079C8E2}" destId="{4F052200-0751-471D-8A41-A287FE646174}" srcOrd="0" destOrd="0" presId="urn:microsoft.com/office/officeart/2016/7/layout/RepeatingBendingProcessNew"/>
    <dgm:cxn modelId="{4F0E578D-AF94-4D44-9975-F8D42463451D}" type="presOf" srcId="{7ADABD63-61F2-4DCE-8235-50A45ED6A4AF}" destId="{7C044177-50E4-4A05-AFF7-291EBCEF1F6E}" srcOrd="0" destOrd="0" presId="urn:microsoft.com/office/officeart/2016/7/layout/RepeatingBendingProcessNew"/>
    <dgm:cxn modelId="{A69D5395-9F52-47A7-B193-62D63E667F89}" srcId="{33552EC7-C471-4CB4-BC1D-016212ECAB42}" destId="{272D8F9F-495C-4E17-AA78-4E32EE0FD942}" srcOrd="7" destOrd="0" parTransId="{EC0F484B-10E4-489A-B407-1C328A317221}" sibTransId="{6071EC91-E916-449C-94FB-387261DEEDDF}"/>
    <dgm:cxn modelId="{34843B99-B55A-4096-AB8D-CDFDB8BE13B7}" srcId="{33552EC7-C471-4CB4-BC1D-016212ECAB42}" destId="{2ED13F69-910C-4E2A-A513-95053C360F54}" srcOrd="1" destOrd="0" parTransId="{B40D7CAB-B1DB-4F9E-9C35-34D41BBD4963}" sibTransId="{F7855BE9-2FF5-4303-907A-73A9453DCECD}"/>
    <dgm:cxn modelId="{7E10479C-25EC-4D46-808E-FEE8BA805867}" type="presOf" srcId="{33552EC7-C471-4CB4-BC1D-016212ECAB42}" destId="{04376A25-092D-47C8-A76A-2E7F3D189FD4}" srcOrd="0" destOrd="0" presId="urn:microsoft.com/office/officeart/2016/7/layout/RepeatingBendingProcessNew"/>
    <dgm:cxn modelId="{071F889C-A09E-47BB-BAE0-15F01660A249}" type="presOf" srcId="{85A7C8F5-F766-4C75-BABA-86A0BD30C6BF}" destId="{7BA5ABAF-713A-49C0-BFF8-001B594CD675}" srcOrd="1" destOrd="0" presId="urn:microsoft.com/office/officeart/2016/7/layout/RepeatingBendingProcessNew"/>
    <dgm:cxn modelId="{9FBC37A2-B1A1-4AF9-93CF-062903F844FE}" type="presOf" srcId="{914BA97A-312B-4506-8061-BABE7079C8E2}" destId="{1DB64C36-A0B6-4909-99B2-90CD271811B0}" srcOrd="1" destOrd="0" presId="urn:microsoft.com/office/officeart/2016/7/layout/RepeatingBendingProcessNew"/>
    <dgm:cxn modelId="{7938B3A2-343B-47B9-A440-12C89A0A5518}" type="presOf" srcId="{6071EC91-E916-449C-94FB-387261DEEDDF}" destId="{E48C13AC-FDEE-40AD-9925-32288AA93F64}" srcOrd="1" destOrd="0" presId="urn:microsoft.com/office/officeart/2016/7/layout/RepeatingBendingProcessNew"/>
    <dgm:cxn modelId="{4F5D08A6-280A-4F71-9F66-3014BC982A4F}" type="presOf" srcId="{F7855BE9-2FF5-4303-907A-73A9453DCECD}" destId="{4EF54548-9D16-4E78-996F-DA198EE8AB31}" srcOrd="1" destOrd="0" presId="urn:microsoft.com/office/officeart/2016/7/layout/RepeatingBendingProcessNew"/>
    <dgm:cxn modelId="{B77C96A6-A48A-4737-B676-9120AF4E8013}" type="presOf" srcId="{3DF45390-4C18-4FF1-97A1-2E90934E002C}" destId="{EC3B5A8E-8E19-49D2-AD14-C7A66B6DFD46}" srcOrd="1" destOrd="0" presId="urn:microsoft.com/office/officeart/2016/7/layout/RepeatingBendingProcessNew"/>
    <dgm:cxn modelId="{94F409A9-7CF0-4C2F-B89F-3975D53B83FD}" srcId="{33552EC7-C471-4CB4-BC1D-016212ECAB42}" destId="{2BB0C297-2A32-4FEB-AE62-7F0D322142E4}" srcOrd="0" destOrd="0" parTransId="{74EF2F0D-EB44-44E0-83EB-95FB45C0EEC1}" sibTransId="{77D40927-AA15-4A5A-891E-477EFE05A8F8}"/>
    <dgm:cxn modelId="{705F9CAA-B25F-4AF2-BC6F-917DCB6E3983}" type="presOf" srcId="{9B75A1F1-4164-4FF9-8541-8087B61C5EF7}" destId="{79932790-0463-4604-8C82-FEB1CA6C8AA6}" srcOrd="0" destOrd="0" presId="urn:microsoft.com/office/officeart/2016/7/layout/RepeatingBendingProcessNew"/>
    <dgm:cxn modelId="{BF07E5B5-80A8-4755-9CB8-2EF99C630044}" type="presOf" srcId="{0F1291B6-0C26-46A8-8DD7-BFCC3DFBF1C3}" destId="{1DFBAEE2-5BDA-4A53-A045-9B6B5B3249C8}" srcOrd="0" destOrd="0" presId="urn:microsoft.com/office/officeart/2016/7/layout/RepeatingBendingProcessNew"/>
    <dgm:cxn modelId="{33AF4FC3-34B7-4458-8F9F-FDD1FE218344}" type="presOf" srcId="{45D337AC-4CE2-49AD-B7BA-A81DE808190C}" destId="{7B05F06C-2531-48FA-8563-A53389F8A021}" srcOrd="0" destOrd="0" presId="urn:microsoft.com/office/officeart/2016/7/layout/RepeatingBendingProcessNew"/>
    <dgm:cxn modelId="{F669CDC7-4677-45D5-8F64-6640AC14EE30}" type="presOf" srcId="{684EBA5C-B86E-4434-8ACC-D31F29C12A09}" destId="{98666018-0131-4404-AE7B-3167798346D6}" srcOrd="0" destOrd="0" presId="urn:microsoft.com/office/officeart/2016/7/layout/RepeatingBendingProcessNew"/>
    <dgm:cxn modelId="{3B2E3BD1-1B2A-4BAE-B201-0B637B721A1C}" type="presOf" srcId="{AABEC72D-028B-4C3F-989A-AF4825E7ACBE}" destId="{4FFE7B63-DD3F-486C-8DB5-C4273815EB33}" srcOrd="1" destOrd="0" presId="urn:microsoft.com/office/officeart/2016/7/layout/RepeatingBendingProcessNew"/>
    <dgm:cxn modelId="{6C244AD2-5A24-41F7-990B-602EF8FF86D9}" type="presOf" srcId="{F7855BE9-2FF5-4303-907A-73A9453DCECD}" destId="{0BB3F714-D289-4D9A-BD3F-0023F44539E7}" srcOrd="0" destOrd="0" presId="urn:microsoft.com/office/officeart/2016/7/layout/RepeatingBendingProcessNew"/>
    <dgm:cxn modelId="{887C81D7-C548-4678-ACB5-932B67F7958A}" srcId="{33552EC7-C471-4CB4-BC1D-016212ECAB42}" destId="{78AF585F-9CDF-4DAE-A47D-4D4C9408CC60}" srcOrd="2" destOrd="0" parTransId="{18C5F21C-4F74-43EC-BA65-710303D8039F}" sibTransId="{1D0A2411-BA20-43DF-AE34-3AC2355F3EB1}"/>
    <dgm:cxn modelId="{EE5D98D7-429D-4D0B-A861-AEA9E258FC13}" type="presOf" srcId="{9612F776-7CAD-4C9C-950E-8BF5581DB48B}" destId="{11E11003-5FC3-4C32-A316-B9EF5C14E97D}" srcOrd="0" destOrd="0" presId="urn:microsoft.com/office/officeart/2016/7/layout/RepeatingBendingProcessNew"/>
    <dgm:cxn modelId="{BB05A5D9-F844-4088-8DC9-853DBEC00174}" type="presOf" srcId="{3DF45390-4C18-4FF1-97A1-2E90934E002C}" destId="{B30D7F67-0D3E-4AA6-99D4-FD860297EFAB}" srcOrd="0" destOrd="0" presId="urn:microsoft.com/office/officeart/2016/7/layout/RepeatingBendingProcessNew"/>
    <dgm:cxn modelId="{02E927E0-A4F8-452A-AF0B-CC14E26DAFBB}" type="presOf" srcId="{272D8F9F-495C-4E17-AA78-4E32EE0FD942}" destId="{C4BDE8A7-CEA6-4D76-B7A8-A2FBD9A83772}" srcOrd="0" destOrd="0" presId="urn:microsoft.com/office/officeart/2016/7/layout/RepeatingBendingProcessNew"/>
    <dgm:cxn modelId="{9FACDDE3-17EB-4F7B-8FDD-F8699676CD84}" type="presOf" srcId="{77D40927-AA15-4A5A-891E-477EFE05A8F8}" destId="{343A878A-DE62-45F1-A07D-2DDF31A03C36}" srcOrd="0" destOrd="0" presId="urn:microsoft.com/office/officeart/2016/7/layout/RepeatingBendingProcessNew"/>
    <dgm:cxn modelId="{250FD7EA-4D66-4509-94EF-4E9868166579}" type="presOf" srcId="{3F5DB0FD-8AC1-491D-B355-BC1E8926E0FC}" destId="{6527F860-4E05-4CE2-B667-2F6BD2562D65}" srcOrd="1" destOrd="0" presId="urn:microsoft.com/office/officeart/2016/7/layout/RepeatingBendingProcessNew"/>
    <dgm:cxn modelId="{D9E4E3EB-04C5-4752-889C-47C6EE302439}" type="presOf" srcId="{77D40927-AA15-4A5A-891E-477EFE05A8F8}" destId="{B912DACA-AEEE-4EB7-8162-692AE0626C51}" srcOrd="1" destOrd="0" presId="urn:microsoft.com/office/officeart/2016/7/layout/RepeatingBendingProcessNew"/>
    <dgm:cxn modelId="{EF8F7EEC-4568-4363-8898-4AF7EE145E19}" type="presOf" srcId="{1517D4CC-5C96-4244-BFE4-EFAD9C704467}" destId="{29CE4588-70C5-4760-87AF-2612CF9695DF}" srcOrd="0" destOrd="0" presId="urn:microsoft.com/office/officeart/2016/7/layout/RepeatingBendingProcessNew"/>
    <dgm:cxn modelId="{8F47A4F5-9D6A-457C-8CB2-267626CC1B22}" type="presOf" srcId="{3F5DB0FD-8AC1-491D-B355-BC1E8926E0FC}" destId="{E70E2EEC-15D8-47BB-AA86-E1D9D86E4EA7}" srcOrd="0" destOrd="0" presId="urn:microsoft.com/office/officeart/2016/7/layout/RepeatingBendingProcessNew"/>
    <dgm:cxn modelId="{B29566F7-6FC6-4446-B470-67D4E8270E9D}" type="presParOf" srcId="{04376A25-092D-47C8-A76A-2E7F3D189FD4}" destId="{054D757B-2BDF-4094-BFB3-3D4B9ED00FDA}" srcOrd="0" destOrd="0" presId="urn:microsoft.com/office/officeart/2016/7/layout/RepeatingBendingProcessNew"/>
    <dgm:cxn modelId="{424CBA5E-55B6-44F0-8CA4-3CFD7016429E}" type="presParOf" srcId="{04376A25-092D-47C8-A76A-2E7F3D189FD4}" destId="{343A878A-DE62-45F1-A07D-2DDF31A03C36}" srcOrd="1" destOrd="0" presId="urn:microsoft.com/office/officeart/2016/7/layout/RepeatingBendingProcessNew"/>
    <dgm:cxn modelId="{B1E11C3D-8E81-42E3-8613-C2E93D675F27}" type="presParOf" srcId="{343A878A-DE62-45F1-A07D-2DDF31A03C36}" destId="{B912DACA-AEEE-4EB7-8162-692AE0626C51}" srcOrd="0" destOrd="0" presId="urn:microsoft.com/office/officeart/2016/7/layout/RepeatingBendingProcessNew"/>
    <dgm:cxn modelId="{D204E9AD-9CEA-4DAE-8326-F4F06E176386}" type="presParOf" srcId="{04376A25-092D-47C8-A76A-2E7F3D189FD4}" destId="{56A88E32-418F-42E2-9CD0-25899864A603}" srcOrd="2" destOrd="0" presId="urn:microsoft.com/office/officeart/2016/7/layout/RepeatingBendingProcessNew"/>
    <dgm:cxn modelId="{C3988A5C-3267-4A00-B81B-7E4B8990A730}" type="presParOf" srcId="{04376A25-092D-47C8-A76A-2E7F3D189FD4}" destId="{0BB3F714-D289-4D9A-BD3F-0023F44539E7}" srcOrd="3" destOrd="0" presId="urn:microsoft.com/office/officeart/2016/7/layout/RepeatingBendingProcessNew"/>
    <dgm:cxn modelId="{1CABC2A7-56D5-447E-8F31-9D1FF0B11A3C}" type="presParOf" srcId="{0BB3F714-D289-4D9A-BD3F-0023F44539E7}" destId="{4EF54548-9D16-4E78-996F-DA198EE8AB31}" srcOrd="0" destOrd="0" presId="urn:microsoft.com/office/officeart/2016/7/layout/RepeatingBendingProcessNew"/>
    <dgm:cxn modelId="{74BA605E-FAD7-4401-BCC1-878565698060}" type="presParOf" srcId="{04376A25-092D-47C8-A76A-2E7F3D189FD4}" destId="{25E046CD-CF56-4EB3-8496-4035DE22E923}" srcOrd="4" destOrd="0" presId="urn:microsoft.com/office/officeart/2016/7/layout/RepeatingBendingProcessNew"/>
    <dgm:cxn modelId="{F0F104AD-EB22-49E6-8823-310FA4DCF105}" type="presParOf" srcId="{04376A25-092D-47C8-A76A-2E7F3D189FD4}" destId="{9A81A3B9-086B-485F-8D7D-C8A359D05070}" srcOrd="5" destOrd="0" presId="urn:microsoft.com/office/officeart/2016/7/layout/RepeatingBendingProcessNew"/>
    <dgm:cxn modelId="{11BA217F-5755-405A-BF7D-7F1E6A781059}" type="presParOf" srcId="{9A81A3B9-086B-485F-8D7D-C8A359D05070}" destId="{C51705D0-30DB-422D-A084-0525AA1D9E8F}" srcOrd="0" destOrd="0" presId="urn:microsoft.com/office/officeart/2016/7/layout/RepeatingBendingProcessNew"/>
    <dgm:cxn modelId="{BC94A089-2DF2-4A7A-8D70-D278D8E58061}" type="presParOf" srcId="{04376A25-092D-47C8-A76A-2E7F3D189FD4}" destId="{CC598EE5-6804-4CE1-B015-5587CF92272A}" srcOrd="6" destOrd="0" presId="urn:microsoft.com/office/officeart/2016/7/layout/RepeatingBendingProcessNew"/>
    <dgm:cxn modelId="{5B54B617-D188-4ED2-8F02-261951925DD1}" type="presParOf" srcId="{04376A25-092D-47C8-A76A-2E7F3D189FD4}" destId="{B30D7F67-0D3E-4AA6-99D4-FD860297EFAB}" srcOrd="7" destOrd="0" presId="urn:microsoft.com/office/officeart/2016/7/layout/RepeatingBendingProcessNew"/>
    <dgm:cxn modelId="{03434236-552D-4E2C-934B-D5A7C0DA88D5}" type="presParOf" srcId="{B30D7F67-0D3E-4AA6-99D4-FD860297EFAB}" destId="{EC3B5A8E-8E19-49D2-AD14-C7A66B6DFD46}" srcOrd="0" destOrd="0" presId="urn:microsoft.com/office/officeart/2016/7/layout/RepeatingBendingProcessNew"/>
    <dgm:cxn modelId="{EBEDEE3A-AC7A-4A73-B3EE-A02558A75E9C}" type="presParOf" srcId="{04376A25-092D-47C8-A76A-2E7F3D189FD4}" destId="{7C044177-50E4-4A05-AFF7-291EBCEF1F6E}" srcOrd="8" destOrd="0" presId="urn:microsoft.com/office/officeart/2016/7/layout/RepeatingBendingProcessNew"/>
    <dgm:cxn modelId="{CAC28417-878E-4473-824C-C1D28ED4EDA5}" type="presParOf" srcId="{04376A25-092D-47C8-A76A-2E7F3D189FD4}" destId="{4DC5DE10-5631-471E-AF90-F0A795DAB90F}" srcOrd="9" destOrd="0" presId="urn:microsoft.com/office/officeart/2016/7/layout/RepeatingBendingProcessNew"/>
    <dgm:cxn modelId="{5365DEB2-291B-4750-93BB-C3B3065B4992}" type="presParOf" srcId="{4DC5DE10-5631-471E-AF90-F0A795DAB90F}" destId="{FB734BC1-A353-4830-9657-AF3EC5019949}" srcOrd="0" destOrd="0" presId="urn:microsoft.com/office/officeart/2016/7/layout/RepeatingBendingProcessNew"/>
    <dgm:cxn modelId="{43ACA569-5A48-436A-977E-A04E5E1F189C}" type="presParOf" srcId="{04376A25-092D-47C8-A76A-2E7F3D189FD4}" destId="{7B05F06C-2531-48FA-8563-A53389F8A021}" srcOrd="10" destOrd="0" presId="urn:microsoft.com/office/officeart/2016/7/layout/RepeatingBendingProcessNew"/>
    <dgm:cxn modelId="{03BA56F9-AA99-48D6-BBF8-27BDF64BFE92}" type="presParOf" srcId="{04376A25-092D-47C8-A76A-2E7F3D189FD4}" destId="{4F052200-0751-471D-8A41-A287FE646174}" srcOrd="11" destOrd="0" presId="urn:microsoft.com/office/officeart/2016/7/layout/RepeatingBendingProcessNew"/>
    <dgm:cxn modelId="{D8C50EDB-9A7E-46A6-B7FC-C804D2925538}" type="presParOf" srcId="{4F052200-0751-471D-8A41-A287FE646174}" destId="{1DB64C36-A0B6-4909-99B2-90CD271811B0}" srcOrd="0" destOrd="0" presId="urn:microsoft.com/office/officeart/2016/7/layout/RepeatingBendingProcessNew"/>
    <dgm:cxn modelId="{B479EC67-FB90-4F2B-867A-A08F0F61EB2D}" type="presParOf" srcId="{04376A25-092D-47C8-A76A-2E7F3D189FD4}" destId="{1A2C457D-0E20-46D9-B06F-CC4372C642A3}" srcOrd="12" destOrd="0" presId="urn:microsoft.com/office/officeart/2016/7/layout/RepeatingBendingProcessNew"/>
    <dgm:cxn modelId="{410FBD5B-C004-464D-9CE5-D7A8F81ACF2A}" type="presParOf" srcId="{04376A25-092D-47C8-A76A-2E7F3D189FD4}" destId="{79932790-0463-4604-8C82-FEB1CA6C8AA6}" srcOrd="13" destOrd="0" presId="urn:microsoft.com/office/officeart/2016/7/layout/RepeatingBendingProcessNew"/>
    <dgm:cxn modelId="{F900A835-EA73-4475-9620-296010BD04F0}" type="presParOf" srcId="{79932790-0463-4604-8C82-FEB1CA6C8AA6}" destId="{74DC4A91-9291-48DB-9A0C-2F34078D4F5A}" srcOrd="0" destOrd="0" presId="urn:microsoft.com/office/officeart/2016/7/layout/RepeatingBendingProcessNew"/>
    <dgm:cxn modelId="{6537FB1F-ED73-4829-84AA-598F5EE12D8F}" type="presParOf" srcId="{04376A25-092D-47C8-A76A-2E7F3D189FD4}" destId="{C4BDE8A7-CEA6-4D76-B7A8-A2FBD9A83772}" srcOrd="14" destOrd="0" presId="urn:microsoft.com/office/officeart/2016/7/layout/RepeatingBendingProcessNew"/>
    <dgm:cxn modelId="{2C17608C-8026-4C7C-9FFE-75ABE846202F}" type="presParOf" srcId="{04376A25-092D-47C8-A76A-2E7F3D189FD4}" destId="{41240EE8-FE5D-48A1-A763-4E128020F125}" srcOrd="15" destOrd="0" presId="urn:microsoft.com/office/officeart/2016/7/layout/RepeatingBendingProcessNew"/>
    <dgm:cxn modelId="{86A6ECD6-4DBC-4A89-8765-9DD5FE06D144}" type="presParOf" srcId="{41240EE8-FE5D-48A1-A763-4E128020F125}" destId="{E48C13AC-FDEE-40AD-9925-32288AA93F64}" srcOrd="0" destOrd="0" presId="urn:microsoft.com/office/officeart/2016/7/layout/RepeatingBendingProcessNew"/>
    <dgm:cxn modelId="{3C5D8BC1-C348-4C07-A822-F23BC9C40263}" type="presParOf" srcId="{04376A25-092D-47C8-A76A-2E7F3D189FD4}" destId="{29CE4588-70C5-4760-87AF-2612CF9695DF}" srcOrd="16" destOrd="0" presId="urn:microsoft.com/office/officeart/2016/7/layout/RepeatingBendingProcessNew"/>
    <dgm:cxn modelId="{CE90F029-FFAD-46B4-ABB7-BB47DDE2287C}" type="presParOf" srcId="{04376A25-092D-47C8-A76A-2E7F3D189FD4}" destId="{50754F4A-692D-4A30-98B4-E936D65D42FC}" srcOrd="17" destOrd="0" presId="urn:microsoft.com/office/officeart/2016/7/layout/RepeatingBendingProcessNew"/>
    <dgm:cxn modelId="{3A3502FA-645D-47C2-AC39-B4DC6DA5F600}" type="presParOf" srcId="{50754F4A-692D-4A30-98B4-E936D65D42FC}" destId="{141A3E93-CE23-495F-9644-51048633FCEE}" srcOrd="0" destOrd="0" presId="urn:microsoft.com/office/officeart/2016/7/layout/RepeatingBendingProcessNew"/>
    <dgm:cxn modelId="{7F621540-9E3A-48D6-BA26-B72E7E698B15}" type="presParOf" srcId="{04376A25-092D-47C8-A76A-2E7F3D189FD4}" destId="{1DFBAEE2-5BDA-4A53-A045-9B6B5B3249C8}" srcOrd="18" destOrd="0" presId="urn:microsoft.com/office/officeart/2016/7/layout/RepeatingBendingProcessNew"/>
    <dgm:cxn modelId="{98908850-6AC6-49D7-B323-04C7B618FFF9}" type="presParOf" srcId="{04376A25-092D-47C8-A76A-2E7F3D189FD4}" destId="{F7BF64AB-6758-4C1A-B636-245F3E8C4D31}" srcOrd="19" destOrd="0" presId="urn:microsoft.com/office/officeart/2016/7/layout/RepeatingBendingProcessNew"/>
    <dgm:cxn modelId="{7BFB77EC-FC5F-49EC-B78B-82E0B3D86F06}" type="presParOf" srcId="{F7BF64AB-6758-4C1A-B636-245F3E8C4D31}" destId="{043AFD8D-B059-4A88-BC2A-EB841D65724A}" srcOrd="0" destOrd="0" presId="urn:microsoft.com/office/officeart/2016/7/layout/RepeatingBendingProcessNew"/>
    <dgm:cxn modelId="{878251E6-92CC-4F42-9D11-BDD848F23987}" type="presParOf" srcId="{04376A25-092D-47C8-A76A-2E7F3D189FD4}" destId="{CA320CD7-A830-4794-BCBF-02AF0E969AEA}" srcOrd="20" destOrd="0" presId="urn:microsoft.com/office/officeart/2016/7/layout/RepeatingBendingProcessNew"/>
    <dgm:cxn modelId="{15D271AC-A1B1-43D5-AFD5-FDA361F6C1EE}" type="presParOf" srcId="{04376A25-092D-47C8-A76A-2E7F3D189FD4}" destId="{91CC8797-6399-4301-B9DE-B0E5D2355CF9}" srcOrd="21" destOrd="0" presId="urn:microsoft.com/office/officeart/2016/7/layout/RepeatingBendingProcessNew"/>
    <dgm:cxn modelId="{8B6E7221-4712-43C4-BB38-D0BD1F177F5B}" type="presParOf" srcId="{91CC8797-6399-4301-B9DE-B0E5D2355CF9}" destId="{4FFE7B63-DD3F-486C-8DB5-C4273815EB33}" srcOrd="0" destOrd="0" presId="urn:microsoft.com/office/officeart/2016/7/layout/RepeatingBendingProcessNew"/>
    <dgm:cxn modelId="{43BB541F-097B-4391-BE29-2EFD3DEC9202}" type="presParOf" srcId="{04376A25-092D-47C8-A76A-2E7F3D189FD4}" destId="{DDD72A3A-FC03-4536-844D-FB2C670BEC38}" srcOrd="22" destOrd="0" presId="urn:microsoft.com/office/officeart/2016/7/layout/RepeatingBendingProcessNew"/>
    <dgm:cxn modelId="{90A240B5-322F-4EC6-B0E4-DDB316F04407}" type="presParOf" srcId="{04376A25-092D-47C8-A76A-2E7F3D189FD4}" destId="{D96ED323-DDBF-40C0-9120-B1B11C02F3B9}" srcOrd="23" destOrd="0" presId="urn:microsoft.com/office/officeart/2016/7/layout/RepeatingBendingProcessNew"/>
    <dgm:cxn modelId="{2E764D55-DEC6-4E5B-9F22-CDA8D2C74452}" type="presParOf" srcId="{D96ED323-DDBF-40C0-9120-B1B11C02F3B9}" destId="{7BA5ABAF-713A-49C0-BFF8-001B594CD675}" srcOrd="0" destOrd="0" presId="urn:microsoft.com/office/officeart/2016/7/layout/RepeatingBendingProcessNew"/>
    <dgm:cxn modelId="{80CAAA17-808D-4DBB-90B0-AACE2D46CFB2}" type="presParOf" srcId="{04376A25-092D-47C8-A76A-2E7F3D189FD4}" destId="{98666018-0131-4404-AE7B-3167798346D6}" srcOrd="24" destOrd="0" presId="urn:microsoft.com/office/officeart/2016/7/layout/RepeatingBendingProcessNew"/>
    <dgm:cxn modelId="{E77D8DD5-5D3E-42C9-BE1D-401CAA1DE20F}" type="presParOf" srcId="{04376A25-092D-47C8-A76A-2E7F3D189FD4}" destId="{11E11003-5FC3-4C32-A316-B9EF5C14E97D}" srcOrd="25" destOrd="0" presId="urn:microsoft.com/office/officeart/2016/7/layout/RepeatingBendingProcessNew"/>
    <dgm:cxn modelId="{C59B9AD6-D67C-4650-9944-250464520FBE}" type="presParOf" srcId="{11E11003-5FC3-4C32-A316-B9EF5C14E97D}" destId="{EB52232E-F088-4384-9730-9E684CC98AAE}" srcOrd="0" destOrd="0" presId="urn:microsoft.com/office/officeart/2016/7/layout/RepeatingBendingProcessNew"/>
    <dgm:cxn modelId="{F2E3A23A-EA98-4CDB-8956-F0134B0B4890}" type="presParOf" srcId="{04376A25-092D-47C8-A76A-2E7F3D189FD4}" destId="{BDC9790B-7950-4D76-BAB6-023C320E2540}" srcOrd="26" destOrd="0" presId="urn:microsoft.com/office/officeart/2016/7/layout/RepeatingBendingProcessNew"/>
    <dgm:cxn modelId="{B9940304-081E-4C02-BE69-5E58D03750BC}" type="presParOf" srcId="{04376A25-092D-47C8-A76A-2E7F3D189FD4}" destId="{E70E2EEC-15D8-47BB-AA86-E1D9D86E4EA7}" srcOrd="27" destOrd="0" presId="urn:microsoft.com/office/officeart/2016/7/layout/RepeatingBendingProcessNew"/>
    <dgm:cxn modelId="{3563337E-A1C3-43C6-9633-B7AF897B530E}" type="presParOf" srcId="{E70E2EEC-15D8-47BB-AA86-E1D9D86E4EA7}" destId="{6527F860-4E05-4CE2-B667-2F6BD2562D65}" srcOrd="0" destOrd="0" presId="urn:microsoft.com/office/officeart/2016/7/layout/RepeatingBendingProcessNew"/>
    <dgm:cxn modelId="{57788676-9E51-4731-8FB3-A5D544A8540B}" type="presParOf" srcId="{04376A25-092D-47C8-A76A-2E7F3D189FD4}" destId="{096FD12A-BD07-412F-9518-3D19299EE3DD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9FFB4C-C9D6-443B-BA38-8311D7B194D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65C1C6-AB58-46EE-BF3F-A91E951D1A1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dirty="0"/>
            <a:t>Logistic Regression</a:t>
          </a:r>
          <a:endParaRPr lang="en-US" dirty="0"/>
        </a:p>
      </dgm:t>
    </dgm:pt>
    <dgm:pt modelId="{9BA12F3D-34CC-433F-9438-2DF2F7A00B1B}" type="parTrans" cxnId="{92A0B086-9D48-4BFE-B223-BF426669BF27}">
      <dgm:prSet/>
      <dgm:spPr/>
      <dgm:t>
        <a:bodyPr/>
        <a:lstStyle/>
        <a:p>
          <a:endParaRPr lang="en-US"/>
        </a:p>
      </dgm:t>
    </dgm:pt>
    <dgm:pt modelId="{0084363C-9956-48FD-A0AE-89789D3580AD}" type="sibTrans" cxnId="{92A0B086-9D48-4BFE-B223-BF426669BF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90525A-C8B8-4181-8283-66A65552489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dirty="0"/>
            <a:t>Support Vector Machine (SVM)</a:t>
          </a:r>
          <a:endParaRPr lang="en-US" dirty="0"/>
        </a:p>
      </dgm:t>
    </dgm:pt>
    <dgm:pt modelId="{2F37C718-FAFE-4313-80A1-BB8A5D0E0907}" type="parTrans" cxnId="{CFAF78F5-9697-4917-8E1C-A36B11DDEAE6}">
      <dgm:prSet/>
      <dgm:spPr/>
      <dgm:t>
        <a:bodyPr/>
        <a:lstStyle/>
        <a:p>
          <a:endParaRPr lang="en-US"/>
        </a:p>
      </dgm:t>
    </dgm:pt>
    <dgm:pt modelId="{84FEC2F9-6801-4913-B82E-526EDD071E49}" type="sibTrans" cxnId="{CFAF78F5-9697-4917-8E1C-A36B11DDEA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F7751E-BD05-4F44-B68F-A983AE3E049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Decision Tree</a:t>
          </a:r>
          <a:endParaRPr lang="en-US"/>
        </a:p>
      </dgm:t>
    </dgm:pt>
    <dgm:pt modelId="{C0E97F7D-A50F-41D3-ADBB-BB9C1699946C}" type="parTrans" cxnId="{F55C665F-5B04-424B-AE5C-B571417150A2}">
      <dgm:prSet/>
      <dgm:spPr/>
      <dgm:t>
        <a:bodyPr/>
        <a:lstStyle/>
        <a:p>
          <a:endParaRPr lang="en-US"/>
        </a:p>
      </dgm:t>
    </dgm:pt>
    <dgm:pt modelId="{33F2F81D-5D39-45A0-827D-55B13EA4327E}" type="sibTrans" cxnId="{F55C665F-5B04-424B-AE5C-B571417150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413B40-C4E0-4A61-9544-76F656B9196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K-Nearest Neighbors</a:t>
          </a:r>
          <a:endParaRPr lang="en-US"/>
        </a:p>
      </dgm:t>
    </dgm:pt>
    <dgm:pt modelId="{863A842B-FA1E-4E4D-AA47-4EF0A62373C2}" type="parTrans" cxnId="{E3A8C9EF-019E-4BF2-BFC6-F3BB6990B8C0}">
      <dgm:prSet/>
      <dgm:spPr/>
      <dgm:t>
        <a:bodyPr/>
        <a:lstStyle/>
        <a:p>
          <a:endParaRPr lang="en-US"/>
        </a:p>
      </dgm:t>
    </dgm:pt>
    <dgm:pt modelId="{BF0DE0C1-B019-420C-9518-6193F7AFD2A7}" type="sibTrans" cxnId="{E3A8C9EF-019E-4BF2-BFC6-F3BB6990B8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BD330B-1BE1-4F74-A720-EEF67836073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Naive Bayes</a:t>
          </a:r>
          <a:endParaRPr lang="en-US"/>
        </a:p>
      </dgm:t>
    </dgm:pt>
    <dgm:pt modelId="{D96C2E63-0498-4876-A564-20A89CD63506}" type="parTrans" cxnId="{EB74D3CB-7A19-4DA0-A523-160B4B2BD1DF}">
      <dgm:prSet/>
      <dgm:spPr/>
      <dgm:t>
        <a:bodyPr/>
        <a:lstStyle/>
        <a:p>
          <a:endParaRPr lang="en-US"/>
        </a:p>
      </dgm:t>
    </dgm:pt>
    <dgm:pt modelId="{BA9FEA05-C73C-4947-BC29-E66C3EDEC2C4}" type="sibTrans" cxnId="{EB74D3CB-7A19-4DA0-A523-160B4B2BD1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2E8A1-6FBB-48A0-8159-72FA6D20E0B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Random Forest</a:t>
          </a:r>
          <a:br>
            <a:rPr lang="en-CA" b="0"/>
          </a:br>
          <a:endParaRPr lang="en-US"/>
        </a:p>
      </dgm:t>
    </dgm:pt>
    <dgm:pt modelId="{2CC76808-9E37-4F2B-A87F-779A2F906C21}" type="parTrans" cxnId="{2BA4011A-832A-4151-B3A1-1FB3A0A3DF98}">
      <dgm:prSet/>
      <dgm:spPr/>
      <dgm:t>
        <a:bodyPr/>
        <a:lstStyle/>
        <a:p>
          <a:endParaRPr lang="en-US"/>
        </a:p>
      </dgm:t>
    </dgm:pt>
    <dgm:pt modelId="{A539617E-B149-41D3-AA0D-0A458CF0DDDA}" type="sibTrans" cxnId="{2BA4011A-832A-4151-B3A1-1FB3A0A3DF98}">
      <dgm:prSet/>
      <dgm:spPr/>
      <dgm:t>
        <a:bodyPr/>
        <a:lstStyle/>
        <a:p>
          <a:endParaRPr lang="en-US"/>
        </a:p>
      </dgm:t>
    </dgm:pt>
    <dgm:pt modelId="{6AFBD850-BEEA-462F-A013-D5A1426DF45E}" type="pres">
      <dgm:prSet presAssocID="{709FFB4C-C9D6-443B-BA38-8311D7B194D8}" presName="Name0" presStyleCnt="0">
        <dgm:presLayoutVars>
          <dgm:dir/>
          <dgm:resizeHandles val="exact"/>
        </dgm:presLayoutVars>
      </dgm:prSet>
      <dgm:spPr/>
    </dgm:pt>
    <dgm:pt modelId="{30C313FF-F536-4455-92F2-DB2ECCF21114}" type="pres">
      <dgm:prSet presAssocID="{6065C1C6-AB58-46EE-BF3F-A91E951D1A1C}" presName="node" presStyleLbl="node1" presStyleIdx="0" presStyleCnt="6">
        <dgm:presLayoutVars>
          <dgm:bulletEnabled val="1"/>
        </dgm:presLayoutVars>
      </dgm:prSet>
      <dgm:spPr/>
    </dgm:pt>
    <dgm:pt modelId="{9204CD52-0049-4763-9CC2-31B1AF076864}" type="pres">
      <dgm:prSet presAssocID="{0084363C-9956-48FD-A0AE-89789D3580AD}" presName="sibTrans" presStyleLbl="sibTrans1D1" presStyleIdx="0" presStyleCnt="5"/>
      <dgm:spPr/>
    </dgm:pt>
    <dgm:pt modelId="{86CE953F-A44B-40A4-B92E-823B0C1F4A48}" type="pres">
      <dgm:prSet presAssocID="{0084363C-9956-48FD-A0AE-89789D3580AD}" presName="connectorText" presStyleLbl="sibTrans1D1" presStyleIdx="0" presStyleCnt="5"/>
      <dgm:spPr/>
    </dgm:pt>
    <dgm:pt modelId="{FAB47BB2-D76C-45D0-B7A3-761ED97F93E1}" type="pres">
      <dgm:prSet presAssocID="{DB90525A-C8B8-4181-8283-66A65552489D}" presName="node" presStyleLbl="node1" presStyleIdx="1" presStyleCnt="6">
        <dgm:presLayoutVars>
          <dgm:bulletEnabled val="1"/>
        </dgm:presLayoutVars>
      </dgm:prSet>
      <dgm:spPr/>
    </dgm:pt>
    <dgm:pt modelId="{162B9BB5-2E64-4CD4-92F1-901D18DA048E}" type="pres">
      <dgm:prSet presAssocID="{84FEC2F9-6801-4913-B82E-526EDD071E49}" presName="sibTrans" presStyleLbl="sibTrans1D1" presStyleIdx="1" presStyleCnt="5"/>
      <dgm:spPr/>
    </dgm:pt>
    <dgm:pt modelId="{4C37BA2B-B3E1-43EE-9C91-A08BEBB82853}" type="pres">
      <dgm:prSet presAssocID="{84FEC2F9-6801-4913-B82E-526EDD071E49}" presName="connectorText" presStyleLbl="sibTrans1D1" presStyleIdx="1" presStyleCnt="5"/>
      <dgm:spPr/>
    </dgm:pt>
    <dgm:pt modelId="{BFC6F14E-2B03-47D4-9EE0-C9B64BEA90B5}" type="pres">
      <dgm:prSet presAssocID="{80F7751E-BD05-4F44-B68F-A983AE3E0493}" presName="node" presStyleLbl="node1" presStyleIdx="2" presStyleCnt="6">
        <dgm:presLayoutVars>
          <dgm:bulletEnabled val="1"/>
        </dgm:presLayoutVars>
      </dgm:prSet>
      <dgm:spPr/>
    </dgm:pt>
    <dgm:pt modelId="{028C3655-38CD-49D3-9B65-467A2682D220}" type="pres">
      <dgm:prSet presAssocID="{33F2F81D-5D39-45A0-827D-55B13EA4327E}" presName="sibTrans" presStyleLbl="sibTrans1D1" presStyleIdx="2" presStyleCnt="5"/>
      <dgm:spPr/>
    </dgm:pt>
    <dgm:pt modelId="{0647C58E-CAF2-413D-BC83-A5FC54B72931}" type="pres">
      <dgm:prSet presAssocID="{33F2F81D-5D39-45A0-827D-55B13EA4327E}" presName="connectorText" presStyleLbl="sibTrans1D1" presStyleIdx="2" presStyleCnt="5"/>
      <dgm:spPr/>
    </dgm:pt>
    <dgm:pt modelId="{B5BD6F71-B863-4A98-AE50-95D224F604F2}" type="pres">
      <dgm:prSet presAssocID="{C9413B40-C4E0-4A61-9544-76F656B9196A}" presName="node" presStyleLbl="node1" presStyleIdx="3" presStyleCnt="6">
        <dgm:presLayoutVars>
          <dgm:bulletEnabled val="1"/>
        </dgm:presLayoutVars>
      </dgm:prSet>
      <dgm:spPr/>
    </dgm:pt>
    <dgm:pt modelId="{7AFBBA29-96D2-4219-B0D3-AF0CEADFB31B}" type="pres">
      <dgm:prSet presAssocID="{BF0DE0C1-B019-420C-9518-6193F7AFD2A7}" presName="sibTrans" presStyleLbl="sibTrans1D1" presStyleIdx="3" presStyleCnt="5"/>
      <dgm:spPr/>
    </dgm:pt>
    <dgm:pt modelId="{BDC4C6CE-B11B-482D-A783-45D0AD85EC7D}" type="pres">
      <dgm:prSet presAssocID="{BF0DE0C1-B019-420C-9518-6193F7AFD2A7}" presName="connectorText" presStyleLbl="sibTrans1D1" presStyleIdx="3" presStyleCnt="5"/>
      <dgm:spPr/>
    </dgm:pt>
    <dgm:pt modelId="{B99CF6C3-1F2B-4F94-81C3-B1265FE527BF}" type="pres">
      <dgm:prSet presAssocID="{86BD330B-1BE1-4F74-A720-EEF678360736}" presName="node" presStyleLbl="node1" presStyleIdx="4" presStyleCnt="6">
        <dgm:presLayoutVars>
          <dgm:bulletEnabled val="1"/>
        </dgm:presLayoutVars>
      </dgm:prSet>
      <dgm:spPr/>
    </dgm:pt>
    <dgm:pt modelId="{81F1742D-7917-4308-8115-71EE105C437A}" type="pres">
      <dgm:prSet presAssocID="{BA9FEA05-C73C-4947-BC29-E66C3EDEC2C4}" presName="sibTrans" presStyleLbl="sibTrans1D1" presStyleIdx="4" presStyleCnt="5"/>
      <dgm:spPr/>
    </dgm:pt>
    <dgm:pt modelId="{F13791C2-BEA4-435A-8E86-B1C8E548B023}" type="pres">
      <dgm:prSet presAssocID="{BA9FEA05-C73C-4947-BC29-E66C3EDEC2C4}" presName="connectorText" presStyleLbl="sibTrans1D1" presStyleIdx="4" presStyleCnt="5"/>
      <dgm:spPr/>
    </dgm:pt>
    <dgm:pt modelId="{9F66E0CF-8949-4ABE-AFB2-9BCCD457CCDC}" type="pres">
      <dgm:prSet presAssocID="{08A2E8A1-6FBB-48A0-8159-72FA6D20E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7F2B3919-4176-4B1E-9A3C-100E52AC9849}" type="presOf" srcId="{BF0DE0C1-B019-420C-9518-6193F7AFD2A7}" destId="{7AFBBA29-96D2-4219-B0D3-AF0CEADFB31B}" srcOrd="0" destOrd="0" presId="urn:microsoft.com/office/officeart/2016/7/layout/RepeatingBendingProcessNew"/>
    <dgm:cxn modelId="{2BA4011A-832A-4151-B3A1-1FB3A0A3DF98}" srcId="{709FFB4C-C9D6-443B-BA38-8311D7B194D8}" destId="{08A2E8A1-6FBB-48A0-8159-72FA6D20E0BE}" srcOrd="5" destOrd="0" parTransId="{2CC76808-9E37-4F2B-A87F-779A2F906C21}" sibTransId="{A539617E-B149-41D3-AA0D-0A458CF0DDDA}"/>
    <dgm:cxn modelId="{F55C665F-5B04-424B-AE5C-B571417150A2}" srcId="{709FFB4C-C9D6-443B-BA38-8311D7B194D8}" destId="{80F7751E-BD05-4F44-B68F-A983AE3E0493}" srcOrd="2" destOrd="0" parTransId="{C0E97F7D-A50F-41D3-ADBB-BB9C1699946C}" sibTransId="{33F2F81D-5D39-45A0-827D-55B13EA4327E}"/>
    <dgm:cxn modelId="{72EC8941-B36D-424B-B361-2056E7108CAE}" type="presOf" srcId="{0084363C-9956-48FD-A0AE-89789D3580AD}" destId="{86CE953F-A44B-40A4-B92E-823B0C1F4A48}" srcOrd="1" destOrd="0" presId="urn:microsoft.com/office/officeart/2016/7/layout/RepeatingBendingProcessNew"/>
    <dgm:cxn modelId="{04668366-23FA-496E-9C6A-BF14A18D3FEE}" type="presOf" srcId="{08A2E8A1-6FBB-48A0-8159-72FA6D20E0BE}" destId="{9F66E0CF-8949-4ABE-AFB2-9BCCD457CCDC}" srcOrd="0" destOrd="0" presId="urn:microsoft.com/office/officeart/2016/7/layout/RepeatingBendingProcessNew"/>
    <dgm:cxn modelId="{8D10154A-2218-4764-8ACE-9BDE81C313D4}" type="presOf" srcId="{C9413B40-C4E0-4A61-9544-76F656B9196A}" destId="{B5BD6F71-B863-4A98-AE50-95D224F604F2}" srcOrd="0" destOrd="0" presId="urn:microsoft.com/office/officeart/2016/7/layout/RepeatingBendingProcessNew"/>
    <dgm:cxn modelId="{26B2214A-C3D3-41F6-B478-A29EFDFD809F}" type="presOf" srcId="{DB90525A-C8B8-4181-8283-66A65552489D}" destId="{FAB47BB2-D76C-45D0-B7A3-761ED97F93E1}" srcOrd="0" destOrd="0" presId="urn:microsoft.com/office/officeart/2016/7/layout/RepeatingBendingProcessNew"/>
    <dgm:cxn modelId="{2BAD4C51-0942-480F-9AEA-3F72A6932D76}" type="presOf" srcId="{0084363C-9956-48FD-A0AE-89789D3580AD}" destId="{9204CD52-0049-4763-9CC2-31B1AF076864}" srcOrd="0" destOrd="0" presId="urn:microsoft.com/office/officeart/2016/7/layout/RepeatingBendingProcessNew"/>
    <dgm:cxn modelId="{D3B83272-F56B-4F7B-A73F-F56FCAA231B3}" type="presOf" srcId="{BA9FEA05-C73C-4947-BC29-E66C3EDEC2C4}" destId="{81F1742D-7917-4308-8115-71EE105C437A}" srcOrd="0" destOrd="0" presId="urn:microsoft.com/office/officeart/2016/7/layout/RepeatingBendingProcessNew"/>
    <dgm:cxn modelId="{B442CB72-F149-470A-90AB-5AC0E15CE356}" type="presOf" srcId="{84FEC2F9-6801-4913-B82E-526EDD071E49}" destId="{4C37BA2B-B3E1-43EE-9C91-A08BEBB82853}" srcOrd="1" destOrd="0" presId="urn:microsoft.com/office/officeart/2016/7/layout/RepeatingBendingProcessNew"/>
    <dgm:cxn modelId="{5C022E58-153A-4FDD-92FE-1A8379FB9713}" type="presOf" srcId="{33F2F81D-5D39-45A0-827D-55B13EA4327E}" destId="{0647C58E-CAF2-413D-BC83-A5FC54B72931}" srcOrd="1" destOrd="0" presId="urn:microsoft.com/office/officeart/2016/7/layout/RepeatingBendingProcessNew"/>
    <dgm:cxn modelId="{92A0B086-9D48-4BFE-B223-BF426669BF27}" srcId="{709FFB4C-C9D6-443B-BA38-8311D7B194D8}" destId="{6065C1C6-AB58-46EE-BF3F-A91E951D1A1C}" srcOrd="0" destOrd="0" parTransId="{9BA12F3D-34CC-433F-9438-2DF2F7A00B1B}" sibTransId="{0084363C-9956-48FD-A0AE-89789D3580AD}"/>
    <dgm:cxn modelId="{0FF4BC9A-3E83-405B-A81F-84BDE7A9C566}" type="presOf" srcId="{6065C1C6-AB58-46EE-BF3F-A91E951D1A1C}" destId="{30C313FF-F536-4455-92F2-DB2ECCF21114}" srcOrd="0" destOrd="0" presId="urn:microsoft.com/office/officeart/2016/7/layout/RepeatingBendingProcessNew"/>
    <dgm:cxn modelId="{CA0BD8A0-0C66-410D-9380-C45CA70D3A04}" type="presOf" srcId="{709FFB4C-C9D6-443B-BA38-8311D7B194D8}" destId="{6AFBD850-BEEA-462F-A013-D5A1426DF45E}" srcOrd="0" destOrd="0" presId="urn:microsoft.com/office/officeart/2016/7/layout/RepeatingBendingProcessNew"/>
    <dgm:cxn modelId="{3737BCB1-DDFF-4BF6-A99A-B93F006330B7}" type="presOf" srcId="{80F7751E-BD05-4F44-B68F-A983AE3E0493}" destId="{BFC6F14E-2B03-47D4-9EE0-C9B64BEA90B5}" srcOrd="0" destOrd="0" presId="urn:microsoft.com/office/officeart/2016/7/layout/RepeatingBendingProcessNew"/>
    <dgm:cxn modelId="{FDBA96B8-1F45-436C-83FB-8B2C351C7C92}" type="presOf" srcId="{33F2F81D-5D39-45A0-827D-55B13EA4327E}" destId="{028C3655-38CD-49D3-9B65-467A2682D220}" srcOrd="0" destOrd="0" presId="urn:microsoft.com/office/officeart/2016/7/layout/RepeatingBendingProcessNew"/>
    <dgm:cxn modelId="{2001B8C9-4E76-4D3E-9296-4DDBAA66F01D}" type="presOf" srcId="{86BD330B-1BE1-4F74-A720-EEF678360736}" destId="{B99CF6C3-1F2B-4F94-81C3-B1265FE527BF}" srcOrd="0" destOrd="0" presId="urn:microsoft.com/office/officeart/2016/7/layout/RepeatingBendingProcessNew"/>
    <dgm:cxn modelId="{EB74D3CB-7A19-4DA0-A523-160B4B2BD1DF}" srcId="{709FFB4C-C9D6-443B-BA38-8311D7B194D8}" destId="{86BD330B-1BE1-4F74-A720-EEF678360736}" srcOrd="4" destOrd="0" parTransId="{D96C2E63-0498-4876-A564-20A89CD63506}" sibTransId="{BA9FEA05-C73C-4947-BC29-E66C3EDEC2C4}"/>
    <dgm:cxn modelId="{7D7500CC-F1A6-429C-B75F-B26E25229896}" type="presOf" srcId="{BA9FEA05-C73C-4947-BC29-E66C3EDEC2C4}" destId="{F13791C2-BEA4-435A-8E86-B1C8E548B023}" srcOrd="1" destOrd="0" presId="urn:microsoft.com/office/officeart/2016/7/layout/RepeatingBendingProcessNew"/>
    <dgm:cxn modelId="{A72D0BCD-FAC7-46EB-9D62-E5981BCA2E04}" type="presOf" srcId="{84FEC2F9-6801-4913-B82E-526EDD071E49}" destId="{162B9BB5-2E64-4CD4-92F1-901D18DA048E}" srcOrd="0" destOrd="0" presId="urn:microsoft.com/office/officeart/2016/7/layout/RepeatingBendingProcessNew"/>
    <dgm:cxn modelId="{E3A8C9EF-019E-4BF2-BFC6-F3BB6990B8C0}" srcId="{709FFB4C-C9D6-443B-BA38-8311D7B194D8}" destId="{C9413B40-C4E0-4A61-9544-76F656B9196A}" srcOrd="3" destOrd="0" parTransId="{863A842B-FA1E-4E4D-AA47-4EF0A62373C2}" sibTransId="{BF0DE0C1-B019-420C-9518-6193F7AFD2A7}"/>
    <dgm:cxn modelId="{CFAF78F5-9697-4917-8E1C-A36B11DDEAE6}" srcId="{709FFB4C-C9D6-443B-BA38-8311D7B194D8}" destId="{DB90525A-C8B8-4181-8283-66A65552489D}" srcOrd="1" destOrd="0" parTransId="{2F37C718-FAFE-4313-80A1-BB8A5D0E0907}" sibTransId="{84FEC2F9-6801-4913-B82E-526EDD071E49}"/>
    <dgm:cxn modelId="{A92328FA-373E-40D2-BE8F-C9C3619C7EBA}" type="presOf" srcId="{BF0DE0C1-B019-420C-9518-6193F7AFD2A7}" destId="{BDC4C6CE-B11B-482D-A783-45D0AD85EC7D}" srcOrd="1" destOrd="0" presId="urn:microsoft.com/office/officeart/2016/7/layout/RepeatingBendingProcessNew"/>
    <dgm:cxn modelId="{CC5E9333-678E-4DB0-8D83-6B1DD7A6B288}" type="presParOf" srcId="{6AFBD850-BEEA-462F-A013-D5A1426DF45E}" destId="{30C313FF-F536-4455-92F2-DB2ECCF21114}" srcOrd="0" destOrd="0" presId="urn:microsoft.com/office/officeart/2016/7/layout/RepeatingBendingProcessNew"/>
    <dgm:cxn modelId="{E648155A-7E44-475D-AC31-51841E17A284}" type="presParOf" srcId="{6AFBD850-BEEA-462F-A013-D5A1426DF45E}" destId="{9204CD52-0049-4763-9CC2-31B1AF076864}" srcOrd="1" destOrd="0" presId="urn:microsoft.com/office/officeart/2016/7/layout/RepeatingBendingProcessNew"/>
    <dgm:cxn modelId="{AA2A92BC-FDD6-4360-B614-AA79BA60BB82}" type="presParOf" srcId="{9204CD52-0049-4763-9CC2-31B1AF076864}" destId="{86CE953F-A44B-40A4-B92E-823B0C1F4A48}" srcOrd="0" destOrd="0" presId="urn:microsoft.com/office/officeart/2016/7/layout/RepeatingBendingProcessNew"/>
    <dgm:cxn modelId="{729AD3A4-D4B5-48D0-84F1-097944D31558}" type="presParOf" srcId="{6AFBD850-BEEA-462F-A013-D5A1426DF45E}" destId="{FAB47BB2-D76C-45D0-B7A3-761ED97F93E1}" srcOrd="2" destOrd="0" presId="urn:microsoft.com/office/officeart/2016/7/layout/RepeatingBendingProcessNew"/>
    <dgm:cxn modelId="{660C8F89-6647-421E-A7D4-F369DDA1FB0B}" type="presParOf" srcId="{6AFBD850-BEEA-462F-A013-D5A1426DF45E}" destId="{162B9BB5-2E64-4CD4-92F1-901D18DA048E}" srcOrd="3" destOrd="0" presId="urn:microsoft.com/office/officeart/2016/7/layout/RepeatingBendingProcessNew"/>
    <dgm:cxn modelId="{1BC55F34-8034-48F0-BFBC-42447FBF10B9}" type="presParOf" srcId="{162B9BB5-2E64-4CD4-92F1-901D18DA048E}" destId="{4C37BA2B-B3E1-43EE-9C91-A08BEBB82853}" srcOrd="0" destOrd="0" presId="urn:microsoft.com/office/officeart/2016/7/layout/RepeatingBendingProcessNew"/>
    <dgm:cxn modelId="{EDB628F5-2E1D-4F5F-BABF-00EB26974010}" type="presParOf" srcId="{6AFBD850-BEEA-462F-A013-D5A1426DF45E}" destId="{BFC6F14E-2B03-47D4-9EE0-C9B64BEA90B5}" srcOrd="4" destOrd="0" presId="urn:microsoft.com/office/officeart/2016/7/layout/RepeatingBendingProcessNew"/>
    <dgm:cxn modelId="{CC309CFA-21EF-495B-AEDF-1CD37573B74A}" type="presParOf" srcId="{6AFBD850-BEEA-462F-A013-D5A1426DF45E}" destId="{028C3655-38CD-49D3-9B65-467A2682D220}" srcOrd="5" destOrd="0" presId="urn:microsoft.com/office/officeart/2016/7/layout/RepeatingBendingProcessNew"/>
    <dgm:cxn modelId="{051BA080-5225-426A-B72E-0C8224F3E1BB}" type="presParOf" srcId="{028C3655-38CD-49D3-9B65-467A2682D220}" destId="{0647C58E-CAF2-413D-BC83-A5FC54B72931}" srcOrd="0" destOrd="0" presId="urn:microsoft.com/office/officeart/2016/7/layout/RepeatingBendingProcessNew"/>
    <dgm:cxn modelId="{72B51F28-6B65-4338-BF62-DB5179662239}" type="presParOf" srcId="{6AFBD850-BEEA-462F-A013-D5A1426DF45E}" destId="{B5BD6F71-B863-4A98-AE50-95D224F604F2}" srcOrd="6" destOrd="0" presId="urn:microsoft.com/office/officeart/2016/7/layout/RepeatingBendingProcessNew"/>
    <dgm:cxn modelId="{BDB709FB-F479-4C00-B25D-B09AB1B20865}" type="presParOf" srcId="{6AFBD850-BEEA-462F-A013-D5A1426DF45E}" destId="{7AFBBA29-96D2-4219-B0D3-AF0CEADFB31B}" srcOrd="7" destOrd="0" presId="urn:microsoft.com/office/officeart/2016/7/layout/RepeatingBendingProcessNew"/>
    <dgm:cxn modelId="{F43A7756-557C-44CF-9F5B-B29D5ED2858F}" type="presParOf" srcId="{7AFBBA29-96D2-4219-B0D3-AF0CEADFB31B}" destId="{BDC4C6CE-B11B-482D-A783-45D0AD85EC7D}" srcOrd="0" destOrd="0" presId="urn:microsoft.com/office/officeart/2016/7/layout/RepeatingBendingProcessNew"/>
    <dgm:cxn modelId="{FE5B7DF2-3EB5-4A29-9063-15728131C6DB}" type="presParOf" srcId="{6AFBD850-BEEA-462F-A013-D5A1426DF45E}" destId="{B99CF6C3-1F2B-4F94-81C3-B1265FE527BF}" srcOrd="8" destOrd="0" presId="urn:microsoft.com/office/officeart/2016/7/layout/RepeatingBendingProcessNew"/>
    <dgm:cxn modelId="{22FAD0E1-9A25-4FCC-8CE4-D1FCCFCD04D8}" type="presParOf" srcId="{6AFBD850-BEEA-462F-A013-D5A1426DF45E}" destId="{81F1742D-7917-4308-8115-71EE105C437A}" srcOrd="9" destOrd="0" presId="urn:microsoft.com/office/officeart/2016/7/layout/RepeatingBendingProcessNew"/>
    <dgm:cxn modelId="{CFCC595C-B142-4284-B5BE-F79CE7B2F185}" type="presParOf" srcId="{81F1742D-7917-4308-8115-71EE105C437A}" destId="{F13791C2-BEA4-435A-8E86-B1C8E548B023}" srcOrd="0" destOrd="0" presId="urn:microsoft.com/office/officeart/2016/7/layout/RepeatingBendingProcessNew"/>
    <dgm:cxn modelId="{B3D17DF0-FDC7-40AF-B7FA-6AFE603C5827}" type="presParOf" srcId="{6AFBD850-BEEA-462F-A013-D5A1426DF45E}" destId="{9F66E0CF-8949-4ABE-AFB2-9BCCD457CCD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26FA0-0FD9-4270-9C77-CDDAD2A77E93}">
      <dsp:nvSpPr>
        <dsp:cNvPr id="0" name=""/>
        <dsp:cNvSpPr/>
      </dsp:nvSpPr>
      <dsp:spPr>
        <a:xfrm>
          <a:off x="1089709" y="190145"/>
          <a:ext cx="757792" cy="757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5A044-39BE-451D-88CC-70591C803B6D}">
      <dsp:nvSpPr>
        <dsp:cNvPr id="0" name=""/>
        <dsp:cNvSpPr/>
      </dsp:nvSpPr>
      <dsp:spPr>
        <a:xfrm>
          <a:off x="626614" y="120075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demographic information (age, job, marital status, education),</a:t>
          </a:r>
          <a:endParaRPr lang="en-US" sz="1100" kern="1200"/>
        </a:p>
      </dsp:txBody>
      <dsp:txXfrm>
        <a:off x="626614" y="1200758"/>
        <a:ext cx="1683984" cy="673593"/>
      </dsp:txXfrm>
    </dsp:sp>
    <dsp:sp modelId="{8F0AAEEA-54A4-4103-8129-ECBC461AF2BD}">
      <dsp:nvSpPr>
        <dsp:cNvPr id="0" name=""/>
        <dsp:cNvSpPr/>
      </dsp:nvSpPr>
      <dsp:spPr>
        <a:xfrm>
          <a:off x="3068391" y="190145"/>
          <a:ext cx="757792" cy="757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7C326-587A-4D30-BEF8-AD6FFD7900C8}">
      <dsp:nvSpPr>
        <dsp:cNvPr id="0" name=""/>
        <dsp:cNvSpPr/>
      </dsp:nvSpPr>
      <dsp:spPr>
        <a:xfrm>
          <a:off x="2605295" y="120075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financial status (default status, balance, housing loan, personal loan),</a:t>
          </a:r>
          <a:endParaRPr lang="en-US" sz="1100" kern="1200"/>
        </a:p>
      </dsp:txBody>
      <dsp:txXfrm>
        <a:off x="2605295" y="1200758"/>
        <a:ext cx="1683984" cy="673593"/>
      </dsp:txXfrm>
    </dsp:sp>
    <dsp:sp modelId="{D29264C3-27B4-45D5-8674-BBAC702B5ACA}">
      <dsp:nvSpPr>
        <dsp:cNvPr id="0" name=""/>
        <dsp:cNvSpPr/>
      </dsp:nvSpPr>
      <dsp:spPr>
        <a:xfrm>
          <a:off x="5047073" y="190145"/>
          <a:ext cx="757792" cy="757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1D1F-9002-4A3D-89D3-24A7D3E5A904}">
      <dsp:nvSpPr>
        <dsp:cNvPr id="0" name=""/>
        <dsp:cNvSpPr/>
      </dsp:nvSpPr>
      <dsp:spPr>
        <a:xfrm>
          <a:off x="4583977" y="120075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contact history (contact duration, campaign contacts, days since previous contact, previous contacts)</a:t>
          </a:r>
          <a:endParaRPr lang="en-US" sz="1100" kern="1200"/>
        </a:p>
      </dsp:txBody>
      <dsp:txXfrm>
        <a:off x="4583977" y="1200758"/>
        <a:ext cx="1683984" cy="673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A3373-7CFE-45CF-A789-973D5318EF2C}">
      <dsp:nvSpPr>
        <dsp:cNvPr id="0" name=""/>
        <dsp:cNvSpPr/>
      </dsp:nvSpPr>
      <dsp:spPr>
        <a:xfrm>
          <a:off x="421398" y="1137072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9F3CDA-2862-4EFE-9252-37C7B18A1B39}">
      <dsp:nvSpPr>
        <dsp:cNvPr id="0" name=""/>
        <dsp:cNvSpPr/>
      </dsp:nvSpPr>
      <dsp:spPr>
        <a:xfrm>
          <a:off x="841" y="1765876"/>
          <a:ext cx="1529296" cy="1448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Hypothesis Generation</a:t>
          </a:r>
          <a:endParaRPr lang="en-US" sz="2000" kern="1200"/>
        </a:p>
      </dsp:txBody>
      <dsp:txXfrm>
        <a:off x="841" y="1765876"/>
        <a:ext cx="1529296" cy="1448389"/>
      </dsp:txXfrm>
    </dsp:sp>
    <dsp:sp modelId="{35F2723D-49F2-4784-9540-82620B15E052}">
      <dsp:nvSpPr>
        <dsp:cNvPr id="0" name=""/>
        <dsp:cNvSpPr/>
      </dsp:nvSpPr>
      <dsp:spPr>
        <a:xfrm>
          <a:off x="2218322" y="1137072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7590E3-DF9F-422D-80C9-352B0E6AC622}">
      <dsp:nvSpPr>
        <dsp:cNvPr id="0" name=""/>
        <dsp:cNvSpPr/>
      </dsp:nvSpPr>
      <dsp:spPr>
        <a:xfrm>
          <a:off x="1797765" y="1765876"/>
          <a:ext cx="1529296" cy="1448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EDA &amp; Data Cleaning/Polishing</a:t>
          </a:r>
          <a:endParaRPr lang="en-US" sz="2000" kern="1200"/>
        </a:p>
      </dsp:txBody>
      <dsp:txXfrm>
        <a:off x="1797765" y="1765876"/>
        <a:ext cx="1529296" cy="1448389"/>
      </dsp:txXfrm>
    </dsp:sp>
    <dsp:sp modelId="{81D7D2A5-7623-408D-AA3E-DEE483D218F1}">
      <dsp:nvSpPr>
        <dsp:cNvPr id="0" name=""/>
        <dsp:cNvSpPr/>
      </dsp:nvSpPr>
      <dsp:spPr>
        <a:xfrm>
          <a:off x="4015246" y="1137072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2E48C1-12B9-493F-BA2E-12237BFDEC58}">
      <dsp:nvSpPr>
        <dsp:cNvPr id="0" name=""/>
        <dsp:cNvSpPr/>
      </dsp:nvSpPr>
      <dsp:spPr>
        <a:xfrm>
          <a:off x="3594689" y="1765876"/>
          <a:ext cx="1529296" cy="1448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Preprocessing &amp; Feature Engineering</a:t>
          </a:r>
          <a:endParaRPr lang="en-US" sz="2000" kern="1200"/>
        </a:p>
      </dsp:txBody>
      <dsp:txXfrm>
        <a:off x="3594689" y="1765876"/>
        <a:ext cx="1529296" cy="1448389"/>
      </dsp:txXfrm>
    </dsp:sp>
    <dsp:sp modelId="{1EA95E7E-08B4-4CF2-AF37-BDE02CBA73E3}">
      <dsp:nvSpPr>
        <dsp:cNvPr id="0" name=""/>
        <dsp:cNvSpPr/>
      </dsp:nvSpPr>
      <dsp:spPr>
        <a:xfrm>
          <a:off x="5812170" y="1137072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54BB12-3797-4225-89A9-F5852A30B359}">
      <dsp:nvSpPr>
        <dsp:cNvPr id="0" name=""/>
        <dsp:cNvSpPr/>
      </dsp:nvSpPr>
      <dsp:spPr>
        <a:xfrm>
          <a:off x="5391613" y="1765876"/>
          <a:ext cx="1529296" cy="1448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Training &amp; Evaluating ML model</a:t>
          </a:r>
          <a:endParaRPr lang="en-US" sz="2000" kern="1200" dirty="0"/>
        </a:p>
      </dsp:txBody>
      <dsp:txXfrm>
        <a:off x="5391613" y="1765876"/>
        <a:ext cx="1529296" cy="1448389"/>
      </dsp:txXfrm>
    </dsp:sp>
    <dsp:sp modelId="{420BA849-4500-411A-BAB7-3DDE254B7965}">
      <dsp:nvSpPr>
        <dsp:cNvPr id="0" name=""/>
        <dsp:cNvSpPr/>
      </dsp:nvSpPr>
      <dsp:spPr>
        <a:xfrm>
          <a:off x="7609093" y="1137072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F98921-20F9-4F2B-8D30-184F3EB1C654}">
      <dsp:nvSpPr>
        <dsp:cNvPr id="0" name=""/>
        <dsp:cNvSpPr/>
      </dsp:nvSpPr>
      <dsp:spPr>
        <a:xfrm>
          <a:off x="7188537" y="1765876"/>
          <a:ext cx="1529296" cy="1448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Findings &amp; Conclusion</a:t>
          </a:r>
          <a:endParaRPr lang="en-US" sz="2000" kern="1200" dirty="0"/>
        </a:p>
      </dsp:txBody>
      <dsp:txXfrm>
        <a:off x="7188537" y="1765876"/>
        <a:ext cx="1529296" cy="1448389"/>
      </dsp:txXfrm>
    </dsp:sp>
    <dsp:sp modelId="{9EAAAFE8-F2C2-4E69-B60D-E2DAFE729CC3}">
      <dsp:nvSpPr>
        <dsp:cNvPr id="0" name=""/>
        <dsp:cNvSpPr/>
      </dsp:nvSpPr>
      <dsp:spPr>
        <a:xfrm>
          <a:off x="9406017" y="1137072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9C1C32-6DBD-4DC2-95C1-33205CD56142}">
      <dsp:nvSpPr>
        <dsp:cNvPr id="0" name=""/>
        <dsp:cNvSpPr/>
      </dsp:nvSpPr>
      <dsp:spPr>
        <a:xfrm>
          <a:off x="8985461" y="1765876"/>
          <a:ext cx="1529296" cy="1448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Build flask frame</a:t>
          </a:r>
          <a:endParaRPr lang="en-US" sz="2000" kern="1200" dirty="0"/>
        </a:p>
      </dsp:txBody>
      <dsp:txXfrm>
        <a:off x="8985461" y="1765876"/>
        <a:ext cx="1529296" cy="1448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A878A-DE62-45F1-A07D-2DDF31A03C36}">
      <dsp:nvSpPr>
        <dsp:cNvPr id="0" name=""/>
        <dsp:cNvSpPr/>
      </dsp:nvSpPr>
      <dsp:spPr>
        <a:xfrm>
          <a:off x="1635132" y="334284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7638" y="378554"/>
        <a:ext cx="14505" cy="2901"/>
      </dsp:txXfrm>
    </dsp:sp>
    <dsp:sp modelId="{054D757B-2BDF-4094-BFB3-3D4B9ED00FDA}">
      <dsp:nvSpPr>
        <dsp:cNvPr id="0" name=""/>
        <dsp:cNvSpPr/>
      </dsp:nvSpPr>
      <dsp:spPr>
        <a:xfrm>
          <a:off x="375543" y="1588"/>
          <a:ext cx="1261388" cy="7568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Age</a:t>
          </a:r>
          <a:endParaRPr lang="en-US" sz="2100" kern="1200"/>
        </a:p>
      </dsp:txBody>
      <dsp:txXfrm>
        <a:off x="375543" y="1588"/>
        <a:ext cx="1261388" cy="756832"/>
      </dsp:txXfrm>
    </dsp:sp>
    <dsp:sp modelId="{0BB3F714-D289-4D9A-BD3F-0023F44539E7}">
      <dsp:nvSpPr>
        <dsp:cNvPr id="0" name=""/>
        <dsp:cNvSpPr/>
      </dsp:nvSpPr>
      <dsp:spPr>
        <a:xfrm>
          <a:off x="3186639" y="334284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-111951"/>
              <a:satOff val="-6456"/>
              <a:lumOff val="66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9146" y="378554"/>
        <a:ext cx="14505" cy="2901"/>
      </dsp:txXfrm>
    </dsp:sp>
    <dsp:sp modelId="{56A88E32-418F-42E2-9CD0-25899864A603}">
      <dsp:nvSpPr>
        <dsp:cNvPr id="0" name=""/>
        <dsp:cNvSpPr/>
      </dsp:nvSpPr>
      <dsp:spPr>
        <a:xfrm>
          <a:off x="1927051" y="1588"/>
          <a:ext cx="1261388" cy="756832"/>
        </a:xfrm>
        <a:prstGeom prst="rect">
          <a:avLst/>
        </a:prstGeom>
        <a:solidFill>
          <a:schemeClr val="accent2">
            <a:hueOff val="-103955"/>
            <a:satOff val="-5995"/>
            <a:lumOff val="6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Job</a:t>
          </a:r>
          <a:endParaRPr lang="en-US" sz="2100" kern="1200"/>
        </a:p>
      </dsp:txBody>
      <dsp:txXfrm>
        <a:off x="1927051" y="1588"/>
        <a:ext cx="1261388" cy="756832"/>
      </dsp:txXfrm>
    </dsp:sp>
    <dsp:sp modelId="{9A81A3B9-086B-485F-8D7D-C8A359D05070}">
      <dsp:nvSpPr>
        <dsp:cNvPr id="0" name=""/>
        <dsp:cNvSpPr/>
      </dsp:nvSpPr>
      <dsp:spPr>
        <a:xfrm>
          <a:off x="1006238" y="756621"/>
          <a:ext cx="3103014" cy="259519"/>
        </a:xfrm>
        <a:custGeom>
          <a:avLst/>
          <a:gdLst/>
          <a:ahLst/>
          <a:cxnLst/>
          <a:rect l="0" t="0" r="0" b="0"/>
          <a:pathLst>
            <a:path>
              <a:moveTo>
                <a:pt x="3103014" y="0"/>
              </a:moveTo>
              <a:lnTo>
                <a:pt x="3103014" y="146859"/>
              </a:lnTo>
              <a:lnTo>
                <a:pt x="0" y="146859"/>
              </a:lnTo>
              <a:lnTo>
                <a:pt x="0" y="259519"/>
              </a:lnTo>
            </a:path>
          </a:pathLst>
        </a:custGeom>
        <a:noFill/>
        <a:ln w="6350" cap="flat" cmpd="sng" algn="ctr">
          <a:solidFill>
            <a:schemeClr val="accent2">
              <a:hueOff val="-223902"/>
              <a:satOff val="-12912"/>
              <a:lumOff val="13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9831" y="884930"/>
        <a:ext cx="155827" cy="2901"/>
      </dsp:txXfrm>
    </dsp:sp>
    <dsp:sp modelId="{25E046CD-CF56-4EB3-8496-4035DE22E923}">
      <dsp:nvSpPr>
        <dsp:cNvPr id="0" name=""/>
        <dsp:cNvSpPr/>
      </dsp:nvSpPr>
      <dsp:spPr>
        <a:xfrm>
          <a:off x="3478558" y="1588"/>
          <a:ext cx="1261388" cy="75683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Marital</a:t>
          </a:r>
          <a:endParaRPr lang="en-US" sz="2100" kern="1200"/>
        </a:p>
      </dsp:txBody>
      <dsp:txXfrm>
        <a:off x="3478558" y="1588"/>
        <a:ext cx="1261388" cy="756832"/>
      </dsp:txXfrm>
    </dsp:sp>
    <dsp:sp modelId="{B30D7F67-0D3E-4AA6-99D4-FD860297EFAB}">
      <dsp:nvSpPr>
        <dsp:cNvPr id="0" name=""/>
        <dsp:cNvSpPr/>
      </dsp:nvSpPr>
      <dsp:spPr>
        <a:xfrm>
          <a:off x="1635132" y="1381236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-335853"/>
              <a:satOff val="-19368"/>
              <a:lumOff val="199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7638" y="1425506"/>
        <a:ext cx="14505" cy="2901"/>
      </dsp:txXfrm>
    </dsp:sp>
    <dsp:sp modelId="{CC598EE5-6804-4CE1-B015-5587CF92272A}">
      <dsp:nvSpPr>
        <dsp:cNvPr id="0" name=""/>
        <dsp:cNvSpPr/>
      </dsp:nvSpPr>
      <dsp:spPr>
        <a:xfrm>
          <a:off x="375543" y="1048540"/>
          <a:ext cx="1261388" cy="756832"/>
        </a:xfrm>
        <a:prstGeom prst="rect">
          <a:avLst/>
        </a:prstGeom>
        <a:solidFill>
          <a:schemeClr val="accent2">
            <a:hueOff val="-311864"/>
            <a:satOff val="-17985"/>
            <a:lumOff val="18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Education</a:t>
          </a:r>
          <a:endParaRPr lang="en-US" sz="2100" kern="1200"/>
        </a:p>
      </dsp:txBody>
      <dsp:txXfrm>
        <a:off x="375543" y="1048540"/>
        <a:ext cx="1261388" cy="756832"/>
      </dsp:txXfrm>
    </dsp:sp>
    <dsp:sp modelId="{4DC5DE10-5631-471E-AF90-F0A795DAB90F}">
      <dsp:nvSpPr>
        <dsp:cNvPr id="0" name=""/>
        <dsp:cNvSpPr/>
      </dsp:nvSpPr>
      <dsp:spPr>
        <a:xfrm>
          <a:off x="3186639" y="1381236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-447804"/>
              <a:satOff val="-25824"/>
              <a:lumOff val="265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9146" y="1425506"/>
        <a:ext cx="14505" cy="2901"/>
      </dsp:txXfrm>
    </dsp:sp>
    <dsp:sp modelId="{7C044177-50E4-4A05-AFF7-291EBCEF1F6E}">
      <dsp:nvSpPr>
        <dsp:cNvPr id="0" name=""/>
        <dsp:cNvSpPr/>
      </dsp:nvSpPr>
      <dsp:spPr>
        <a:xfrm>
          <a:off x="1927051" y="1048540"/>
          <a:ext cx="1261388" cy="756832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Default</a:t>
          </a:r>
          <a:endParaRPr lang="en-US" sz="2100" kern="1200"/>
        </a:p>
      </dsp:txBody>
      <dsp:txXfrm>
        <a:off x="1927051" y="1048540"/>
        <a:ext cx="1261388" cy="756832"/>
      </dsp:txXfrm>
    </dsp:sp>
    <dsp:sp modelId="{4F052200-0751-471D-8A41-A287FE646174}">
      <dsp:nvSpPr>
        <dsp:cNvPr id="0" name=""/>
        <dsp:cNvSpPr/>
      </dsp:nvSpPr>
      <dsp:spPr>
        <a:xfrm>
          <a:off x="1006238" y="1803573"/>
          <a:ext cx="3103014" cy="259519"/>
        </a:xfrm>
        <a:custGeom>
          <a:avLst/>
          <a:gdLst/>
          <a:ahLst/>
          <a:cxnLst/>
          <a:rect l="0" t="0" r="0" b="0"/>
          <a:pathLst>
            <a:path>
              <a:moveTo>
                <a:pt x="3103014" y="0"/>
              </a:moveTo>
              <a:lnTo>
                <a:pt x="3103014" y="146859"/>
              </a:lnTo>
              <a:lnTo>
                <a:pt x="0" y="146859"/>
              </a:lnTo>
              <a:lnTo>
                <a:pt x="0" y="259519"/>
              </a:lnTo>
            </a:path>
          </a:pathLst>
        </a:custGeom>
        <a:noFill/>
        <a:ln w="6350" cap="flat" cmpd="sng" algn="ctr">
          <a:solidFill>
            <a:schemeClr val="accent2">
              <a:hueOff val="-559755"/>
              <a:satOff val="-32280"/>
              <a:lumOff val="33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9831" y="1931882"/>
        <a:ext cx="155827" cy="2901"/>
      </dsp:txXfrm>
    </dsp:sp>
    <dsp:sp modelId="{7B05F06C-2531-48FA-8563-A53389F8A021}">
      <dsp:nvSpPr>
        <dsp:cNvPr id="0" name=""/>
        <dsp:cNvSpPr/>
      </dsp:nvSpPr>
      <dsp:spPr>
        <a:xfrm>
          <a:off x="3478558" y="1048540"/>
          <a:ext cx="1261388" cy="756832"/>
        </a:xfrm>
        <a:prstGeom prst="rect">
          <a:avLst/>
        </a:prstGeom>
        <a:solidFill>
          <a:schemeClr val="accent2">
            <a:hueOff val="-519773"/>
            <a:satOff val="-29974"/>
            <a:lumOff val="3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Balance</a:t>
          </a:r>
          <a:endParaRPr lang="en-US" sz="2100" kern="1200"/>
        </a:p>
      </dsp:txBody>
      <dsp:txXfrm>
        <a:off x="3478558" y="1048540"/>
        <a:ext cx="1261388" cy="756832"/>
      </dsp:txXfrm>
    </dsp:sp>
    <dsp:sp modelId="{79932790-0463-4604-8C82-FEB1CA6C8AA6}">
      <dsp:nvSpPr>
        <dsp:cNvPr id="0" name=""/>
        <dsp:cNvSpPr/>
      </dsp:nvSpPr>
      <dsp:spPr>
        <a:xfrm>
          <a:off x="1635132" y="2428189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-671706"/>
              <a:satOff val="-38736"/>
              <a:lumOff val="39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7638" y="2472458"/>
        <a:ext cx="14505" cy="2901"/>
      </dsp:txXfrm>
    </dsp:sp>
    <dsp:sp modelId="{1A2C457D-0E20-46D9-B06F-CC4372C642A3}">
      <dsp:nvSpPr>
        <dsp:cNvPr id="0" name=""/>
        <dsp:cNvSpPr/>
      </dsp:nvSpPr>
      <dsp:spPr>
        <a:xfrm>
          <a:off x="375543" y="2095492"/>
          <a:ext cx="1261388" cy="75683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Housing</a:t>
          </a:r>
          <a:endParaRPr lang="en-US" sz="2100" kern="1200"/>
        </a:p>
      </dsp:txBody>
      <dsp:txXfrm>
        <a:off x="375543" y="2095492"/>
        <a:ext cx="1261388" cy="756832"/>
      </dsp:txXfrm>
    </dsp:sp>
    <dsp:sp modelId="{41240EE8-FE5D-48A1-A763-4E128020F125}">
      <dsp:nvSpPr>
        <dsp:cNvPr id="0" name=""/>
        <dsp:cNvSpPr/>
      </dsp:nvSpPr>
      <dsp:spPr>
        <a:xfrm>
          <a:off x="3186639" y="2428189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-783657"/>
              <a:satOff val="-45192"/>
              <a:lumOff val="464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9146" y="2472458"/>
        <a:ext cx="14505" cy="2901"/>
      </dsp:txXfrm>
    </dsp:sp>
    <dsp:sp modelId="{C4BDE8A7-CEA6-4D76-B7A8-A2FBD9A83772}">
      <dsp:nvSpPr>
        <dsp:cNvPr id="0" name=""/>
        <dsp:cNvSpPr/>
      </dsp:nvSpPr>
      <dsp:spPr>
        <a:xfrm>
          <a:off x="1927051" y="2095492"/>
          <a:ext cx="1261388" cy="75683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Loan</a:t>
          </a:r>
          <a:endParaRPr lang="en-US" sz="2100" kern="1200"/>
        </a:p>
      </dsp:txBody>
      <dsp:txXfrm>
        <a:off x="1927051" y="2095492"/>
        <a:ext cx="1261388" cy="756832"/>
      </dsp:txXfrm>
    </dsp:sp>
    <dsp:sp modelId="{50754F4A-692D-4A30-98B4-E936D65D42FC}">
      <dsp:nvSpPr>
        <dsp:cNvPr id="0" name=""/>
        <dsp:cNvSpPr/>
      </dsp:nvSpPr>
      <dsp:spPr>
        <a:xfrm>
          <a:off x="1006238" y="2850525"/>
          <a:ext cx="3103014" cy="259519"/>
        </a:xfrm>
        <a:custGeom>
          <a:avLst/>
          <a:gdLst/>
          <a:ahLst/>
          <a:cxnLst/>
          <a:rect l="0" t="0" r="0" b="0"/>
          <a:pathLst>
            <a:path>
              <a:moveTo>
                <a:pt x="3103014" y="0"/>
              </a:moveTo>
              <a:lnTo>
                <a:pt x="3103014" y="146859"/>
              </a:lnTo>
              <a:lnTo>
                <a:pt x="0" y="146859"/>
              </a:lnTo>
              <a:lnTo>
                <a:pt x="0" y="259519"/>
              </a:lnTo>
            </a:path>
          </a:pathLst>
        </a:custGeom>
        <a:noFill/>
        <a:ln w="6350" cap="flat" cmpd="sng" algn="ctr">
          <a:solidFill>
            <a:schemeClr val="accent2">
              <a:hueOff val="-895608"/>
              <a:satOff val="-51648"/>
              <a:lumOff val="531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9831" y="2978834"/>
        <a:ext cx="155827" cy="2901"/>
      </dsp:txXfrm>
    </dsp:sp>
    <dsp:sp modelId="{29CE4588-70C5-4760-87AF-2612CF9695DF}">
      <dsp:nvSpPr>
        <dsp:cNvPr id="0" name=""/>
        <dsp:cNvSpPr/>
      </dsp:nvSpPr>
      <dsp:spPr>
        <a:xfrm>
          <a:off x="3478558" y="2095492"/>
          <a:ext cx="1261388" cy="756832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Contact</a:t>
          </a:r>
          <a:endParaRPr lang="en-US" sz="2100" kern="1200"/>
        </a:p>
      </dsp:txBody>
      <dsp:txXfrm>
        <a:off x="3478558" y="2095492"/>
        <a:ext cx="1261388" cy="756832"/>
      </dsp:txXfrm>
    </dsp:sp>
    <dsp:sp modelId="{F7BF64AB-6758-4C1A-B636-245F3E8C4D31}">
      <dsp:nvSpPr>
        <dsp:cNvPr id="0" name=""/>
        <dsp:cNvSpPr/>
      </dsp:nvSpPr>
      <dsp:spPr>
        <a:xfrm>
          <a:off x="1635132" y="3475141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-1007559"/>
              <a:satOff val="-58104"/>
              <a:lumOff val="59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7638" y="3519410"/>
        <a:ext cx="14505" cy="2901"/>
      </dsp:txXfrm>
    </dsp:sp>
    <dsp:sp modelId="{1DFBAEE2-5BDA-4A53-A045-9B6B5B3249C8}">
      <dsp:nvSpPr>
        <dsp:cNvPr id="0" name=""/>
        <dsp:cNvSpPr/>
      </dsp:nvSpPr>
      <dsp:spPr>
        <a:xfrm>
          <a:off x="375543" y="3142444"/>
          <a:ext cx="1261388" cy="756832"/>
        </a:xfrm>
        <a:prstGeom prst="rect">
          <a:avLst/>
        </a:prstGeom>
        <a:solidFill>
          <a:schemeClr val="accent2">
            <a:hueOff val="-935590"/>
            <a:satOff val="-53954"/>
            <a:lumOff val="5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Day</a:t>
          </a:r>
          <a:endParaRPr lang="en-US" sz="2100" kern="1200"/>
        </a:p>
      </dsp:txBody>
      <dsp:txXfrm>
        <a:off x="375543" y="3142444"/>
        <a:ext cx="1261388" cy="756832"/>
      </dsp:txXfrm>
    </dsp:sp>
    <dsp:sp modelId="{91CC8797-6399-4301-B9DE-B0E5D2355CF9}">
      <dsp:nvSpPr>
        <dsp:cNvPr id="0" name=""/>
        <dsp:cNvSpPr/>
      </dsp:nvSpPr>
      <dsp:spPr>
        <a:xfrm>
          <a:off x="3186639" y="3475141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-1119510"/>
              <a:satOff val="-64560"/>
              <a:lumOff val="66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9146" y="3519410"/>
        <a:ext cx="14505" cy="2901"/>
      </dsp:txXfrm>
    </dsp:sp>
    <dsp:sp modelId="{CA320CD7-A830-4794-BCBF-02AF0E969AEA}">
      <dsp:nvSpPr>
        <dsp:cNvPr id="0" name=""/>
        <dsp:cNvSpPr/>
      </dsp:nvSpPr>
      <dsp:spPr>
        <a:xfrm>
          <a:off x="1927051" y="3142444"/>
          <a:ext cx="1261388" cy="75683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Month</a:t>
          </a:r>
          <a:endParaRPr lang="en-US" sz="2100" kern="1200"/>
        </a:p>
      </dsp:txBody>
      <dsp:txXfrm>
        <a:off x="1927051" y="3142444"/>
        <a:ext cx="1261388" cy="756832"/>
      </dsp:txXfrm>
    </dsp:sp>
    <dsp:sp modelId="{D96ED323-DDBF-40C0-9120-B1B11C02F3B9}">
      <dsp:nvSpPr>
        <dsp:cNvPr id="0" name=""/>
        <dsp:cNvSpPr/>
      </dsp:nvSpPr>
      <dsp:spPr>
        <a:xfrm>
          <a:off x="1006238" y="3897477"/>
          <a:ext cx="3103014" cy="259519"/>
        </a:xfrm>
        <a:custGeom>
          <a:avLst/>
          <a:gdLst/>
          <a:ahLst/>
          <a:cxnLst/>
          <a:rect l="0" t="0" r="0" b="0"/>
          <a:pathLst>
            <a:path>
              <a:moveTo>
                <a:pt x="3103014" y="0"/>
              </a:moveTo>
              <a:lnTo>
                <a:pt x="3103014" y="146859"/>
              </a:lnTo>
              <a:lnTo>
                <a:pt x="0" y="146859"/>
              </a:lnTo>
              <a:lnTo>
                <a:pt x="0" y="259519"/>
              </a:lnTo>
            </a:path>
          </a:pathLst>
        </a:custGeom>
        <a:noFill/>
        <a:ln w="6350" cap="flat" cmpd="sng" algn="ctr">
          <a:solidFill>
            <a:schemeClr val="accent2">
              <a:hueOff val="-1231461"/>
              <a:satOff val="-71016"/>
              <a:lumOff val="730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9831" y="4025786"/>
        <a:ext cx="155827" cy="2901"/>
      </dsp:txXfrm>
    </dsp:sp>
    <dsp:sp modelId="{DDD72A3A-FC03-4536-844D-FB2C670BEC38}">
      <dsp:nvSpPr>
        <dsp:cNvPr id="0" name=""/>
        <dsp:cNvSpPr/>
      </dsp:nvSpPr>
      <dsp:spPr>
        <a:xfrm>
          <a:off x="3478558" y="3142444"/>
          <a:ext cx="1261388" cy="756832"/>
        </a:xfrm>
        <a:prstGeom prst="rect">
          <a:avLst/>
        </a:prstGeom>
        <a:solidFill>
          <a:schemeClr val="accent2">
            <a:hueOff val="-1143499"/>
            <a:satOff val="-65943"/>
            <a:lumOff val="67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Duration</a:t>
          </a:r>
          <a:endParaRPr lang="en-US" sz="2100" kern="1200"/>
        </a:p>
      </dsp:txBody>
      <dsp:txXfrm>
        <a:off x="3478558" y="3142444"/>
        <a:ext cx="1261388" cy="756832"/>
      </dsp:txXfrm>
    </dsp:sp>
    <dsp:sp modelId="{11E11003-5FC3-4C32-A316-B9EF5C14E97D}">
      <dsp:nvSpPr>
        <dsp:cNvPr id="0" name=""/>
        <dsp:cNvSpPr/>
      </dsp:nvSpPr>
      <dsp:spPr>
        <a:xfrm>
          <a:off x="1635132" y="4522093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-1343412"/>
              <a:satOff val="-77472"/>
              <a:lumOff val="796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7638" y="4566362"/>
        <a:ext cx="14505" cy="2901"/>
      </dsp:txXfrm>
    </dsp:sp>
    <dsp:sp modelId="{98666018-0131-4404-AE7B-3167798346D6}">
      <dsp:nvSpPr>
        <dsp:cNvPr id="0" name=""/>
        <dsp:cNvSpPr/>
      </dsp:nvSpPr>
      <dsp:spPr>
        <a:xfrm>
          <a:off x="375543" y="4189396"/>
          <a:ext cx="1261388" cy="756832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Campaign</a:t>
          </a:r>
          <a:endParaRPr lang="en-US" sz="2100" kern="1200"/>
        </a:p>
      </dsp:txBody>
      <dsp:txXfrm>
        <a:off x="375543" y="4189396"/>
        <a:ext cx="1261388" cy="756832"/>
      </dsp:txXfrm>
    </dsp:sp>
    <dsp:sp modelId="{E70E2EEC-15D8-47BB-AA86-E1D9D86E4EA7}">
      <dsp:nvSpPr>
        <dsp:cNvPr id="0" name=""/>
        <dsp:cNvSpPr/>
      </dsp:nvSpPr>
      <dsp:spPr>
        <a:xfrm>
          <a:off x="3186639" y="4522093"/>
          <a:ext cx="259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19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9146" y="4566362"/>
        <a:ext cx="14505" cy="2901"/>
      </dsp:txXfrm>
    </dsp:sp>
    <dsp:sp modelId="{BDC9790B-7950-4D76-BAB6-023C320E2540}">
      <dsp:nvSpPr>
        <dsp:cNvPr id="0" name=""/>
        <dsp:cNvSpPr/>
      </dsp:nvSpPr>
      <dsp:spPr>
        <a:xfrm>
          <a:off x="1927051" y="4189396"/>
          <a:ext cx="1261388" cy="756832"/>
        </a:xfrm>
        <a:prstGeom prst="rect">
          <a:avLst/>
        </a:prstGeom>
        <a:solidFill>
          <a:schemeClr val="accent2">
            <a:hueOff val="-1351408"/>
            <a:satOff val="-77933"/>
            <a:lumOff val="80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Pdays</a:t>
          </a:r>
          <a:endParaRPr lang="en-US" sz="2100" kern="1200"/>
        </a:p>
      </dsp:txBody>
      <dsp:txXfrm>
        <a:off x="1927051" y="4189396"/>
        <a:ext cx="1261388" cy="756832"/>
      </dsp:txXfrm>
    </dsp:sp>
    <dsp:sp modelId="{096FD12A-BD07-412F-9518-3D19299EE3DD}">
      <dsp:nvSpPr>
        <dsp:cNvPr id="0" name=""/>
        <dsp:cNvSpPr/>
      </dsp:nvSpPr>
      <dsp:spPr>
        <a:xfrm>
          <a:off x="3478558" y="4189396"/>
          <a:ext cx="1261388" cy="75683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09" tIns="64880" rIns="61809" bIns="648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Poutcome</a:t>
          </a:r>
          <a:endParaRPr lang="en-US" sz="2100" kern="1200"/>
        </a:p>
      </dsp:txBody>
      <dsp:txXfrm>
        <a:off x="3478558" y="4189396"/>
        <a:ext cx="1261388" cy="756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4CD52-0049-4763-9CC2-31B1AF076864}">
      <dsp:nvSpPr>
        <dsp:cNvPr id="0" name=""/>
        <dsp:cNvSpPr/>
      </dsp:nvSpPr>
      <dsp:spPr>
        <a:xfrm>
          <a:off x="2856407" y="80602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848489"/>
        <a:ext cx="32574" cy="6514"/>
      </dsp:txXfrm>
    </dsp:sp>
    <dsp:sp modelId="{30C313FF-F536-4455-92F2-DB2ECCF21114}">
      <dsp:nvSpPr>
        <dsp:cNvPr id="0" name=""/>
        <dsp:cNvSpPr/>
      </dsp:nvSpPr>
      <dsp:spPr>
        <a:xfrm>
          <a:off x="25605" y="1966"/>
          <a:ext cx="2832601" cy="16995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kern="1200" dirty="0"/>
            <a:t>Logistic Regression</a:t>
          </a:r>
          <a:endParaRPr lang="en-US" sz="3200" kern="1200" dirty="0"/>
        </a:p>
      </dsp:txBody>
      <dsp:txXfrm>
        <a:off x="25605" y="1966"/>
        <a:ext cx="2832601" cy="1699561"/>
      </dsp:txXfrm>
    </dsp:sp>
    <dsp:sp modelId="{162B9BB5-2E64-4CD4-92F1-901D18DA048E}">
      <dsp:nvSpPr>
        <dsp:cNvPr id="0" name=""/>
        <dsp:cNvSpPr/>
      </dsp:nvSpPr>
      <dsp:spPr>
        <a:xfrm>
          <a:off x="1441906" y="169972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2006919"/>
        <a:ext cx="177224" cy="6514"/>
      </dsp:txXfrm>
    </dsp:sp>
    <dsp:sp modelId="{FAB47BB2-D76C-45D0-B7A3-761ED97F93E1}">
      <dsp:nvSpPr>
        <dsp:cNvPr id="0" name=""/>
        <dsp:cNvSpPr/>
      </dsp:nvSpPr>
      <dsp:spPr>
        <a:xfrm>
          <a:off x="3509705" y="1966"/>
          <a:ext cx="2832601" cy="1699561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kern="1200" dirty="0"/>
            <a:t>Support Vector Machine (SVM)</a:t>
          </a:r>
          <a:endParaRPr lang="en-US" sz="3200" kern="1200" dirty="0"/>
        </a:p>
      </dsp:txBody>
      <dsp:txXfrm>
        <a:off x="3509705" y="1966"/>
        <a:ext cx="2832601" cy="1699561"/>
      </dsp:txXfrm>
    </dsp:sp>
    <dsp:sp modelId="{028C3655-38CD-49D3-9B65-467A2682D220}">
      <dsp:nvSpPr>
        <dsp:cNvPr id="0" name=""/>
        <dsp:cNvSpPr/>
      </dsp:nvSpPr>
      <dsp:spPr>
        <a:xfrm>
          <a:off x="2856407" y="315708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3199549"/>
        <a:ext cx="32574" cy="6514"/>
      </dsp:txXfrm>
    </dsp:sp>
    <dsp:sp modelId="{BFC6F14E-2B03-47D4-9EE0-C9B64BEA90B5}">
      <dsp:nvSpPr>
        <dsp:cNvPr id="0" name=""/>
        <dsp:cNvSpPr/>
      </dsp:nvSpPr>
      <dsp:spPr>
        <a:xfrm>
          <a:off x="25605" y="2353025"/>
          <a:ext cx="2832601" cy="1699561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Decision Tree</a:t>
          </a:r>
          <a:endParaRPr lang="en-US" sz="3200" kern="1200"/>
        </a:p>
      </dsp:txBody>
      <dsp:txXfrm>
        <a:off x="25605" y="2353025"/>
        <a:ext cx="2832601" cy="1699561"/>
      </dsp:txXfrm>
    </dsp:sp>
    <dsp:sp modelId="{7AFBBA29-96D2-4219-B0D3-AF0CEADFB31B}">
      <dsp:nvSpPr>
        <dsp:cNvPr id="0" name=""/>
        <dsp:cNvSpPr/>
      </dsp:nvSpPr>
      <dsp:spPr>
        <a:xfrm>
          <a:off x="1441906" y="405078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4357978"/>
        <a:ext cx="177224" cy="6514"/>
      </dsp:txXfrm>
    </dsp:sp>
    <dsp:sp modelId="{B5BD6F71-B863-4A98-AE50-95D224F604F2}">
      <dsp:nvSpPr>
        <dsp:cNvPr id="0" name=""/>
        <dsp:cNvSpPr/>
      </dsp:nvSpPr>
      <dsp:spPr>
        <a:xfrm>
          <a:off x="3509705" y="2353025"/>
          <a:ext cx="2832601" cy="1699561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K-Nearest Neighbors</a:t>
          </a:r>
          <a:endParaRPr lang="en-US" sz="3200" kern="1200"/>
        </a:p>
      </dsp:txBody>
      <dsp:txXfrm>
        <a:off x="3509705" y="2353025"/>
        <a:ext cx="2832601" cy="1699561"/>
      </dsp:txXfrm>
    </dsp:sp>
    <dsp:sp modelId="{81F1742D-7917-4308-8115-71EE105C437A}">
      <dsp:nvSpPr>
        <dsp:cNvPr id="0" name=""/>
        <dsp:cNvSpPr/>
      </dsp:nvSpPr>
      <dsp:spPr>
        <a:xfrm>
          <a:off x="2856407" y="550814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5550608"/>
        <a:ext cx="32574" cy="6514"/>
      </dsp:txXfrm>
    </dsp:sp>
    <dsp:sp modelId="{B99CF6C3-1F2B-4F94-81C3-B1265FE527BF}">
      <dsp:nvSpPr>
        <dsp:cNvPr id="0" name=""/>
        <dsp:cNvSpPr/>
      </dsp:nvSpPr>
      <dsp:spPr>
        <a:xfrm>
          <a:off x="25605" y="4704085"/>
          <a:ext cx="2832601" cy="1699561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Naive Bayes</a:t>
          </a:r>
          <a:endParaRPr lang="en-US" sz="3200" kern="1200"/>
        </a:p>
      </dsp:txBody>
      <dsp:txXfrm>
        <a:off x="25605" y="4704085"/>
        <a:ext cx="2832601" cy="1699561"/>
      </dsp:txXfrm>
    </dsp:sp>
    <dsp:sp modelId="{9F66E0CF-8949-4ABE-AFB2-9BCCD457CCDC}">
      <dsp:nvSpPr>
        <dsp:cNvPr id="0" name=""/>
        <dsp:cNvSpPr/>
      </dsp:nvSpPr>
      <dsp:spPr>
        <a:xfrm>
          <a:off x="3509705" y="4704085"/>
          <a:ext cx="2832601" cy="169956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Random Forest</a:t>
          </a:r>
          <a:br>
            <a:rPr lang="en-CA" sz="3200" b="0" kern="1200"/>
          </a:br>
          <a:endParaRPr lang="en-US" sz="3200" kern="1200"/>
        </a:p>
      </dsp:txBody>
      <dsp:txXfrm>
        <a:off x="3509705" y="4704085"/>
        <a:ext cx="2832601" cy="1699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BDFA-40ED-10A1-A0A2-7C6F282F8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3AC05-5FB0-1B19-D615-E9D5DE39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E70EB-959E-E8FA-3FBA-E649ADDD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364E-4A09-BCBA-FF23-AFC7DDE6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0956-855F-42D3-60A2-F6A691EF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3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011F-99EB-54F7-7E1C-2B4E52D9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A90B9-1EA8-8582-E244-1131523E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FFC7-9DC1-245E-106D-25FB7DDD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28EE-E7B9-830A-81C9-C8C50BE9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201C-D5F1-EBCD-30F7-51ED3D4A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62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97B0D-750E-D545-5BFA-926469BFA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B82FB-EB14-48CB-4E63-E0EC36D57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6D67-A712-5613-6CE7-6476D15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4C8A-A0D5-4967-B75F-047AED5A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6F37-4091-2A86-8743-714882D1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6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F0F3-BDD5-F444-0080-BA7E3C1A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19B5-695C-BF9E-568C-625DF955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78D6-F350-2CF7-B26E-955BBBC7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6713-B75E-FD82-EF72-CC683393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97FF-2A31-78DE-A450-68BEF04C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5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7ED7-1906-3C5C-9819-6FD3E85C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B1D1-24E9-5B4F-35E1-CC5DFD3D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030D-5084-F3CE-D125-41325863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254E-C3FB-AACB-3A4C-8AF942D7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A6EC-9DD2-8AB1-B368-151B76D2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7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7E26-2380-5952-C648-29BD970A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C293-E8EA-579B-7146-4978D1C95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F7C-EDA7-1F71-F82F-587B5F39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AF563-AACB-443E-5F4D-A22BD34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F7A04-5727-4645-9B83-72528459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8492-395F-5E6A-006F-9A495B25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07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B043-7488-60E8-8F9D-A79EDC9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51104-1C25-94F4-F720-5404E741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90494-74F6-6E8A-C5CF-7E1949AA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4F2D6-0635-D13E-FA06-AE74D2711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EBB34-633B-1C14-E484-791A44100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4888B-A082-E42C-DBAB-6343F86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8A8D9-887C-9578-7901-CA41F459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45F5C-70D6-FCFA-68D7-2ADD12FC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17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969C-AE57-9FC2-9D79-A9EBAE80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E78DE-91C8-C35F-8F04-FEE312AB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D8179-8A84-9A03-7339-A0BDDD3E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932C9-8E1F-31D5-004B-CA4FAB06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9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1970B-CD10-A9A6-8EED-3D0D0AB4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BA8F3-85C0-3E33-9FCF-9E83048B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8B145-DF57-7505-E682-C148EA8E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1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3698-5F82-D439-63D3-FB01DDE2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2EF7-C037-279C-001F-1E0C5713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B8DDF-B5DC-1681-0657-2FC6F46A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D55EF-A192-B965-0E52-55113478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50C03-832B-072E-1904-D5170D9D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EB79-C0A8-3C54-A3F7-B2DBF5B6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12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36AD-B2BF-6FF1-F110-7FEDD606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C980C-B855-2406-D33F-CFB18C3CD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C4749-C76E-8E79-E1ED-366F0E60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3B9A-E70F-F7DA-0B1A-B2F5CC10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EC8A8-A3C9-7057-3C26-B7D13DEF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D7D7-EDDA-8E00-4D9A-E4514479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79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41287-5919-CDA1-82FF-88CE10A0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5E298-2E00-B1BA-9F5B-B6782D9F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C96C-1587-3857-2238-5B41F7188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2FA9-2246-483D-9031-914E0171DA15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3B15-995C-C2FC-53A1-360D98908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69CC-CB3C-1DD5-1C17-9EC8B8E46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7E57-7762-4D65-BB32-A24C507E9B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7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Graph">
            <a:extLst>
              <a:ext uri="{FF2B5EF4-FFF2-40B4-BE49-F238E27FC236}">
                <a16:creationId xmlns:a16="http://schemas.microsoft.com/office/drawing/2014/main" id="{57C8D2C7-2CE8-D387-AD4A-926A448B8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59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A363B5-CD42-A908-EE0B-663FFDF7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" y="1436990"/>
            <a:ext cx="4143982" cy="399766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>
                <a:solidFill>
                  <a:schemeClr val="accent4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Predictive Analytics for Bank Term Deposit Subscriptions</a:t>
            </a:r>
            <a:endParaRPr lang="en-US" sz="4000" b="1" dirty="0">
              <a:solidFill>
                <a:schemeClr val="accent4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10AE1-767C-D295-4881-F3C6898665BA}"/>
              </a:ext>
            </a:extLst>
          </p:cNvPr>
          <p:cNvSpPr txBox="1"/>
          <p:nvPr/>
        </p:nvSpPr>
        <p:spPr>
          <a:xfrm>
            <a:off x="795130" y="5754757"/>
            <a:ext cx="1678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By </a:t>
            </a:r>
          </a:p>
          <a:p>
            <a:pPr algn="ctr"/>
            <a:r>
              <a:rPr lang="en-US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Mina Botros</a:t>
            </a:r>
            <a:endParaRPr lang="en-CA" sz="20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C9CA2-4C02-1FC9-784B-DB421FDE6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B4B8E1-BD16-0096-6A08-7CF4C8A3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Fourth: Training &amp; Evaluating ML model</a:t>
            </a:r>
            <a:br>
              <a:rPr lang="en-CA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3D9E05-6BEF-B3D8-A7AD-A80D7E66D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53731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52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D0DF1-6CB2-FC1E-BB80-1E7396C3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4675"/>
            <a:ext cx="3350342" cy="4259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74C15-4441-73C0-73B1-E4EC360372EA}"/>
              </a:ext>
            </a:extLst>
          </p:cNvPr>
          <p:cNvSpPr txBox="1"/>
          <p:nvPr/>
        </p:nvSpPr>
        <p:spPr>
          <a:xfrm>
            <a:off x="149225" y="4907270"/>
            <a:ext cx="2925763" cy="850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CA" sz="13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Logistic Regression</a:t>
            </a:r>
          </a:p>
          <a:p>
            <a:pPr algn="ctr">
              <a:spcAft>
                <a:spcPts val="600"/>
              </a:spcAft>
            </a:pPr>
            <a:br>
              <a:rPr lang="en-CA" sz="13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CA" sz="13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11B1E-D657-CB1F-5416-AA6199D2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67" y="574675"/>
            <a:ext cx="4734233" cy="4259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2A709-128F-681B-3E0C-3A59A039BA32}"/>
              </a:ext>
            </a:extLst>
          </p:cNvPr>
          <p:cNvSpPr txBox="1"/>
          <p:nvPr/>
        </p:nvSpPr>
        <p:spPr>
          <a:xfrm>
            <a:off x="3233737" y="4907270"/>
            <a:ext cx="5453063" cy="850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CA" sz="1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Support Vector Machine (SVM)</a:t>
            </a:r>
          </a:p>
          <a:p>
            <a:pPr algn="ctr">
              <a:spcAft>
                <a:spcPts val="600"/>
              </a:spcAft>
            </a:pPr>
            <a:br>
              <a:rPr lang="en-CA" sz="1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CA" sz="1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C2032B-B40A-91EF-CB54-882EE629B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175" y="574675"/>
            <a:ext cx="3121025" cy="4259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70410B-9484-F34B-C0F1-C13FEB7815BC}"/>
              </a:ext>
            </a:extLst>
          </p:cNvPr>
          <p:cNvSpPr txBox="1"/>
          <p:nvPr/>
        </p:nvSpPr>
        <p:spPr>
          <a:xfrm>
            <a:off x="8766174" y="4907270"/>
            <a:ext cx="3121025" cy="850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CA" sz="1300" b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Decision Tree</a:t>
            </a:r>
            <a:endParaRPr lang="en-CA" sz="13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87A36-F779-9398-2A06-57694753EDCE}"/>
              </a:ext>
            </a:extLst>
          </p:cNvPr>
          <p:cNvSpPr txBox="1"/>
          <p:nvPr/>
        </p:nvSpPr>
        <p:spPr>
          <a:xfrm>
            <a:off x="824846" y="493145"/>
            <a:ext cx="2837467" cy="35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CA" sz="1710" b="1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K-Nearest Neighbors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30AE3-66E2-B863-7F1E-78D0C6A93325}"/>
              </a:ext>
            </a:extLst>
          </p:cNvPr>
          <p:cNvSpPr txBox="1"/>
          <p:nvPr/>
        </p:nvSpPr>
        <p:spPr>
          <a:xfrm>
            <a:off x="5043387" y="493145"/>
            <a:ext cx="2102177" cy="35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CA" sz="1710" b="1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Naive Bayes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275B0-06E1-6D7C-5CFB-E5D54673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44" y="960931"/>
            <a:ext cx="4171817" cy="4692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8E33A9-76B4-FC4E-C416-09EE1520EA9B}"/>
              </a:ext>
            </a:extLst>
          </p:cNvPr>
          <p:cNvSpPr txBox="1"/>
          <p:nvPr/>
        </p:nvSpPr>
        <p:spPr>
          <a:xfrm>
            <a:off x="9096866" y="493145"/>
            <a:ext cx="2441542" cy="35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CA" sz="1710" b="1" kern="1200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Random Forest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376E44-0C04-F8BC-2433-C04D3E2BB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074" y="1083480"/>
            <a:ext cx="3139126" cy="4570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88475D-1CB5-DF33-1843-45F64AA70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083479"/>
            <a:ext cx="4029959" cy="45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0F5BF-A210-76D1-6332-4FFD4598C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6" y="511277"/>
            <a:ext cx="10432026" cy="5665686"/>
          </a:xfrm>
        </p:spPr>
      </p:pic>
    </p:spTree>
    <p:extLst>
      <p:ext uri="{BB962C8B-B14F-4D97-AF65-F5344CB8AC3E}">
        <p14:creationId xmlns:p14="http://schemas.microsoft.com/office/powerpoint/2010/main" val="324069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F62F1-B14A-17EA-587A-A087444C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0" y="254738"/>
            <a:ext cx="3041803" cy="133022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vl="0"/>
            <a:r>
              <a:rPr lang="en-US" sz="4000" b="1" dirty="0">
                <a:solidFill>
                  <a:srgbClr val="FFFFFF"/>
                </a:solidFill>
              </a:rPr>
              <a:t>Fifth: 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Findings &amp; Conclusion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3EDBE-F5A0-4B81-055E-3D10A9EB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76" y="167148"/>
            <a:ext cx="7871555" cy="6418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00434-D4D9-23AA-88E8-6E6A8E27EA3C}"/>
              </a:ext>
            </a:extLst>
          </p:cNvPr>
          <p:cNvSpPr txBox="1"/>
          <p:nvPr/>
        </p:nvSpPr>
        <p:spPr>
          <a:xfrm>
            <a:off x="372534" y="2370666"/>
            <a:ext cx="3237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So, </a:t>
            </a:r>
            <a:r>
              <a:rPr lang="en-US" sz="36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Söhne"/>
              </a:rPr>
              <a:t> can the bank increase subscriptions ??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8CBE5-9BAD-1C77-6B75-645AF3A9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5678"/>
            <a:ext cx="11277600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81A56-B3E9-3203-6E30-3E35898A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6470"/>
            <a:ext cx="11277600" cy="54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8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DE25B33-0F7E-C0B1-F645-DFB540E30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6" y="771099"/>
            <a:ext cx="10843146" cy="57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E7115-8AF9-BD36-48F1-4B71F4D1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47" y="457200"/>
            <a:ext cx="97837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C72B0-64AE-46BA-BD20-4D435E67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800" b="1" dirty="0">
                <a:solidFill>
                  <a:srgbClr val="FFFFFF"/>
                </a:solidFill>
              </a:rPr>
              <a:t>Sixth : Build flask frame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D80AF-8B89-9DFD-BBB8-BDCF1CBA9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013" y="1140542"/>
            <a:ext cx="4440823" cy="5364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66534-984A-8152-5028-F042B6B0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66" y="1140542"/>
            <a:ext cx="4707780" cy="52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0A890-CF2C-F31B-8A35-5902FF6A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3660244"/>
          </a:xfrm>
        </p:spPr>
        <p:txBody>
          <a:bodyPr anchor="ctr">
            <a:normAutofit/>
          </a:bodyPr>
          <a:lstStyle/>
          <a:p>
            <a:r>
              <a:rPr lang="en-CA" sz="3000" i="0" dirty="0">
                <a:effectLst/>
                <a:latin typeface="Söhne"/>
              </a:rPr>
              <a:t>Problem Statement</a:t>
            </a:r>
            <a:br>
              <a:rPr lang="en-CA" sz="3000" i="0" dirty="0">
                <a:effectLst/>
                <a:latin typeface="Söhne"/>
              </a:rPr>
            </a:br>
            <a:br>
              <a:rPr lang="en-CA" sz="3000" dirty="0"/>
            </a:br>
            <a:r>
              <a:rPr lang="en-US" sz="3000" dirty="0"/>
              <a:t>To predict whether an individual will subscribe to a term deposit based on</a:t>
            </a:r>
            <a:br>
              <a:rPr lang="en-US" sz="3000" dirty="0"/>
            </a:br>
            <a:endParaRPr lang="en-CA" sz="3000" dirty="0"/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D6D2D84-FC1A-75A1-9C7A-10E1772E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907773"/>
              </p:ext>
            </p:extLst>
          </p:nvPr>
        </p:nvGraphicFramePr>
        <p:xfrm>
          <a:off x="4654296" y="4162567"/>
          <a:ext cx="6894576" cy="2064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E42F8C2-B6AA-2E0A-C790-5B96CC694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1728" y="75173"/>
            <a:ext cx="7190096" cy="41513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730522-4B2E-D6B0-911C-F5ABD90CEFF4}"/>
              </a:ext>
            </a:extLst>
          </p:cNvPr>
          <p:cNvSpPr txBox="1"/>
          <p:nvPr/>
        </p:nvSpPr>
        <p:spPr>
          <a:xfrm>
            <a:off x="173986" y="5663179"/>
            <a:ext cx="36969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</a:t>
            </a:r>
          </a:p>
          <a:p>
            <a:r>
              <a:rPr lang="en-CA" sz="1200" dirty="0"/>
              <a:t>https://archive.ics.uci.edu/dataset/222/bank+marketing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3548430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ABBB2-C07B-BD33-E043-26B167030CCD}"/>
              </a:ext>
            </a:extLst>
          </p:cNvPr>
          <p:cNvSpPr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B17477B0-4E1E-DDE0-C030-9F676925C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5F95D-BD7C-00E0-F7F9-8F86AE51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i="0">
                <a:effectLst/>
                <a:latin typeface="Söhne"/>
              </a:rPr>
              <a:t>project steps </a:t>
            </a:r>
            <a:endParaRPr lang="en-CA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1B7AC9-D754-3AEA-7DB1-97D2E6F9F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17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1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7C3B6-341B-1325-7601-EC2492C5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First: Possible hypotheses</a:t>
            </a:r>
            <a:br>
              <a:rPr lang="en-CA" sz="4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</a:br>
            <a:endParaRPr lang="en-CA" sz="40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F013548-4EE4-806E-CC49-5A3200E56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00405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8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B7C04-1065-5D4C-4EF0-C9CB9E7D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Second: </a:t>
            </a:r>
            <a:r>
              <a:rPr lang="en-US" sz="2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EDA &amp; Data Cleaning/Polishing</a:t>
            </a:r>
            <a:br>
              <a:rPr lang="en-US" sz="2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graph of a number of people&#10;&#10;Description automatically generated">
            <a:extLst>
              <a:ext uri="{FF2B5EF4-FFF2-40B4-BE49-F238E27FC236}">
                <a16:creationId xmlns:a16="http://schemas.microsoft.com/office/drawing/2014/main" id="{BC7E70BA-D6C3-B153-1066-B61A0E31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3" b="13825"/>
          <a:stretch/>
        </p:blipFill>
        <p:spPr>
          <a:xfrm>
            <a:off x="307840" y="321733"/>
            <a:ext cx="3793472" cy="2010551"/>
          </a:xfrm>
          <a:prstGeom prst="rect">
            <a:avLst/>
          </a:prstGeom>
        </p:spPr>
      </p:pic>
      <p:pic>
        <p:nvPicPr>
          <p:cNvPr id="9" name="Picture 8" descr="A diagram of a box plot&#10;&#10;Description automatically generated">
            <a:extLst>
              <a:ext uri="{FF2B5EF4-FFF2-40B4-BE49-F238E27FC236}">
                <a16:creationId xmlns:a16="http://schemas.microsoft.com/office/drawing/2014/main" id="{FE561CE0-CC2E-1468-F2F5-FD59C3584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75" r="1" b="4958"/>
          <a:stretch/>
        </p:blipFill>
        <p:spPr>
          <a:xfrm>
            <a:off x="4194959" y="321735"/>
            <a:ext cx="3797570" cy="2010551"/>
          </a:xfrm>
          <a:prstGeom prst="rect">
            <a:avLst/>
          </a:prstGeom>
        </p:spPr>
      </p:pic>
      <p:pic>
        <p:nvPicPr>
          <p:cNvPr id="19" name="Picture 18" descr="A table of numbers and text&#10;&#10;Description automatically generated">
            <a:extLst>
              <a:ext uri="{FF2B5EF4-FFF2-40B4-BE49-F238E27FC236}">
                <a16:creationId xmlns:a16="http://schemas.microsoft.com/office/drawing/2014/main" id="{A4A3CBAF-6203-5B44-10B3-98F03B8878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53" b="7321"/>
          <a:stretch/>
        </p:blipFill>
        <p:spPr>
          <a:xfrm>
            <a:off x="8086176" y="321734"/>
            <a:ext cx="3797984" cy="2010550"/>
          </a:xfrm>
          <a:prstGeom prst="rect">
            <a:avLst/>
          </a:prstGeom>
        </p:spPr>
      </p:pic>
      <p:pic>
        <p:nvPicPr>
          <p:cNvPr id="5" name="Content Placeholder 4" descr="A graph of a number of classes&#10;&#10;Description automatically generated">
            <a:extLst>
              <a:ext uri="{FF2B5EF4-FFF2-40B4-BE49-F238E27FC236}">
                <a16:creationId xmlns:a16="http://schemas.microsoft.com/office/drawing/2014/main" id="{124D2B93-1654-C614-0170-962895CFB9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036" r="1" b="11156"/>
          <a:stretch/>
        </p:blipFill>
        <p:spPr>
          <a:xfrm>
            <a:off x="307840" y="2423723"/>
            <a:ext cx="3794760" cy="2010551"/>
          </a:xfrm>
          <a:prstGeom prst="rect">
            <a:avLst/>
          </a:prstGeom>
        </p:spPr>
      </p:pic>
      <p:pic>
        <p:nvPicPr>
          <p:cNvPr id="13" name="Picture 1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5E7BD6F-C314-68FE-02D7-25A67D585E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872" b="-3"/>
          <a:stretch/>
        </p:blipFill>
        <p:spPr>
          <a:xfrm>
            <a:off x="4190180" y="2422095"/>
            <a:ext cx="3794760" cy="2013804"/>
          </a:xfrm>
          <a:prstGeom prst="rect">
            <a:avLst/>
          </a:prstGeom>
        </p:spPr>
      </p:pic>
      <p:pic>
        <p:nvPicPr>
          <p:cNvPr id="15" name="Picture 1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9C574838-5E32-8607-BF6C-270FB97F32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70" r="27801" b="-1"/>
          <a:stretch/>
        </p:blipFill>
        <p:spPr>
          <a:xfrm>
            <a:off x="8093394" y="2422097"/>
            <a:ext cx="3794760" cy="2010551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13F3B-218D-1029-CADF-29515B25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A21FE-C56B-42B6-82D1-D3F0C4A4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BE011A-C166-4E7B-A300-186767380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261A9AF-2897-4CFD-9D9D-17105C8A2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843DB-0AA2-4C0F-BEC8-5A120690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08" y="1282890"/>
            <a:ext cx="2951168" cy="27568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EDA &amp; Data Cleaning/Polishing</a:t>
            </a:r>
            <a:b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9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5E56EF-ADF6-479C-99B3-ADDDE695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3596" y="3602565"/>
            <a:ext cx="2469272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65E9C-46B6-7723-AD3B-6DD986C1D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3" b="3"/>
          <a:stretch/>
        </p:blipFill>
        <p:spPr>
          <a:xfrm>
            <a:off x="4032902" y="3428999"/>
            <a:ext cx="4083839" cy="3446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E18DD-6EF6-5EEA-4EDC-B145696B9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0" r="49579" b="1"/>
          <a:stretch/>
        </p:blipFill>
        <p:spPr>
          <a:xfrm>
            <a:off x="4151266" y="1658"/>
            <a:ext cx="3677455" cy="3438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8B438-8C14-C746-D835-CE6B84EA57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38" r="39571" b="2"/>
          <a:stretch/>
        </p:blipFill>
        <p:spPr>
          <a:xfrm>
            <a:off x="8116741" y="3428999"/>
            <a:ext cx="3776887" cy="3446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B87FA-060A-111F-CDE1-5C181C51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88" y="114655"/>
            <a:ext cx="3776886" cy="33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871C0-B996-9A32-EBB3-4D460590C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5337B-4C4F-974D-0457-BB94CF1A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777823"/>
            <a:ext cx="2072149" cy="3728853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dirty="0">
                <a:effectLst/>
              </a:rPr>
              <a:t>EDA &amp; Data Cleaning/Polishing</a:t>
            </a:r>
            <a:br>
              <a:rPr lang="en-US" sz="2500" b="1" dirty="0">
                <a:effectLst/>
              </a:rPr>
            </a:br>
            <a:endParaRPr lang="en-US" sz="2500" b="1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1587EB8-8B46-3707-B873-A724F35B5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"/>
          <a:stretch/>
        </p:blipFill>
        <p:spPr>
          <a:xfrm>
            <a:off x="1681317" y="10"/>
            <a:ext cx="105106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333EDA0D-F54B-48BB-9910-7DB6A5FBA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3A73256-0EB9-4289-A040-E77C05B42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39582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84FE2E0-0356-4DC9-A129-5C677E5B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AF9516E-11D6-4EBA-B6FD-722514EE9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395815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E68CD86-EBCA-4577-B9FD-960CCEE8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376835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528B3-82F9-58C9-C1E7-CB9283BB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365125"/>
            <a:ext cx="10364747" cy="1325563"/>
          </a:xfrm>
        </p:spPr>
        <p:txBody>
          <a:bodyPr>
            <a:normAutofit fontScale="90000"/>
          </a:bodyPr>
          <a:lstStyle/>
          <a:p>
            <a:r>
              <a:rPr lang="en-CA" sz="37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Third: Preprocessing &amp; Feature Engineering</a:t>
            </a:r>
            <a:br>
              <a:rPr lang="en-CA" sz="37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CA" sz="37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2FAF1-36DE-B74E-74A3-6755928D7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" b="-6"/>
          <a:stretch/>
        </p:blipFill>
        <p:spPr>
          <a:xfrm>
            <a:off x="530942" y="1824895"/>
            <a:ext cx="3385381" cy="308942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0F2F13-F4EC-F445-9833-DD20394EE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" b="-6"/>
          <a:stretch/>
        </p:blipFill>
        <p:spPr>
          <a:xfrm>
            <a:off x="3136279" y="1816875"/>
            <a:ext cx="3385381" cy="308942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A839F-3F3B-A17F-7B1E-9D85401AC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" b="-6"/>
          <a:stretch/>
        </p:blipFill>
        <p:spPr>
          <a:xfrm>
            <a:off x="5778668" y="1816875"/>
            <a:ext cx="3385381" cy="308942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A2F23-CAD0-0C6E-B803-3F3A1589E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6" b="-6"/>
          <a:stretch/>
        </p:blipFill>
        <p:spPr>
          <a:xfrm>
            <a:off x="8380576" y="1831520"/>
            <a:ext cx="3385381" cy="308942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16A8-6CBC-4CC4-46B3-6917F0E6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738" y="5006135"/>
            <a:ext cx="9748523" cy="1727792"/>
          </a:xfrm>
        </p:spPr>
        <p:txBody>
          <a:bodyPr anchor="ctr">
            <a:normAutofit/>
          </a:bodyPr>
          <a:lstStyle/>
          <a:p>
            <a:r>
              <a:rPr lang="en-CA" sz="2000" b="1" dirty="0">
                <a:effectLst/>
                <a:latin typeface="Consolas" panose="020B0609020204030204" pitchFamily="49" charset="0"/>
              </a:rPr>
              <a:t>Scaling numerical features:</a:t>
            </a:r>
            <a:endParaRPr lang="en-CA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Normalizing distribution in columns with skewed distribution</a:t>
            </a: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3883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AB532-0D2D-334B-186F-621C7528B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A50FE009-2389-E914-38A9-0839C61E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B6DA1C15-CC8E-B668-6E1F-11AEC5E92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39582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8234DAD-31EE-5414-43A0-3170952D2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CEDC3B5-64D6-7F04-AAF9-01ECF79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395815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E772810-D49E-9B61-8461-1A6A19EC5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376835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FACF5-5F2B-EBA0-46AB-9BC69083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65125"/>
            <a:ext cx="9748522" cy="1325563"/>
          </a:xfrm>
        </p:spPr>
        <p:txBody>
          <a:bodyPr>
            <a:normAutofit/>
          </a:bodyPr>
          <a:lstStyle/>
          <a:p>
            <a:r>
              <a:rPr lang="en-CA" sz="3700" b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Preprocessing &amp; Feature Engineering</a:t>
            </a:r>
            <a:br>
              <a:rPr lang="en-CA" sz="37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CA" sz="3700">
              <a:solidFill>
                <a:srgbClr val="FFFFFF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6709FF-F3A0-18F5-2575-F9EC11F07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1484672"/>
            <a:ext cx="10677832" cy="5083276"/>
          </a:xfrm>
        </p:spPr>
      </p:pic>
    </p:spTree>
    <p:extLst>
      <p:ext uri="{BB962C8B-B14F-4D97-AF65-F5344CB8AC3E}">
        <p14:creationId xmlns:p14="http://schemas.microsoft.com/office/powerpoint/2010/main" val="14567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248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ADLaM Display</vt:lpstr>
      <vt:lpstr>Arial</vt:lpstr>
      <vt:lpstr>Calibri</vt:lpstr>
      <vt:lpstr>Calibri Light</vt:lpstr>
      <vt:lpstr>Consolas</vt:lpstr>
      <vt:lpstr>Söhne</vt:lpstr>
      <vt:lpstr>Office Theme</vt:lpstr>
      <vt:lpstr>Predictive Analytics for Bank Term Deposit Subscriptions</vt:lpstr>
      <vt:lpstr>Problem Statement  To predict whether an individual will subscribe to a term deposit based on </vt:lpstr>
      <vt:lpstr>project steps </vt:lpstr>
      <vt:lpstr>First: Possible hypotheses </vt:lpstr>
      <vt:lpstr>Second: EDA &amp; Data Cleaning/Polishing </vt:lpstr>
      <vt:lpstr>EDA &amp; Data Cleaning/Polishing </vt:lpstr>
      <vt:lpstr>EDA &amp; Data Cleaning/Polishing </vt:lpstr>
      <vt:lpstr>Third: Preprocessing &amp; Feature Engineering </vt:lpstr>
      <vt:lpstr>Preprocessing &amp; Feature Engineering </vt:lpstr>
      <vt:lpstr>Fourth: Training &amp; Evaluating ML model </vt:lpstr>
      <vt:lpstr>PowerPoint Presentation</vt:lpstr>
      <vt:lpstr>PowerPoint Presentation</vt:lpstr>
      <vt:lpstr>PowerPoint Presentation</vt:lpstr>
      <vt:lpstr>Fifth:  Findings &amp; Conclusion </vt:lpstr>
      <vt:lpstr>PowerPoint Presentation</vt:lpstr>
      <vt:lpstr>PowerPoint Presentation</vt:lpstr>
      <vt:lpstr>PowerPoint Presentation</vt:lpstr>
      <vt:lpstr>PowerPoint Presentation</vt:lpstr>
      <vt:lpstr>Sixth : Build flask frame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Term Deposit Subscription in Portuguese Banking Marketing Campaigns</dc:title>
  <dc:creator>Mina Noshy Botros</dc:creator>
  <cp:lastModifiedBy>Mina Noshy Botros</cp:lastModifiedBy>
  <cp:revision>15</cp:revision>
  <dcterms:created xsi:type="dcterms:W3CDTF">2024-02-12T06:27:02Z</dcterms:created>
  <dcterms:modified xsi:type="dcterms:W3CDTF">2024-02-15T19:37:50Z</dcterms:modified>
</cp:coreProperties>
</file>