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sldIdLst>
    <p:sldId id="256" r:id="rId3"/>
    <p:sldId id="261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B4048-0B06-42A8-A51D-CD789FF868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3F2558BB-C40E-4766-BC83-E6C26F574E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CLEANLINESS</a:t>
          </a:r>
        </a:p>
      </dgm:t>
    </dgm:pt>
    <dgm:pt modelId="{DF6920F5-FACC-407D-9FF3-733D59F46470}" type="parTrans" cxnId="{ED7960B6-9691-4036-879F-540784CB91FA}">
      <dgm:prSet/>
      <dgm:spPr/>
      <dgm:t>
        <a:bodyPr/>
        <a:lstStyle/>
        <a:p>
          <a:endParaRPr lang="en-US"/>
        </a:p>
      </dgm:t>
    </dgm:pt>
    <dgm:pt modelId="{AE76E7CB-9156-46A0-B9CF-32C6963BF47F}" type="sibTrans" cxnId="{ED7960B6-9691-4036-879F-540784CB91FA}">
      <dgm:prSet/>
      <dgm:spPr/>
      <dgm:t>
        <a:bodyPr/>
        <a:lstStyle/>
        <a:p>
          <a:endParaRPr lang="en-US"/>
        </a:p>
      </dgm:t>
    </dgm:pt>
    <dgm:pt modelId="{02F9A092-3D38-47EC-9320-0CF0188837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Clean the work area by conducting a cleanup campaign</a:t>
          </a:r>
        </a:p>
      </dgm:t>
    </dgm:pt>
    <dgm:pt modelId="{DA8FFB57-F44E-472E-8819-D14A9C4F4439}" type="parTrans" cxnId="{67E6D189-D9E5-4C4D-A002-E87C778BC6C7}">
      <dgm:prSet/>
      <dgm:spPr/>
      <dgm:t>
        <a:bodyPr/>
        <a:lstStyle/>
        <a:p>
          <a:endParaRPr lang="en-US"/>
        </a:p>
      </dgm:t>
    </dgm:pt>
    <dgm:pt modelId="{2C696D7A-E249-435E-B6C0-237BFD8DBCE3}" type="sibTrans" cxnId="{67E6D189-D9E5-4C4D-A002-E87C778BC6C7}">
      <dgm:prSet/>
      <dgm:spPr/>
      <dgm:t>
        <a:bodyPr/>
        <a:lstStyle/>
        <a:p>
          <a:endParaRPr lang="en-US"/>
        </a:p>
      </dgm:t>
    </dgm:pt>
    <dgm:pt modelId="{EFAAF5E9-496F-4389-B37D-AF6DC4B8386A}" type="pres">
      <dgm:prSet presAssocID="{4E1B4048-0B06-42A8-A51D-CD789FF86850}" presName="root" presStyleCnt="0">
        <dgm:presLayoutVars>
          <dgm:dir/>
          <dgm:resizeHandles val="exact"/>
        </dgm:presLayoutVars>
      </dgm:prSet>
      <dgm:spPr/>
    </dgm:pt>
    <dgm:pt modelId="{846D579B-83F4-43E8-A503-99200FE36CAC}" type="pres">
      <dgm:prSet presAssocID="{3F2558BB-C40E-4766-BC83-E6C26F574EF1}" presName="compNode" presStyleCnt="0"/>
      <dgm:spPr/>
    </dgm:pt>
    <dgm:pt modelId="{75D2A7BA-7E7E-44C1-85DF-CBCB0057CF7B}" type="pres">
      <dgm:prSet presAssocID="{3F2558BB-C40E-4766-BC83-E6C26F574EF1}" presName="iconBgRect" presStyleLbl="bgShp" presStyleIdx="0" presStyleCnt="2"/>
      <dgm:spPr/>
    </dgm:pt>
    <dgm:pt modelId="{DD2836D8-7B76-48CB-9DC8-C7A6FB889DC8}" type="pres">
      <dgm:prSet presAssocID="{3F2558BB-C40E-4766-BC83-E6C26F574E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72E95DA-33F5-40EE-A68D-27EDC5B24A9D}" type="pres">
      <dgm:prSet presAssocID="{3F2558BB-C40E-4766-BC83-E6C26F574EF1}" presName="spaceRect" presStyleCnt="0"/>
      <dgm:spPr/>
    </dgm:pt>
    <dgm:pt modelId="{C1BBB7A1-55EC-4C9D-B6DC-250391EC6C0A}" type="pres">
      <dgm:prSet presAssocID="{3F2558BB-C40E-4766-BC83-E6C26F574EF1}" presName="textRect" presStyleLbl="revTx" presStyleIdx="0" presStyleCnt="2">
        <dgm:presLayoutVars>
          <dgm:chMax val="1"/>
          <dgm:chPref val="1"/>
        </dgm:presLayoutVars>
      </dgm:prSet>
      <dgm:spPr/>
    </dgm:pt>
    <dgm:pt modelId="{0D0043A5-BF9C-445E-B40E-CC137E3251A3}" type="pres">
      <dgm:prSet presAssocID="{AE76E7CB-9156-46A0-B9CF-32C6963BF47F}" presName="sibTrans" presStyleCnt="0"/>
      <dgm:spPr/>
    </dgm:pt>
    <dgm:pt modelId="{C20E5D1C-8852-4358-AAFB-B2FF845733A1}" type="pres">
      <dgm:prSet presAssocID="{02F9A092-3D38-47EC-9320-0CF0188837AD}" presName="compNode" presStyleCnt="0"/>
      <dgm:spPr/>
    </dgm:pt>
    <dgm:pt modelId="{68F5F2AF-436F-4A1F-850E-0A0C17DF5CE1}" type="pres">
      <dgm:prSet presAssocID="{02F9A092-3D38-47EC-9320-0CF0188837AD}" presName="iconBgRect" presStyleLbl="bgShp" presStyleIdx="1" presStyleCnt="2"/>
      <dgm:spPr/>
    </dgm:pt>
    <dgm:pt modelId="{6874D4F7-A415-4A82-9EFA-F6FEE8DEDD98}" type="pres">
      <dgm:prSet presAssocID="{02F9A092-3D38-47EC-9320-0CF0188837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259C47-93DF-400E-A406-19CB608E5897}" type="pres">
      <dgm:prSet presAssocID="{02F9A092-3D38-47EC-9320-0CF0188837AD}" presName="spaceRect" presStyleCnt="0"/>
      <dgm:spPr/>
    </dgm:pt>
    <dgm:pt modelId="{9D1AA12A-1581-4DF6-836A-3A8EF037F610}" type="pres">
      <dgm:prSet presAssocID="{02F9A092-3D38-47EC-9320-0CF0188837A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7E6D189-D9E5-4C4D-A002-E87C778BC6C7}" srcId="{4E1B4048-0B06-42A8-A51D-CD789FF86850}" destId="{02F9A092-3D38-47EC-9320-0CF0188837AD}" srcOrd="1" destOrd="0" parTransId="{DA8FFB57-F44E-472E-8819-D14A9C4F4439}" sibTransId="{2C696D7A-E249-435E-B6C0-237BFD8DBCE3}"/>
    <dgm:cxn modelId="{F0311696-B7A1-493C-91EA-327B6F7EE2BA}" type="presOf" srcId="{4E1B4048-0B06-42A8-A51D-CD789FF86850}" destId="{EFAAF5E9-496F-4389-B37D-AF6DC4B8386A}" srcOrd="0" destOrd="0" presId="urn:microsoft.com/office/officeart/2018/5/layout/IconCircleLabelList"/>
    <dgm:cxn modelId="{ED7960B6-9691-4036-879F-540784CB91FA}" srcId="{4E1B4048-0B06-42A8-A51D-CD789FF86850}" destId="{3F2558BB-C40E-4766-BC83-E6C26F574EF1}" srcOrd="0" destOrd="0" parTransId="{DF6920F5-FACC-407D-9FF3-733D59F46470}" sibTransId="{AE76E7CB-9156-46A0-B9CF-32C6963BF47F}"/>
    <dgm:cxn modelId="{901FA1BF-40EE-4526-97CB-4C2E5F42149D}" type="presOf" srcId="{3F2558BB-C40E-4766-BC83-E6C26F574EF1}" destId="{C1BBB7A1-55EC-4C9D-B6DC-250391EC6C0A}" srcOrd="0" destOrd="0" presId="urn:microsoft.com/office/officeart/2018/5/layout/IconCircleLabelList"/>
    <dgm:cxn modelId="{84BC5EDC-4F98-402B-97A3-5A346A06BDEA}" type="presOf" srcId="{02F9A092-3D38-47EC-9320-0CF0188837AD}" destId="{9D1AA12A-1581-4DF6-836A-3A8EF037F610}" srcOrd="0" destOrd="0" presId="urn:microsoft.com/office/officeart/2018/5/layout/IconCircleLabelList"/>
    <dgm:cxn modelId="{93406DFE-9B7B-40B9-9BBA-B11F3B857DE4}" type="presParOf" srcId="{EFAAF5E9-496F-4389-B37D-AF6DC4B8386A}" destId="{846D579B-83F4-43E8-A503-99200FE36CAC}" srcOrd="0" destOrd="0" presId="urn:microsoft.com/office/officeart/2018/5/layout/IconCircleLabelList"/>
    <dgm:cxn modelId="{80ED74E5-21BA-4E0D-8C92-DEDCEB1B247C}" type="presParOf" srcId="{846D579B-83F4-43E8-A503-99200FE36CAC}" destId="{75D2A7BA-7E7E-44C1-85DF-CBCB0057CF7B}" srcOrd="0" destOrd="0" presId="urn:microsoft.com/office/officeart/2018/5/layout/IconCircleLabelList"/>
    <dgm:cxn modelId="{A98E4C04-8358-48DE-A81A-2C4E45B922E9}" type="presParOf" srcId="{846D579B-83F4-43E8-A503-99200FE36CAC}" destId="{DD2836D8-7B76-48CB-9DC8-C7A6FB889DC8}" srcOrd="1" destOrd="0" presId="urn:microsoft.com/office/officeart/2018/5/layout/IconCircleLabelList"/>
    <dgm:cxn modelId="{5167D67D-3D69-45E9-8171-AC76402C7690}" type="presParOf" srcId="{846D579B-83F4-43E8-A503-99200FE36CAC}" destId="{972E95DA-33F5-40EE-A68D-27EDC5B24A9D}" srcOrd="2" destOrd="0" presId="urn:microsoft.com/office/officeart/2018/5/layout/IconCircleLabelList"/>
    <dgm:cxn modelId="{213C2425-CFAC-4595-888C-52A2C42F48A7}" type="presParOf" srcId="{846D579B-83F4-43E8-A503-99200FE36CAC}" destId="{C1BBB7A1-55EC-4C9D-B6DC-250391EC6C0A}" srcOrd="3" destOrd="0" presId="urn:microsoft.com/office/officeart/2018/5/layout/IconCircleLabelList"/>
    <dgm:cxn modelId="{EF2BD3C7-56B4-482E-A5FA-600B57F0AC6C}" type="presParOf" srcId="{EFAAF5E9-496F-4389-B37D-AF6DC4B8386A}" destId="{0D0043A5-BF9C-445E-B40E-CC137E3251A3}" srcOrd="1" destOrd="0" presId="urn:microsoft.com/office/officeart/2018/5/layout/IconCircleLabelList"/>
    <dgm:cxn modelId="{8B80A513-B62E-49B3-8DE2-8B9E0396323E}" type="presParOf" srcId="{EFAAF5E9-496F-4389-B37D-AF6DC4B8386A}" destId="{C20E5D1C-8852-4358-AAFB-B2FF845733A1}" srcOrd="2" destOrd="0" presId="urn:microsoft.com/office/officeart/2018/5/layout/IconCircleLabelList"/>
    <dgm:cxn modelId="{5C66C93E-272A-4841-9265-75D5C15C9F3F}" type="presParOf" srcId="{C20E5D1C-8852-4358-AAFB-B2FF845733A1}" destId="{68F5F2AF-436F-4A1F-850E-0A0C17DF5CE1}" srcOrd="0" destOrd="0" presId="urn:microsoft.com/office/officeart/2018/5/layout/IconCircleLabelList"/>
    <dgm:cxn modelId="{D66CA5A1-0E5C-4826-B3D5-C3FCC73D167B}" type="presParOf" srcId="{C20E5D1C-8852-4358-AAFB-B2FF845733A1}" destId="{6874D4F7-A415-4A82-9EFA-F6FEE8DEDD98}" srcOrd="1" destOrd="0" presId="urn:microsoft.com/office/officeart/2018/5/layout/IconCircleLabelList"/>
    <dgm:cxn modelId="{E05A3AE0-6EB9-478D-854C-A245310B32EC}" type="presParOf" srcId="{C20E5D1C-8852-4358-AAFB-B2FF845733A1}" destId="{12259C47-93DF-400E-A406-19CB608E5897}" srcOrd="2" destOrd="0" presId="urn:microsoft.com/office/officeart/2018/5/layout/IconCircleLabelList"/>
    <dgm:cxn modelId="{B4E2F9F5-69CC-4C79-B507-ADFFAC5F7EDA}" type="presParOf" srcId="{C20E5D1C-8852-4358-AAFB-B2FF845733A1}" destId="{9D1AA12A-1581-4DF6-836A-3A8EF037F6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2A7BA-7E7E-44C1-85DF-CBCB0057CF7B}">
      <dsp:nvSpPr>
        <dsp:cNvPr id="0" name=""/>
        <dsp:cNvSpPr/>
      </dsp:nvSpPr>
      <dsp:spPr>
        <a:xfrm>
          <a:off x="466131" y="249176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836D8-7B76-48CB-9DC8-C7A6FB889DC8}">
      <dsp:nvSpPr>
        <dsp:cNvPr id="0" name=""/>
        <dsp:cNvSpPr/>
      </dsp:nvSpPr>
      <dsp:spPr>
        <a:xfrm>
          <a:off x="773256" y="556302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BB7A1-55EC-4C9D-B6DC-250391EC6C0A}">
      <dsp:nvSpPr>
        <dsp:cNvPr id="0" name=""/>
        <dsp:cNvSpPr/>
      </dsp:nvSpPr>
      <dsp:spPr>
        <a:xfrm>
          <a:off x="5444" y="213917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CLEANLINESS</a:t>
          </a:r>
        </a:p>
      </dsp:txBody>
      <dsp:txXfrm>
        <a:off x="5444" y="2139177"/>
        <a:ext cx="2362500" cy="720000"/>
      </dsp:txXfrm>
    </dsp:sp>
    <dsp:sp modelId="{68F5F2AF-436F-4A1F-850E-0A0C17DF5CE1}">
      <dsp:nvSpPr>
        <dsp:cNvPr id="0" name=""/>
        <dsp:cNvSpPr/>
      </dsp:nvSpPr>
      <dsp:spPr>
        <a:xfrm>
          <a:off x="3242069" y="249176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4D4F7-A415-4A82-9EFA-F6FEE8DEDD98}">
      <dsp:nvSpPr>
        <dsp:cNvPr id="0" name=""/>
        <dsp:cNvSpPr/>
      </dsp:nvSpPr>
      <dsp:spPr>
        <a:xfrm>
          <a:off x="3549194" y="556302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AA12A-1581-4DF6-836A-3A8EF037F610}">
      <dsp:nvSpPr>
        <dsp:cNvPr id="0" name=""/>
        <dsp:cNvSpPr/>
      </dsp:nvSpPr>
      <dsp:spPr>
        <a:xfrm>
          <a:off x="2781381" y="213917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Clean the work area by conducting a cleanup campaign</a:t>
          </a:r>
        </a:p>
      </dsp:txBody>
      <dsp:txXfrm>
        <a:off x="2781381" y="2139177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5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6FEA-083D-1BE9-07DB-A91F6B41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AF1E3-2C98-BA7C-8BFF-5F5746696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01486-2627-A589-2D51-3C7DB086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BA8C1-AB00-8649-D1EC-078B3DEC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0FFB-53DE-B76C-11B5-63966B5C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1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CAEA-922E-20C1-96B6-632E17BD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EAF6-9869-7D0F-4D0C-93FDDDB1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47FC-7269-08E4-2C64-0BAAABEA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6491-2E47-B2C2-6650-D7B3FD75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1749-28CC-4D8B-CC6E-C0DF3932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3C62-9482-A23C-0D7A-8699A522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4FD15-E245-C1D8-2496-52A5E85E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19D8-EB45-271F-7935-DDE5119A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F61B-4454-96C2-89FE-DDE60A0E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43A78-ECE6-51E2-650A-2BF85FA5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7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3BD5-C990-7320-5FAD-B0A0B833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D4A6-6BAC-1D39-5FD2-98FF78B7D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8AB32-3872-E054-6C19-3940BEDBA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7C4CD-0EFE-1FDE-B75C-AFC7BD70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18AAF-E126-7AF2-53F9-883F2F17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560E-7459-3B12-3873-00572302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2435-5426-9C04-01CC-0B487A40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D5B0-D04D-71E6-EF23-2EC9790D0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656E-AD4E-41F7-4D1C-A3E0F7E82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6C540-2D58-2A3E-224E-8AB93E538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97B4C-2A59-9DCA-02F2-9168AC428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6B78-3D8E-CA36-1249-FA549E3F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ECC39-C400-9DBD-73DA-6FBBAA38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1B58B-15BB-8331-C0DF-7ABAE3D5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7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DF9D-304B-25B3-FE9A-ED6FF182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5500D-CFDA-BCC8-6FA6-F016DF88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4D4D5-CB12-3247-F847-B1BCDD8A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F70BE-F761-0C54-8DCF-F0B360EC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88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B8400-545B-2050-D7FA-2B044341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54752-8D5E-97DA-DAD0-BF0CAB6B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5EA5-669D-D2EB-82CA-83F6CF27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1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4207-056F-4B06-6A8D-BD00FD78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463B-943F-F955-5EA6-31F1B0CB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FBBB9-3CCA-67A9-161D-2C3AA26E7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D288F-8F4E-5034-2EE4-43090A07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77F6A-33DF-5945-A70C-7B95F442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3208-1D74-8EE9-B888-4101ED3F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91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C88-529D-5A6C-B901-423A6994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16CF5-5884-2EF5-8D39-819A8F218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090D6-B75A-5140-4713-C545666F0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38505-34E3-B4E9-2AF4-2EED4234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D18D5-2645-628D-CB0B-8654DB74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E137F-9365-D8E9-36E9-2C099D7D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55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750F-DEA8-31CD-97B1-C30F7738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A1B11-0EC0-3592-9881-64D4A938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C64B4-5F77-1618-0832-382C4D7E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7FE6-809C-CE54-BAED-8ED12AF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64EF-6E8F-0D48-2767-03BE007C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4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BCBD1-BF3D-144A-D71F-B290C1721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D08EC-09F5-AB36-CBB8-42749DCC7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6789-BCC6-6EBA-3E48-EF166D9A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7AA0-C6A9-C947-BB51-6B4E77D3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8025-68F9-EF24-B4B5-1DBAD992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8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0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62" r:id="rId9"/>
    <p:sldLayoutId id="2147483663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BBDD1-548D-A347-2599-92B69383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C8C9-1D81-4E89-30AD-B2C6EFA0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B235-BDDB-115E-CA3B-993761DF3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ECB9A-1079-4C22-AE64-9D939ABB7BB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F0CF-215C-CE81-74C7-83C4F858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6B2C-9B51-0E3C-C7B5-50AFD7258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C9007-FDCC-469B-9E25-949EE20A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Picture 7" descr="A street with buildings and mountains in the background&#10;&#10;Description automatically generated">
            <a:extLst>
              <a:ext uri="{FF2B5EF4-FFF2-40B4-BE49-F238E27FC236}">
                <a16:creationId xmlns:a16="http://schemas.microsoft.com/office/drawing/2014/main" id="{85B3C50E-F7AE-FEF8-600D-B2136BB492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0" y="-100017"/>
            <a:ext cx="6625851" cy="5943600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08BC4CD-2F01-6AF4-7327-48259264E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363261"/>
              </p:ext>
            </p:extLst>
          </p:nvPr>
        </p:nvGraphicFramePr>
        <p:xfrm>
          <a:off x="6433074" y="2735229"/>
          <a:ext cx="5149326" cy="3108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869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>
        <p14:doors dir="ver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41D39-1BB8-3FB0-69F8-06A48022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ree with the sun shining through it&#10;&#10;Description automatically generated">
            <a:extLst>
              <a:ext uri="{FF2B5EF4-FFF2-40B4-BE49-F238E27FC236}">
                <a16:creationId xmlns:a16="http://schemas.microsoft.com/office/drawing/2014/main" id="{AAC2EC56-4BC6-FF7A-1C14-C3C7A10628D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628C08-650F-ED2A-1C06-0D1D3E27D248}"/>
              </a:ext>
            </a:extLst>
          </p:cNvPr>
          <p:cNvSpPr txBox="1"/>
          <p:nvPr/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rgbClr val="262626"/>
                </a:solidFill>
                <a:latin typeface="+mj-lt"/>
                <a:ea typeface="+mj-ea"/>
                <a:cs typeface="+mj-cs"/>
              </a:rPr>
              <a:t>ORGANIZE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rgbClr val="262626"/>
                </a:solidFill>
                <a:latin typeface="+mj-lt"/>
                <a:ea typeface="+mj-ea"/>
                <a:cs typeface="+mj-cs"/>
              </a:rPr>
              <a:t>Eliminate whatever is not needed by separating needed tools,parts and instructions from unneeded material</a:t>
            </a:r>
          </a:p>
        </p:txBody>
      </p:sp>
    </p:spTree>
    <p:extLst>
      <p:ext uri="{BB962C8B-B14F-4D97-AF65-F5344CB8AC3E}">
        <p14:creationId xmlns:p14="http://schemas.microsoft.com/office/powerpoint/2010/main" val="3047362885"/>
      </p:ext>
    </p:extLst>
  </p:cSld>
  <p:clrMapOvr>
    <a:masterClrMapping/>
  </p:clrMapOvr>
  <p:transition advClick="0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41D39-1BB8-3FB0-69F8-06A48022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69C5A-2EBE-F1A9-5134-5F90905F85A0}"/>
              </a:ext>
            </a:extLst>
          </p:cNvPr>
          <p:cNvSpPr txBox="1"/>
          <p:nvPr/>
        </p:nvSpPr>
        <p:spPr>
          <a:xfrm>
            <a:off x="1255060" y="5279511"/>
            <a:ext cx="9681882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STANDARDIZE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Schedule regular cleaning and maintaining conducting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seiri,seison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and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seiso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daily</a:t>
            </a:r>
          </a:p>
        </p:txBody>
      </p:sp>
      <p:pic>
        <p:nvPicPr>
          <p:cNvPr id="3" name="Picture 2" descr="A group of palm trees in front of a body of water&#10;&#10;Description automatically generated">
            <a:extLst>
              <a:ext uri="{FF2B5EF4-FFF2-40B4-BE49-F238E27FC236}">
                <a16:creationId xmlns:a16="http://schemas.microsoft.com/office/drawing/2014/main" id="{4A099BBF-49E7-BD3E-6628-B257F12EF3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2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41D39-1BB8-3FB0-69F8-06A48022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aterfall in a green valley&#10;&#10;Description automatically generated">
            <a:extLst>
              <a:ext uri="{FF2B5EF4-FFF2-40B4-BE49-F238E27FC236}">
                <a16:creationId xmlns:a16="http://schemas.microsoft.com/office/drawing/2014/main" id="{722160F6-C822-8725-76CD-4C3C05ECCA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85995-DCC5-49BE-5228-9C2763241249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ORDERLINESS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Organize whatever remains by neatly arranging and identifying parts and tools for ease of use.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8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19F46-E3F3-04C4-10F1-2CBFB1D11337}"/>
              </a:ext>
            </a:extLst>
          </p:cNvPr>
          <p:cNvSpPr txBox="1"/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DISCIPLINE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Make 5S a way of life by forming the habit of always following the first four S’s.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mountain range with clouds&#10;&#10;Description automatically generated">
            <a:extLst>
              <a:ext uri="{FF2B5EF4-FFF2-40B4-BE49-F238E27FC236}">
                <a16:creationId xmlns:a16="http://schemas.microsoft.com/office/drawing/2014/main" id="{310785DF-FAE2-D6E7-79EF-0A8E5A26C6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2561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Avenir Next LT Pro</vt:lpstr>
      <vt:lpstr>Posterama</vt:lpstr>
      <vt:lpstr>SplashVTI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Ratul SB</dc:creator>
  <cp:lastModifiedBy>Kamilboss520@outlook.com</cp:lastModifiedBy>
  <cp:revision>19</cp:revision>
  <dcterms:created xsi:type="dcterms:W3CDTF">2024-12-21T07:40:57Z</dcterms:created>
  <dcterms:modified xsi:type="dcterms:W3CDTF">2024-12-21T18:09:09Z</dcterms:modified>
</cp:coreProperties>
</file>