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5.jpg" ContentType="image/png"/>
  <Override PartName="/ppt/media/image8.jpg" ContentType="image/png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17" r:id="rId5"/>
    <p:sldId id="319" r:id="rId6"/>
    <p:sldId id="320" r:id="rId7"/>
    <p:sldId id="325" r:id="rId8"/>
    <p:sldId id="326" r:id="rId9"/>
    <p:sldId id="327" r:id="rId10"/>
    <p:sldId id="32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405" autoAdjust="0"/>
  </p:normalViewPr>
  <p:slideViewPr>
    <p:cSldViewPr snapToGrid="0">
      <p:cViewPr varScale="1">
        <p:scale>
          <a:sx n="61" d="100"/>
          <a:sy n="61" d="100"/>
        </p:scale>
        <p:origin x="1098" y="4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12/17/2024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12/17/2024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882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colegiomanuelrodriguez.cl/mr/exelearning/7IngU5/environmental_issue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013" y="536028"/>
            <a:ext cx="11216406" cy="3247697"/>
          </a:xfrm>
        </p:spPr>
        <p:txBody>
          <a:bodyPr anchor="ctr"/>
          <a:lstStyle/>
          <a:p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Environment Pollution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0C0E47-54DB-A207-D5A9-09389378E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62169" y="3771472"/>
            <a:ext cx="6713537" cy="30865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4A2B86-2D73-2909-3926-F05F45FF49C5}"/>
              </a:ext>
            </a:extLst>
          </p:cNvPr>
          <p:cNvSpPr txBox="1"/>
          <p:nvPr/>
        </p:nvSpPr>
        <p:spPr>
          <a:xfrm>
            <a:off x="4450846" y="6898925"/>
            <a:ext cx="50019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colegiomanuelrodriguez.cl/mr/exelearning/7IngU5/environmental_issues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1D4871-E7D0-1B81-79C0-9E6473AC7636}"/>
              </a:ext>
            </a:extLst>
          </p:cNvPr>
          <p:cNvSpPr/>
          <p:nvPr/>
        </p:nvSpPr>
        <p:spPr>
          <a:xfrm>
            <a:off x="5849007" y="4650828"/>
            <a:ext cx="45719" cy="630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AEE7D-139B-1999-EA6D-631DC3A32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914400"/>
            <a:ext cx="6124933" cy="5029200"/>
          </a:xfrm>
        </p:spPr>
        <p:txBody>
          <a:bodyPr numCol="1"/>
          <a:lstStyle/>
          <a:p>
            <a:r>
              <a:rPr lang="en-US" sz="3600" u="sng" dirty="0">
                <a:solidFill>
                  <a:srgbClr val="FF0000"/>
                </a:solidFill>
              </a:rPr>
              <a:t>             Introduction</a:t>
            </a:r>
            <a:br>
              <a:rPr lang="en-US" sz="3600" u="sng" dirty="0">
                <a:solidFill>
                  <a:srgbClr val="FF0000"/>
                </a:solidFill>
              </a:rPr>
            </a:br>
            <a:br>
              <a:rPr lang="en-US" sz="3600" u="sng" dirty="0">
                <a:solidFill>
                  <a:srgbClr val="FF0000"/>
                </a:solidFill>
              </a:rPr>
            </a:br>
            <a:br>
              <a:rPr lang="en-US" sz="2800" u="sng" dirty="0">
                <a:solidFill>
                  <a:srgbClr val="FF0000"/>
                </a:solidFill>
              </a:rPr>
            </a:br>
            <a:r>
              <a:rPr lang="en-US" sz="2800" dirty="0"/>
              <a:t> * Environment pollution refer to the contamination of the environment due to harmful substances and activities. Addressing  pollution is crucial for the well- being of humans, wildlife, and the planet. </a:t>
            </a:r>
            <a:endParaRPr lang="en-US" sz="2800" u="sng" dirty="0">
              <a:solidFill>
                <a:srgbClr val="FF0000"/>
              </a:solidFill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1F2FB977-EB1F-60C6-5E8D-75D37D0D81A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3642" r="13642"/>
          <a:stretch>
            <a:fillRect/>
          </a:stretch>
        </p:blipFill>
        <p:spPr>
          <a:xfrm>
            <a:off x="7112791" y="135466"/>
            <a:ext cx="4716601" cy="64860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08393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909E-8924-5CAF-6F72-EE0FC048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pollution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55AF7-DF6C-2DF0-4E73-C7C1C3DB19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11975" y="2229290"/>
            <a:ext cx="5650992" cy="227964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dirty="0"/>
              <a:t>Air pollution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water pollution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Soil pollution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Noise pollution 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654814B-2E63-E4FD-E292-3F49755697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-4151" t="2429" r="-418" b="-918"/>
          <a:stretch/>
        </p:blipFill>
        <p:spPr>
          <a:xfrm>
            <a:off x="7047187" y="197082"/>
            <a:ext cx="5165450" cy="645596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847CD-1564-CD71-3388-E309694D2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8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50845-9046-2AF8-038B-02CBB367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Pollution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BB4A3-7488-0722-5EC9-2CCFB3DEB5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Industrialization </a:t>
            </a:r>
          </a:p>
          <a:p>
            <a:r>
              <a:rPr lang="en-US" sz="2400" dirty="0"/>
              <a:t>Urbanization </a:t>
            </a:r>
          </a:p>
          <a:p>
            <a:r>
              <a:rPr lang="en-US" sz="2400" dirty="0"/>
              <a:t>Deforestation </a:t>
            </a:r>
          </a:p>
          <a:p>
            <a:r>
              <a:rPr lang="en-US" sz="2400" dirty="0"/>
              <a:t>Improper waste Management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0B1F7-9448-79A3-07A5-8ED2256F9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920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9573-E48F-CB3D-0F69-1B88DF0C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Effects of Pollution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A8533-7FF7-F26B-C815-D1BE8EA7613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Human health: Respiratory issues, diseases.</a:t>
            </a:r>
          </a:p>
          <a:p>
            <a:r>
              <a:rPr lang="en-US" sz="2400" dirty="0"/>
              <a:t>Wildlife: Habitat loss, species extinction </a:t>
            </a:r>
          </a:p>
          <a:p>
            <a:r>
              <a:rPr lang="en-US" sz="2400" dirty="0"/>
              <a:t>Environment: climate change, ecological </a:t>
            </a:r>
          </a:p>
          <a:p>
            <a:pPr marL="0" indent="0">
              <a:buNone/>
            </a:pPr>
            <a:r>
              <a:rPr lang="en-US" sz="2400" dirty="0"/>
              <a:t>  imbalance.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CED53-B999-9E0A-788B-BD2FAB4D1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284DFA-9D0C-AA1E-0D46-918DEE137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154" y="2141588"/>
            <a:ext cx="5223641" cy="335657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787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7CBC-BCDD-659C-6BC8-E57F0CAD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Solutions to Pollution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C99EA-A086-FA5E-4812-93D30B67175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5912069" cy="2343702"/>
          </a:xfrm>
        </p:spPr>
        <p:txBody>
          <a:bodyPr>
            <a:normAutofit/>
          </a:bodyPr>
          <a:lstStyle/>
          <a:p>
            <a:r>
              <a:rPr lang="en-US" sz="2400" dirty="0"/>
              <a:t>Use renewable energy sources.</a:t>
            </a:r>
          </a:p>
          <a:p>
            <a:r>
              <a:rPr lang="en-US" sz="2400" dirty="0"/>
              <a:t>Implement recycling and waste management.</a:t>
            </a:r>
          </a:p>
          <a:p>
            <a:r>
              <a:rPr lang="en-US" sz="2400" dirty="0"/>
              <a:t>Raise public awareness.</a:t>
            </a:r>
          </a:p>
          <a:p>
            <a:r>
              <a:rPr lang="en-US" sz="2400" dirty="0"/>
              <a:t>Enforce government regulations.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3BE9C-5FBB-1CD7-8624-0476881A3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DD6289-05FA-A1EA-78AF-5CB7770B4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090" y="1828800"/>
            <a:ext cx="3683876" cy="435128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9354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AA03A-93BB-D4C7-027F-2F8E9072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 and call to action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0697C-C02A-A31D-F8A5-65F6A3063BF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Environmental pollution is a critical issue that demands immediate action. Each individual and community can contribute to reducing pollution and preserving the environment for future generations.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2DAB6-A1EF-E77E-C4CA-6300BFCFE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2725682E-1160-A8B3-35EB-99333790EFB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79710737"/>
                  </p:ext>
                </p:extLst>
              </p:nvPr>
            </p:nvGraphicFramePr>
            <p:xfrm>
              <a:off x="4264440" y="-668064"/>
              <a:ext cx="3048000" cy="1714500"/>
            </p:xfrm>
            <a:graphic>
              <a:graphicData uri="http://schemas.microsoft.com/office/powerpoint/2016/slidezoom">
                <pslz:sldZm>
                  <pslz:sldZmObj sldId="320" cId="3653586666">
                    <pslz:zmPr id="{B16D9C6A-5B4D-49F7-A69E-3151FE324DFC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725682E-1160-A8B3-35EB-99333790EF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4440" y="-668064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53818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{B79ACCB2-5AB7-400A-A2DF-6F81C6C67616}tf11964407_win32</Template>
  <TotalTime>69</TotalTime>
  <Words>166</Words>
  <Application>Microsoft Office PowerPoint</Application>
  <PresentationFormat>Widescreen</PresentationFormat>
  <Paragraphs>32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Gill Sans Nova Light</vt:lpstr>
      <vt:lpstr>Sagona Book</vt:lpstr>
      <vt:lpstr>Custom</vt:lpstr>
      <vt:lpstr>Environment Pollution </vt:lpstr>
      <vt:lpstr>             Introduction    * Environment pollution refer to the contamination of the environment due to harmful substances and activities. Addressing  pollution is crucial for the well- being of humans, wildlife, and the planet. </vt:lpstr>
      <vt:lpstr>Types of pollution </vt:lpstr>
      <vt:lpstr>Causes of Pollution </vt:lpstr>
      <vt:lpstr>Effects of Pollution </vt:lpstr>
      <vt:lpstr>Solutions to Pollution</vt:lpstr>
      <vt:lpstr>Conclusion and call to action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Srojit Biswas</dc:creator>
  <cp:lastModifiedBy>Kamilboss520@outlook.com</cp:lastModifiedBy>
  <cp:revision>5</cp:revision>
  <dcterms:created xsi:type="dcterms:W3CDTF">2024-12-14T09:06:49Z</dcterms:created>
  <dcterms:modified xsi:type="dcterms:W3CDTF">2024-12-17T07:09:12Z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