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E355-3975-4CF7-95F0-6047A6E6F5C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5565-B050-43CB-940C-1E4884AB6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614115" y="1009816"/>
            <a:ext cx="8881607" cy="4086970"/>
          </a:xfrm>
          <a:custGeom>
            <a:avLst/>
            <a:gdLst>
              <a:gd name="connsiteX0" fmla="*/ 1232452 w 8881607"/>
              <a:gd name="connsiteY0" fmla="*/ 0 h 4086970"/>
              <a:gd name="connsiteX1" fmla="*/ 0 w 8881607"/>
              <a:gd name="connsiteY1" fmla="*/ 2886323 h 4086970"/>
              <a:gd name="connsiteX2" fmla="*/ 7124368 w 8881607"/>
              <a:gd name="connsiteY2" fmla="*/ 4086970 h 4086970"/>
              <a:gd name="connsiteX3" fmla="*/ 8881607 w 8881607"/>
              <a:gd name="connsiteY3" fmla="*/ 1614114 h 4086970"/>
              <a:gd name="connsiteX4" fmla="*/ 1232452 w 8881607"/>
              <a:gd name="connsiteY4" fmla="*/ 0 h 408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607" h="4086970">
                <a:moveTo>
                  <a:pt x="1232452" y="0"/>
                </a:moveTo>
                <a:lnTo>
                  <a:pt x="0" y="2886323"/>
                </a:lnTo>
                <a:lnTo>
                  <a:pt x="7124368" y="4086970"/>
                </a:lnTo>
                <a:lnTo>
                  <a:pt x="8881607" y="1614114"/>
                </a:lnTo>
                <a:lnTo>
                  <a:pt x="123245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62470" y="2011680"/>
            <a:ext cx="6337189" cy="2234317"/>
          </a:xfrm>
          <a:custGeom>
            <a:avLst/>
            <a:gdLst>
              <a:gd name="connsiteX0" fmla="*/ 500932 w 6337189"/>
              <a:gd name="connsiteY0" fmla="*/ 0 h 2234317"/>
              <a:gd name="connsiteX1" fmla="*/ 0 w 6337189"/>
              <a:gd name="connsiteY1" fmla="*/ 1168842 h 2234317"/>
              <a:gd name="connsiteX2" fmla="*/ 246490 w 6337189"/>
              <a:gd name="connsiteY2" fmla="*/ 1272209 h 2234317"/>
              <a:gd name="connsiteX3" fmla="*/ 5526156 w 6337189"/>
              <a:gd name="connsiteY3" fmla="*/ 2234317 h 2234317"/>
              <a:gd name="connsiteX4" fmla="*/ 6337189 w 6337189"/>
              <a:gd name="connsiteY4" fmla="*/ 1129085 h 2234317"/>
              <a:gd name="connsiteX5" fmla="*/ 500932 w 6337189"/>
              <a:gd name="connsiteY5" fmla="*/ 0 h 223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7189" h="2234317">
                <a:moveTo>
                  <a:pt x="500932" y="0"/>
                </a:moveTo>
                <a:lnTo>
                  <a:pt x="0" y="1168842"/>
                </a:lnTo>
                <a:lnTo>
                  <a:pt x="246490" y="1272209"/>
                </a:lnTo>
                <a:lnTo>
                  <a:pt x="5526156" y="2234317"/>
                </a:lnTo>
                <a:lnTo>
                  <a:pt x="6337189" y="1129085"/>
                </a:lnTo>
                <a:lnTo>
                  <a:pt x="50093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567113" y="1185863"/>
            <a:ext cx="161925" cy="881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8175" y="1366838"/>
            <a:ext cx="157164" cy="86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2038" y="1457325"/>
            <a:ext cx="157164" cy="86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05425" y="1547813"/>
            <a:ext cx="157164" cy="85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48388" y="1724026"/>
            <a:ext cx="152401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53225" y="1862138"/>
            <a:ext cx="147640" cy="80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162800" y="1957388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767637" y="2085975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77212" y="2152650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943974" y="2314575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4"/>
          </p:cNvCxnSpPr>
          <p:nvPr/>
        </p:nvCxnSpPr>
        <p:spPr>
          <a:xfrm>
            <a:off x="9199659" y="3140765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66297" y="3455090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37697" y="3788465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2" idx="2"/>
          </p:cNvCxnSpPr>
          <p:nvPr/>
        </p:nvCxnSpPr>
        <p:spPr>
          <a:xfrm>
            <a:off x="8370985" y="4255190"/>
            <a:ext cx="367498" cy="84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001000" y="4207565"/>
            <a:ext cx="122335" cy="769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91376" y="4052888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91326" y="3976688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381751" y="3910013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57839" y="3771901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143501" y="3690939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714877" y="3605213"/>
            <a:ext cx="152398" cy="814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48102" y="3438525"/>
            <a:ext cx="152398" cy="82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957514" y="3295650"/>
            <a:ext cx="152398" cy="82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1"/>
          </p:cNvCxnSpPr>
          <p:nvPr/>
        </p:nvCxnSpPr>
        <p:spPr>
          <a:xfrm flipH="1" flipV="1">
            <a:off x="2062163" y="2852738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224088" y="2452688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400300" y="2047876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4095750" y="2452688"/>
            <a:ext cx="857250" cy="852487"/>
          </a:xfrm>
          <a:custGeom>
            <a:avLst/>
            <a:gdLst>
              <a:gd name="connsiteX0" fmla="*/ 123825 w 857250"/>
              <a:gd name="connsiteY0" fmla="*/ 0 h 852487"/>
              <a:gd name="connsiteX1" fmla="*/ 0 w 857250"/>
              <a:gd name="connsiteY1" fmla="*/ 728662 h 852487"/>
              <a:gd name="connsiteX2" fmla="*/ 742950 w 857250"/>
              <a:gd name="connsiteY2" fmla="*/ 852487 h 852487"/>
              <a:gd name="connsiteX3" fmla="*/ 857250 w 857250"/>
              <a:gd name="connsiteY3" fmla="*/ 147637 h 852487"/>
              <a:gd name="connsiteX4" fmla="*/ 123825 w 857250"/>
              <a:gd name="connsiteY4" fmla="*/ 0 h 8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2487">
                <a:moveTo>
                  <a:pt x="123825" y="0"/>
                </a:moveTo>
                <a:lnTo>
                  <a:pt x="0" y="728662"/>
                </a:lnTo>
                <a:lnTo>
                  <a:pt x="742950" y="852487"/>
                </a:lnTo>
                <a:lnTo>
                  <a:pt x="857250" y="147637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010150" y="2633663"/>
            <a:ext cx="2314575" cy="1114425"/>
          </a:xfrm>
          <a:custGeom>
            <a:avLst/>
            <a:gdLst>
              <a:gd name="connsiteX0" fmla="*/ 128588 w 2314575"/>
              <a:gd name="connsiteY0" fmla="*/ 0 h 1114425"/>
              <a:gd name="connsiteX1" fmla="*/ 0 w 2314575"/>
              <a:gd name="connsiteY1" fmla="*/ 723900 h 1114425"/>
              <a:gd name="connsiteX2" fmla="*/ 2185988 w 2314575"/>
              <a:gd name="connsiteY2" fmla="*/ 1114425 h 1114425"/>
              <a:gd name="connsiteX3" fmla="*/ 2314575 w 2314575"/>
              <a:gd name="connsiteY3" fmla="*/ 423862 h 1114425"/>
              <a:gd name="connsiteX4" fmla="*/ 128588 w 2314575"/>
              <a:gd name="connsiteY4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114425">
                <a:moveTo>
                  <a:pt x="128588" y="0"/>
                </a:moveTo>
                <a:lnTo>
                  <a:pt x="0" y="723900"/>
                </a:lnTo>
                <a:lnTo>
                  <a:pt x="2185988" y="1114425"/>
                </a:lnTo>
                <a:lnTo>
                  <a:pt x="2314575" y="423862"/>
                </a:lnTo>
                <a:lnTo>
                  <a:pt x="12858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362825" y="3076575"/>
            <a:ext cx="795338" cy="828675"/>
          </a:xfrm>
          <a:custGeom>
            <a:avLst/>
            <a:gdLst>
              <a:gd name="connsiteX0" fmla="*/ 123825 w 795338"/>
              <a:gd name="connsiteY0" fmla="*/ 0 h 828675"/>
              <a:gd name="connsiteX1" fmla="*/ 0 w 795338"/>
              <a:gd name="connsiteY1" fmla="*/ 709613 h 828675"/>
              <a:gd name="connsiteX2" fmla="*/ 671513 w 795338"/>
              <a:gd name="connsiteY2" fmla="*/ 828675 h 828675"/>
              <a:gd name="connsiteX3" fmla="*/ 795338 w 795338"/>
              <a:gd name="connsiteY3" fmla="*/ 152400 h 828675"/>
              <a:gd name="connsiteX4" fmla="*/ 123825 w 795338"/>
              <a:gd name="connsiteY4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338" h="828675">
                <a:moveTo>
                  <a:pt x="123825" y="0"/>
                </a:moveTo>
                <a:lnTo>
                  <a:pt x="0" y="709613"/>
                </a:lnTo>
                <a:lnTo>
                  <a:pt x="671513" y="828675"/>
                </a:lnTo>
                <a:lnTo>
                  <a:pt x="795338" y="152400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614115" y="1009816"/>
            <a:ext cx="8881607" cy="4086970"/>
          </a:xfrm>
          <a:custGeom>
            <a:avLst/>
            <a:gdLst>
              <a:gd name="connsiteX0" fmla="*/ 1232452 w 8881607"/>
              <a:gd name="connsiteY0" fmla="*/ 0 h 4086970"/>
              <a:gd name="connsiteX1" fmla="*/ 0 w 8881607"/>
              <a:gd name="connsiteY1" fmla="*/ 2886323 h 4086970"/>
              <a:gd name="connsiteX2" fmla="*/ 7124368 w 8881607"/>
              <a:gd name="connsiteY2" fmla="*/ 4086970 h 4086970"/>
              <a:gd name="connsiteX3" fmla="*/ 8881607 w 8881607"/>
              <a:gd name="connsiteY3" fmla="*/ 1614114 h 4086970"/>
              <a:gd name="connsiteX4" fmla="*/ 1232452 w 8881607"/>
              <a:gd name="connsiteY4" fmla="*/ 0 h 408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607" h="4086970">
                <a:moveTo>
                  <a:pt x="1232452" y="0"/>
                </a:moveTo>
                <a:lnTo>
                  <a:pt x="0" y="2886323"/>
                </a:lnTo>
                <a:lnTo>
                  <a:pt x="7124368" y="4086970"/>
                </a:lnTo>
                <a:lnTo>
                  <a:pt x="8881607" y="1614114"/>
                </a:lnTo>
                <a:lnTo>
                  <a:pt x="1232452" y="0"/>
                </a:lnTo>
                <a:close/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62470" y="2011680"/>
            <a:ext cx="6337189" cy="2234317"/>
          </a:xfrm>
          <a:custGeom>
            <a:avLst/>
            <a:gdLst>
              <a:gd name="connsiteX0" fmla="*/ 500932 w 6337189"/>
              <a:gd name="connsiteY0" fmla="*/ 0 h 2234317"/>
              <a:gd name="connsiteX1" fmla="*/ 0 w 6337189"/>
              <a:gd name="connsiteY1" fmla="*/ 1168842 h 2234317"/>
              <a:gd name="connsiteX2" fmla="*/ 246490 w 6337189"/>
              <a:gd name="connsiteY2" fmla="*/ 1272209 h 2234317"/>
              <a:gd name="connsiteX3" fmla="*/ 5526156 w 6337189"/>
              <a:gd name="connsiteY3" fmla="*/ 2234317 h 2234317"/>
              <a:gd name="connsiteX4" fmla="*/ 6337189 w 6337189"/>
              <a:gd name="connsiteY4" fmla="*/ 1129085 h 2234317"/>
              <a:gd name="connsiteX5" fmla="*/ 500932 w 6337189"/>
              <a:gd name="connsiteY5" fmla="*/ 0 h 223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7189" h="2234317">
                <a:moveTo>
                  <a:pt x="500932" y="0"/>
                </a:moveTo>
                <a:lnTo>
                  <a:pt x="0" y="1168842"/>
                </a:lnTo>
                <a:lnTo>
                  <a:pt x="246490" y="1272209"/>
                </a:lnTo>
                <a:lnTo>
                  <a:pt x="5526156" y="2234317"/>
                </a:lnTo>
                <a:lnTo>
                  <a:pt x="6337189" y="1129085"/>
                </a:lnTo>
                <a:lnTo>
                  <a:pt x="500932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567113" y="1185863"/>
            <a:ext cx="161925" cy="88106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8175" y="1366838"/>
            <a:ext cx="157164" cy="86201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2038" y="1457325"/>
            <a:ext cx="157164" cy="86201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05425" y="1547813"/>
            <a:ext cx="157164" cy="8572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48388" y="1724026"/>
            <a:ext cx="152401" cy="8381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53225" y="1862138"/>
            <a:ext cx="147640" cy="8096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162800" y="1957388"/>
            <a:ext cx="142878" cy="7905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767637" y="2085975"/>
            <a:ext cx="142878" cy="7905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77212" y="2152650"/>
            <a:ext cx="142878" cy="7905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943974" y="2314575"/>
            <a:ext cx="142878" cy="7905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4"/>
          </p:cNvCxnSpPr>
          <p:nvPr/>
        </p:nvCxnSpPr>
        <p:spPr>
          <a:xfrm>
            <a:off x="9199659" y="3140765"/>
            <a:ext cx="601566" cy="4501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66297" y="3455090"/>
            <a:ext cx="601566" cy="4501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37697" y="3788465"/>
            <a:ext cx="601566" cy="4501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2" idx="2"/>
          </p:cNvCxnSpPr>
          <p:nvPr/>
        </p:nvCxnSpPr>
        <p:spPr>
          <a:xfrm>
            <a:off x="8370985" y="4255190"/>
            <a:ext cx="367498" cy="8415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001000" y="4207565"/>
            <a:ext cx="122335" cy="7692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91376" y="4052888"/>
            <a:ext cx="147637" cy="7810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91326" y="3976688"/>
            <a:ext cx="147637" cy="7810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381751" y="3910013"/>
            <a:ext cx="147637" cy="7810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57839" y="3771901"/>
            <a:ext cx="147637" cy="7810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143501" y="3690939"/>
            <a:ext cx="147637" cy="7810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714877" y="3605213"/>
            <a:ext cx="152398" cy="8143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48102" y="3438525"/>
            <a:ext cx="152398" cy="82867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957514" y="3295650"/>
            <a:ext cx="152398" cy="82867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1"/>
          </p:cNvCxnSpPr>
          <p:nvPr/>
        </p:nvCxnSpPr>
        <p:spPr>
          <a:xfrm flipH="1" flipV="1">
            <a:off x="2062163" y="2852738"/>
            <a:ext cx="800307" cy="3277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224088" y="2452688"/>
            <a:ext cx="800307" cy="3277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400300" y="2047876"/>
            <a:ext cx="800307" cy="32778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4095750" y="2452688"/>
            <a:ext cx="857250" cy="852487"/>
          </a:xfrm>
          <a:custGeom>
            <a:avLst/>
            <a:gdLst>
              <a:gd name="connsiteX0" fmla="*/ 123825 w 857250"/>
              <a:gd name="connsiteY0" fmla="*/ 0 h 852487"/>
              <a:gd name="connsiteX1" fmla="*/ 0 w 857250"/>
              <a:gd name="connsiteY1" fmla="*/ 728662 h 852487"/>
              <a:gd name="connsiteX2" fmla="*/ 742950 w 857250"/>
              <a:gd name="connsiteY2" fmla="*/ 852487 h 852487"/>
              <a:gd name="connsiteX3" fmla="*/ 857250 w 857250"/>
              <a:gd name="connsiteY3" fmla="*/ 147637 h 852487"/>
              <a:gd name="connsiteX4" fmla="*/ 123825 w 857250"/>
              <a:gd name="connsiteY4" fmla="*/ 0 h 8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2487">
                <a:moveTo>
                  <a:pt x="123825" y="0"/>
                </a:moveTo>
                <a:lnTo>
                  <a:pt x="0" y="728662"/>
                </a:lnTo>
                <a:lnTo>
                  <a:pt x="742950" y="852487"/>
                </a:lnTo>
                <a:lnTo>
                  <a:pt x="857250" y="147637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010150" y="2633663"/>
            <a:ext cx="2314575" cy="1114425"/>
          </a:xfrm>
          <a:custGeom>
            <a:avLst/>
            <a:gdLst>
              <a:gd name="connsiteX0" fmla="*/ 128588 w 2314575"/>
              <a:gd name="connsiteY0" fmla="*/ 0 h 1114425"/>
              <a:gd name="connsiteX1" fmla="*/ 0 w 2314575"/>
              <a:gd name="connsiteY1" fmla="*/ 723900 h 1114425"/>
              <a:gd name="connsiteX2" fmla="*/ 2185988 w 2314575"/>
              <a:gd name="connsiteY2" fmla="*/ 1114425 h 1114425"/>
              <a:gd name="connsiteX3" fmla="*/ 2314575 w 2314575"/>
              <a:gd name="connsiteY3" fmla="*/ 423862 h 1114425"/>
              <a:gd name="connsiteX4" fmla="*/ 128588 w 2314575"/>
              <a:gd name="connsiteY4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114425">
                <a:moveTo>
                  <a:pt x="128588" y="0"/>
                </a:moveTo>
                <a:lnTo>
                  <a:pt x="0" y="723900"/>
                </a:lnTo>
                <a:lnTo>
                  <a:pt x="2185988" y="1114425"/>
                </a:lnTo>
                <a:lnTo>
                  <a:pt x="2314575" y="423862"/>
                </a:lnTo>
                <a:lnTo>
                  <a:pt x="128588" y="0"/>
                </a:lnTo>
                <a:close/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362825" y="3076575"/>
            <a:ext cx="795338" cy="828675"/>
          </a:xfrm>
          <a:custGeom>
            <a:avLst/>
            <a:gdLst>
              <a:gd name="connsiteX0" fmla="*/ 123825 w 795338"/>
              <a:gd name="connsiteY0" fmla="*/ 0 h 828675"/>
              <a:gd name="connsiteX1" fmla="*/ 0 w 795338"/>
              <a:gd name="connsiteY1" fmla="*/ 709613 h 828675"/>
              <a:gd name="connsiteX2" fmla="*/ 671513 w 795338"/>
              <a:gd name="connsiteY2" fmla="*/ 828675 h 828675"/>
              <a:gd name="connsiteX3" fmla="*/ 795338 w 795338"/>
              <a:gd name="connsiteY3" fmla="*/ 152400 h 828675"/>
              <a:gd name="connsiteX4" fmla="*/ 123825 w 795338"/>
              <a:gd name="connsiteY4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338" h="828675">
                <a:moveTo>
                  <a:pt x="123825" y="0"/>
                </a:moveTo>
                <a:lnTo>
                  <a:pt x="0" y="709613"/>
                </a:lnTo>
                <a:lnTo>
                  <a:pt x="671513" y="828675"/>
                </a:lnTo>
                <a:lnTo>
                  <a:pt x="795338" y="152400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614115" y="1009816"/>
            <a:ext cx="8881607" cy="4086970"/>
          </a:xfrm>
          <a:custGeom>
            <a:avLst/>
            <a:gdLst>
              <a:gd name="connsiteX0" fmla="*/ 1232452 w 8881607"/>
              <a:gd name="connsiteY0" fmla="*/ 0 h 4086970"/>
              <a:gd name="connsiteX1" fmla="*/ 0 w 8881607"/>
              <a:gd name="connsiteY1" fmla="*/ 2886323 h 4086970"/>
              <a:gd name="connsiteX2" fmla="*/ 7124368 w 8881607"/>
              <a:gd name="connsiteY2" fmla="*/ 4086970 h 4086970"/>
              <a:gd name="connsiteX3" fmla="*/ 8881607 w 8881607"/>
              <a:gd name="connsiteY3" fmla="*/ 1614114 h 4086970"/>
              <a:gd name="connsiteX4" fmla="*/ 1232452 w 8881607"/>
              <a:gd name="connsiteY4" fmla="*/ 0 h 408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607" h="4086970">
                <a:moveTo>
                  <a:pt x="1232452" y="0"/>
                </a:moveTo>
                <a:lnTo>
                  <a:pt x="0" y="2886323"/>
                </a:lnTo>
                <a:lnTo>
                  <a:pt x="7124368" y="4086970"/>
                </a:lnTo>
                <a:lnTo>
                  <a:pt x="8881607" y="1614114"/>
                </a:lnTo>
                <a:lnTo>
                  <a:pt x="123245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62470" y="2011680"/>
            <a:ext cx="6337189" cy="2234317"/>
          </a:xfrm>
          <a:custGeom>
            <a:avLst/>
            <a:gdLst>
              <a:gd name="connsiteX0" fmla="*/ 500932 w 6337189"/>
              <a:gd name="connsiteY0" fmla="*/ 0 h 2234317"/>
              <a:gd name="connsiteX1" fmla="*/ 0 w 6337189"/>
              <a:gd name="connsiteY1" fmla="*/ 1168842 h 2234317"/>
              <a:gd name="connsiteX2" fmla="*/ 246490 w 6337189"/>
              <a:gd name="connsiteY2" fmla="*/ 1272209 h 2234317"/>
              <a:gd name="connsiteX3" fmla="*/ 5526156 w 6337189"/>
              <a:gd name="connsiteY3" fmla="*/ 2234317 h 2234317"/>
              <a:gd name="connsiteX4" fmla="*/ 6337189 w 6337189"/>
              <a:gd name="connsiteY4" fmla="*/ 1129085 h 2234317"/>
              <a:gd name="connsiteX5" fmla="*/ 500932 w 6337189"/>
              <a:gd name="connsiteY5" fmla="*/ 0 h 223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37189" h="2234317">
                <a:moveTo>
                  <a:pt x="500932" y="0"/>
                </a:moveTo>
                <a:lnTo>
                  <a:pt x="0" y="1168842"/>
                </a:lnTo>
                <a:lnTo>
                  <a:pt x="246490" y="1272209"/>
                </a:lnTo>
                <a:lnTo>
                  <a:pt x="5526156" y="2234317"/>
                </a:lnTo>
                <a:lnTo>
                  <a:pt x="6337189" y="1129085"/>
                </a:lnTo>
                <a:lnTo>
                  <a:pt x="50093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567113" y="1185863"/>
            <a:ext cx="161925" cy="881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8175" y="1366838"/>
            <a:ext cx="157164" cy="86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2038" y="1457325"/>
            <a:ext cx="157164" cy="862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05425" y="1547813"/>
            <a:ext cx="157164" cy="85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48388" y="1724026"/>
            <a:ext cx="152401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53225" y="1862138"/>
            <a:ext cx="147640" cy="80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162800" y="1957388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767637" y="2085975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77212" y="2152650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943974" y="2314575"/>
            <a:ext cx="142878" cy="79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4"/>
          </p:cNvCxnSpPr>
          <p:nvPr/>
        </p:nvCxnSpPr>
        <p:spPr>
          <a:xfrm>
            <a:off x="9199659" y="3140765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66297" y="3455090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37697" y="3788465"/>
            <a:ext cx="601566" cy="45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2" idx="2"/>
          </p:cNvCxnSpPr>
          <p:nvPr/>
        </p:nvCxnSpPr>
        <p:spPr>
          <a:xfrm>
            <a:off x="8370985" y="4255190"/>
            <a:ext cx="367498" cy="84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001000" y="4207565"/>
            <a:ext cx="122335" cy="769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91376" y="4052888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91326" y="3976688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381751" y="3910013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57839" y="3771901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143501" y="3690939"/>
            <a:ext cx="147637" cy="78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714877" y="3605213"/>
            <a:ext cx="152398" cy="814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48102" y="3438525"/>
            <a:ext cx="152398" cy="82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957514" y="3295650"/>
            <a:ext cx="152398" cy="82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1"/>
          </p:cNvCxnSpPr>
          <p:nvPr/>
        </p:nvCxnSpPr>
        <p:spPr>
          <a:xfrm flipH="1" flipV="1">
            <a:off x="2062163" y="2852738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224088" y="2452688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400300" y="2047876"/>
            <a:ext cx="800307" cy="32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4095750" y="2452688"/>
            <a:ext cx="857250" cy="852487"/>
          </a:xfrm>
          <a:custGeom>
            <a:avLst/>
            <a:gdLst>
              <a:gd name="connsiteX0" fmla="*/ 123825 w 857250"/>
              <a:gd name="connsiteY0" fmla="*/ 0 h 852487"/>
              <a:gd name="connsiteX1" fmla="*/ 0 w 857250"/>
              <a:gd name="connsiteY1" fmla="*/ 728662 h 852487"/>
              <a:gd name="connsiteX2" fmla="*/ 742950 w 857250"/>
              <a:gd name="connsiteY2" fmla="*/ 852487 h 852487"/>
              <a:gd name="connsiteX3" fmla="*/ 857250 w 857250"/>
              <a:gd name="connsiteY3" fmla="*/ 147637 h 852487"/>
              <a:gd name="connsiteX4" fmla="*/ 123825 w 857250"/>
              <a:gd name="connsiteY4" fmla="*/ 0 h 8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852487">
                <a:moveTo>
                  <a:pt x="123825" y="0"/>
                </a:moveTo>
                <a:lnTo>
                  <a:pt x="0" y="728662"/>
                </a:lnTo>
                <a:lnTo>
                  <a:pt x="742950" y="852487"/>
                </a:lnTo>
                <a:lnTo>
                  <a:pt x="857250" y="147637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010150" y="2633663"/>
            <a:ext cx="2314575" cy="1114425"/>
          </a:xfrm>
          <a:custGeom>
            <a:avLst/>
            <a:gdLst>
              <a:gd name="connsiteX0" fmla="*/ 128588 w 2314575"/>
              <a:gd name="connsiteY0" fmla="*/ 0 h 1114425"/>
              <a:gd name="connsiteX1" fmla="*/ 0 w 2314575"/>
              <a:gd name="connsiteY1" fmla="*/ 723900 h 1114425"/>
              <a:gd name="connsiteX2" fmla="*/ 2185988 w 2314575"/>
              <a:gd name="connsiteY2" fmla="*/ 1114425 h 1114425"/>
              <a:gd name="connsiteX3" fmla="*/ 2314575 w 2314575"/>
              <a:gd name="connsiteY3" fmla="*/ 423862 h 1114425"/>
              <a:gd name="connsiteX4" fmla="*/ 128588 w 2314575"/>
              <a:gd name="connsiteY4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114425">
                <a:moveTo>
                  <a:pt x="128588" y="0"/>
                </a:moveTo>
                <a:lnTo>
                  <a:pt x="0" y="723900"/>
                </a:lnTo>
                <a:lnTo>
                  <a:pt x="2185988" y="1114425"/>
                </a:lnTo>
                <a:lnTo>
                  <a:pt x="2314575" y="423862"/>
                </a:lnTo>
                <a:lnTo>
                  <a:pt x="12858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362825" y="3076575"/>
            <a:ext cx="795338" cy="828675"/>
          </a:xfrm>
          <a:custGeom>
            <a:avLst/>
            <a:gdLst>
              <a:gd name="connsiteX0" fmla="*/ 123825 w 795338"/>
              <a:gd name="connsiteY0" fmla="*/ 0 h 828675"/>
              <a:gd name="connsiteX1" fmla="*/ 0 w 795338"/>
              <a:gd name="connsiteY1" fmla="*/ 709613 h 828675"/>
              <a:gd name="connsiteX2" fmla="*/ 671513 w 795338"/>
              <a:gd name="connsiteY2" fmla="*/ 828675 h 828675"/>
              <a:gd name="connsiteX3" fmla="*/ 795338 w 795338"/>
              <a:gd name="connsiteY3" fmla="*/ 152400 h 828675"/>
              <a:gd name="connsiteX4" fmla="*/ 123825 w 795338"/>
              <a:gd name="connsiteY4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338" h="828675">
                <a:moveTo>
                  <a:pt x="123825" y="0"/>
                </a:moveTo>
                <a:lnTo>
                  <a:pt x="0" y="709613"/>
                </a:lnTo>
                <a:lnTo>
                  <a:pt x="671513" y="828675"/>
                </a:lnTo>
                <a:lnTo>
                  <a:pt x="795338" y="152400"/>
                </a:lnTo>
                <a:lnTo>
                  <a:pt x="123825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4525" y="40100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57525" y="41910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43243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43425" y="44005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3000" y="46101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62600" y="47244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19825" y="49339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62725" y="51435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A109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00900" y="49244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375" y="50482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72550" y="46196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439275" y="40005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648825" y="364807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629775" y="20574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401050" y="17907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48600" y="16859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67575" y="15811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19900" y="15049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A119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86500" y="13525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67375" y="12001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76825" y="113347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43425" y="9334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05250" y="8858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914650" y="6572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38300" y="19526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A126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466850" y="24098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Yasuyuki Tanaka</dc:creator>
  <cp:lastModifiedBy>Yasuyuki Tanaka</cp:lastModifiedBy>
  <cp:revision>7</cp:revision>
  <dcterms:created xsi:type="dcterms:W3CDTF">2019-09-18T09:49:13Z</dcterms:created>
  <dcterms:modified xsi:type="dcterms:W3CDTF">2019-09-19T08:29:25Z</dcterms:modified>
</cp:coreProperties>
</file>