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7"/>
  </p:notesMasterIdLst>
  <p:sldIdLst>
    <p:sldId id="1209" r:id="rId5"/>
    <p:sldId id="12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그룹웨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86543" cy="62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5457" y="6570663"/>
            <a:ext cx="12192000" cy="296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607051" y="6601836"/>
            <a:ext cx="7747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fld id="{34A624E2-2BEC-44F3-A971-72F26BA5A446}" type="slidenum">
              <a:rPr kumimoji="0" lang="ko-KR" altLang="en-US" sz="1000"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endParaRPr kumimoji="0" lang="ko-KR" altLang="en-US" sz="10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5457" y="620688"/>
            <a:ext cx="12197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30676" y="1268760"/>
            <a:ext cx="10177131" cy="4896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014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51" r:id="rId13"/>
    <p:sldLayoutId id="2147483668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107AF-80E7-771F-D6A1-958D248590E8}"/>
              </a:ext>
            </a:extLst>
          </p:cNvPr>
          <p:cNvSpPr txBox="1"/>
          <p:nvPr/>
        </p:nvSpPr>
        <p:spPr>
          <a:xfrm>
            <a:off x="301450" y="914954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</a:t>
            </a:r>
            <a:r>
              <a:rPr lang="en-US" altLang="ko-KR" dirty="0"/>
              <a:t>: iris data</a:t>
            </a:r>
          </a:p>
          <a:p>
            <a:r>
              <a:rPr lang="ko-KR" altLang="en-US" dirty="0"/>
              <a:t>회귀 </a:t>
            </a:r>
            <a:r>
              <a:rPr lang="en-US" altLang="ko-KR" dirty="0"/>
              <a:t>: 2</a:t>
            </a:r>
            <a:r>
              <a:rPr lang="ko-KR" altLang="en-US" dirty="0"/>
              <a:t>차원 노이즈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4120A-21B6-9F2A-1376-6375397263C7}"/>
              </a:ext>
            </a:extLst>
          </p:cNvPr>
          <p:cNvSpPr txBox="1"/>
          <p:nvPr/>
        </p:nvSpPr>
        <p:spPr>
          <a:xfrm>
            <a:off x="4342563" y="1020769"/>
            <a:ext cx="550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의사 결정 트리 </a:t>
            </a:r>
            <a:r>
              <a:rPr lang="en-US" altLang="ko-KR" dirty="0"/>
              <a:t>(decision tree)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랜덤 포레스트 </a:t>
            </a:r>
            <a:r>
              <a:rPr lang="en-US" altLang="ko-KR" dirty="0"/>
              <a:t>(Random Forest)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40099-316C-AB33-538F-B3C867A2E207}"/>
              </a:ext>
            </a:extLst>
          </p:cNvPr>
          <p:cNvSpPr txBox="1"/>
          <p:nvPr/>
        </p:nvSpPr>
        <p:spPr>
          <a:xfrm>
            <a:off x="407114" y="2119315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아래의 성능 </a:t>
            </a:r>
            <a:r>
              <a:rPr lang="en-US" altLang="ko-KR" dirty="0"/>
              <a:t>table</a:t>
            </a:r>
            <a:r>
              <a:rPr lang="ko-KR" altLang="en-US" dirty="0"/>
              <a:t>을 완성 </a:t>
            </a:r>
            <a:r>
              <a:rPr lang="ko-KR" altLang="en-US" dirty="0" err="1"/>
              <a:t>하시오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0C16D6B-6A66-9D3F-D886-E29E38B8CC7C}"/>
              </a:ext>
            </a:extLst>
          </p:cNvPr>
          <p:cNvGraphicFramePr>
            <a:graphicFrameLocks noGrp="1"/>
          </p:cNvGraphicFramePr>
          <p:nvPr/>
        </p:nvGraphicFramePr>
        <p:xfrm>
          <a:off x="532950" y="2596012"/>
          <a:ext cx="9704475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895">
                  <a:extLst>
                    <a:ext uri="{9D8B030D-6E8A-4147-A177-3AD203B41FA5}">
                      <a16:colId xmlns:a16="http://schemas.microsoft.com/office/drawing/2014/main" val="2135804840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2170669446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3735599929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2240931554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342044474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Iris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9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0.9333333333333332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0.9533333333333334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0.9666666666666668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111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54DAAB1-DC5A-22A0-9D44-C52ACC71F9F6}"/>
              </a:ext>
            </a:extLst>
          </p:cNvPr>
          <p:cNvGraphicFramePr>
            <a:graphicFrameLocks noGrp="1"/>
          </p:cNvGraphicFramePr>
          <p:nvPr/>
        </p:nvGraphicFramePr>
        <p:xfrm>
          <a:off x="532949" y="3914662"/>
          <a:ext cx="9704475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895">
                  <a:extLst>
                    <a:ext uri="{9D8B030D-6E8A-4147-A177-3AD203B41FA5}">
                      <a16:colId xmlns:a16="http://schemas.microsoft.com/office/drawing/2014/main" val="2135804840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2170669446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3735599929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2240931554"/>
                    </a:ext>
                  </a:extLst>
                </a:gridCol>
                <a:gridCol w="1940895">
                  <a:extLst>
                    <a:ext uri="{9D8B030D-6E8A-4147-A177-3AD203B41FA5}">
                      <a16:colId xmlns:a16="http://schemas.microsoft.com/office/drawing/2014/main" val="342044474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2d noise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9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0.1725409765371653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0.12710920070026852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0.12117474913525554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0.1143676441183786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111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5FD3C5-B457-B1C7-9097-C3FA56B8C8FC}"/>
              </a:ext>
            </a:extLst>
          </p:cNvPr>
          <p:cNvSpPr txBox="1"/>
          <p:nvPr/>
        </p:nvSpPr>
        <p:spPr>
          <a:xfrm>
            <a:off x="102871" y="1667100"/>
            <a:ext cx="447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Code: </a:t>
            </a:r>
            <a:r>
              <a:rPr lang="en-US" altLang="ko-KR" dirty="0" err="1"/>
              <a:t>dc_rf_final_nofill.ipynb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FD382-97AF-E0C0-569C-2D58A65D880F}"/>
              </a:ext>
            </a:extLst>
          </p:cNvPr>
          <p:cNvSpPr txBox="1"/>
          <p:nvPr/>
        </p:nvSpPr>
        <p:spPr>
          <a:xfrm>
            <a:off x="311499" y="5397338"/>
            <a:ext cx="10075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의사 결정 트리의  분류와 회귀 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 err="1"/>
              <a:t>max_depth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err="1"/>
              <a:t>일때의</a:t>
            </a:r>
            <a:r>
              <a:rPr lang="ko-KR" altLang="en-US" dirty="0"/>
              <a:t>  </a:t>
            </a:r>
            <a:r>
              <a:rPr lang="en-US" altLang="ko-KR" dirty="0"/>
              <a:t>tree image 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(ppt</a:t>
            </a:r>
            <a:r>
              <a:rPr lang="ko-KR" altLang="en-US" dirty="0"/>
              <a:t>에 </a:t>
            </a:r>
            <a:r>
              <a:rPr lang="en-US" altLang="ko-KR" dirty="0"/>
              <a:t>copy)</a:t>
            </a:r>
          </a:p>
        </p:txBody>
      </p:sp>
    </p:spTree>
    <p:extLst>
      <p:ext uri="{BB962C8B-B14F-4D97-AF65-F5344CB8AC3E}">
        <p14:creationId xmlns:p14="http://schemas.microsoft.com/office/powerpoint/2010/main" val="4956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FD382-97AF-E0C0-569C-2D58A65D880F}"/>
              </a:ext>
            </a:extLst>
          </p:cNvPr>
          <p:cNvSpPr txBox="1"/>
          <p:nvPr/>
        </p:nvSpPr>
        <p:spPr>
          <a:xfrm>
            <a:off x="449385" y="1101110"/>
            <a:ext cx="10075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의사 결정 트리의  분류와 회귀 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 err="1"/>
              <a:t>max_depth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err="1"/>
              <a:t>일때의</a:t>
            </a:r>
            <a:r>
              <a:rPr lang="ko-KR" altLang="en-US" dirty="0"/>
              <a:t>  </a:t>
            </a:r>
            <a:r>
              <a:rPr lang="en-US" altLang="ko-KR" dirty="0"/>
              <a:t>tree image </a:t>
            </a:r>
            <a:r>
              <a:rPr lang="ko-KR" altLang="en-US" dirty="0"/>
              <a:t>를 제출 </a:t>
            </a:r>
            <a:r>
              <a:rPr lang="ko-KR" altLang="en-US" dirty="0" err="1"/>
              <a:t>하시오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(ppt</a:t>
            </a:r>
            <a:r>
              <a:rPr lang="ko-KR" altLang="en-US" dirty="0"/>
              <a:t>에 </a:t>
            </a:r>
            <a:r>
              <a:rPr lang="en-US" altLang="ko-KR" dirty="0"/>
              <a:t>copy)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70C19A-8E35-BE78-7803-363E91F0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29" y="2426700"/>
            <a:ext cx="4339900" cy="3037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579CAD-15D2-8928-3C7C-E97CEC4B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2426230"/>
            <a:ext cx="4340572" cy="30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EC4E02-7170-2D7F-AE60-E4FC2478E59A}"/>
              </a:ext>
            </a:extLst>
          </p:cNvPr>
          <p:cNvSpPr txBox="1">
            <a:spLocks/>
          </p:cNvSpPr>
          <p:nvPr/>
        </p:nvSpPr>
        <p:spPr>
          <a:xfrm>
            <a:off x="1718068" y="5572224"/>
            <a:ext cx="251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Figure1: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116DF-A283-AE41-98A3-2151C850CEBD}"/>
              </a:ext>
            </a:extLst>
          </p:cNvPr>
          <p:cNvSpPr txBox="1">
            <a:spLocks/>
          </p:cNvSpPr>
          <p:nvPr/>
        </p:nvSpPr>
        <p:spPr>
          <a:xfrm>
            <a:off x="7206618" y="5590735"/>
            <a:ext cx="251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Figure2: Regression</a:t>
            </a:r>
          </a:p>
        </p:txBody>
      </p:sp>
    </p:spTree>
    <p:extLst>
      <p:ext uri="{BB962C8B-B14F-4D97-AF65-F5344CB8AC3E}">
        <p14:creationId xmlns:p14="http://schemas.microsoft.com/office/powerpoint/2010/main" val="125064856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174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Wingdings</vt:lpstr>
      <vt:lpstr>디자인 사용자 지정</vt:lpstr>
      <vt:lpstr>과제</vt:lpstr>
      <vt:lpstr>과제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 nyaRi</cp:lastModifiedBy>
  <cp:revision>978</cp:revision>
  <dcterms:created xsi:type="dcterms:W3CDTF">2019-03-14T00:45:06Z</dcterms:created>
  <dcterms:modified xsi:type="dcterms:W3CDTF">2022-10-16T10:55:18Z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