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68" r:id="rId2"/>
    <p:sldId id="277" r:id="rId3"/>
    <p:sldId id="278" r:id="rId4"/>
    <p:sldId id="279" r:id="rId5"/>
    <p:sldId id="280" r:id="rId6"/>
    <p:sldId id="281" r:id="rId7"/>
    <p:sldId id="282" r:id="rId8"/>
    <p:sldId id="269" r:id="rId9"/>
    <p:sldId id="262" r:id="rId10"/>
    <p:sldId id="272" r:id="rId11"/>
    <p:sldId id="273" r:id="rId12"/>
    <p:sldId id="283"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4E4E"/>
    <a:srgbClr val="C75FA4"/>
    <a:srgbClr val="205152"/>
    <a:srgbClr val="1F5351"/>
    <a:srgbClr val="133E57"/>
    <a:srgbClr val="184259"/>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52" autoAdjust="0"/>
  </p:normalViewPr>
  <p:slideViewPr>
    <p:cSldViewPr snapToGrid="0">
      <p:cViewPr varScale="1">
        <p:scale>
          <a:sx n="93" d="100"/>
          <a:sy n="93" d="100"/>
        </p:scale>
        <p:origin x="211" y="8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E7D11E-D169-4BF7-80E7-FC1743CF7CC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IN"/>
        </a:p>
      </dgm:t>
    </dgm:pt>
    <dgm:pt modelId="{B34717BF-0034-4053-95DA-21D0CDC3DEE0}">
      <dgm:prSet phldrT="[Text]" custT="1"/>
      <dgm:spPr>
        <a:solidFill>
          <a:srgbClr val="0070C0"/>
        </a:solidFill>
        <a:ln>
          <a:solidFill>
            <a:schemeClr val="tx1"/>
          </a:solidFill>
        </a:ln>
      </dgm:spPr>
      <dgm:t>
        <a:bodyPr/>
        <a:lstStyle/>
        <a:p>
          <a:r>
            <a:rPr lang="en-US" sz="2000" dirty="0">
              <a:latin typeface="Arial Rounded MT Bold" panose="020F0704030504030204" pitchFamily="34" charset="0"/>
            </a:rPr>
            <a:t>DATA SCIENCE LIFE CYCLE</a:t>
          </a:r>
          <a:endParaRPr lang="en-IN" sz="2000" dirty="0">
            <a:latin typeface="Arial Rounded MT Bold" panose="020F0704030504030204" pitchFamily="34" charset="0"/>
          </a:endParaRPr>
        </a:p>
      </dgm:t>
    </dgm:pt>
    <dgm:pt modelId="{4C6066FF-0EAF-4215-82DE-062D47ED4E4C}" type="parTrans" cxnId="{B078F730-B67A-4284-88ED-B597AA47DEAD}">
      <dgm:prSet/>
      <dgm:spPr/>
      <dgm:t>
        <a:bodyPr/>
        <a:lstStyle/>
        <a:p>
          <a:endParaRPr lang="en-IN"/>
        </a:p>
      </dgm:t>
    </dgm:pt>
    <dgm:pt modelId="{6EF2B2E0-4EEF-4389-827C-3D7699F2CE6F}" type="sibTrans" cxnId="{B078F730-B67A-4284-88ED-B597AA47DEAD}">
      <dgm:prSet/>
      <dgm:spPr/>
      <dgm:t>
        <a:bodyPr/>
        <a:lstStyle/>
        <a:p>
          <a:endParaRPr lang="en-IN"/>
        </a:p>
      </dgm:t>
    </dgm:pt>
    <dgm:pt modelId="{2A77D7B7-AD62-40A4-BEEB-B237E8D95A29}">
      <dgm:prSet phldrT="[Text]" custT="1"/>
      <dgm:spPr>
        <a:solidFill>
          <a:schemeClr val="accent1"/>
        </a:solidFill>
      </dgm:spPr>
      <dgm:t>
        <a:bodyPr/>
        <a:lstStyle/>
        <a:p>
          <a:r>
            <a:rPr lang="en-US" sz="1600" dirty="0">
              <a:solidFill>
                <a:srgbClr val="FFFF00"/>
              </a:solidFill>
              <a:latin typeface="Bahnschrift" panose="020B0502040204020203" pitchFamily="34" charset="0"/>
            </a:rPr>
            <a:t>Business understanding</a:t>
          </a:r>
          <a:endParaRPr lang="en-IN" sz="1600" dirty="0">
            <a:solidFill>
              <a:srgbClr val="FFFF00"/>
            </a:solidFill>
            <a:latin typeface="Bahnschrift" panose="020B0502040204020203" pitchFamily="34" charset="0"/>
          </a:endParaRPr>
        </a:p>
      </dgm:t>
    </dgm:pt>
    <dgm:pt modelId="{6769A5A2-42AE-4065-B041-56F2BFF55A2E}" type="parTrans" cxnId="{8BA2F789-2F2F-442A-A505-630FE20B4A86}">
      <dgm:prSet/>
      <dgm:spPr/>
      <dgm:t>
        <a:bodyPr/>
        <a:lstStyle/>
        <a:p>
          <a:endParaRPr lang="en-IN"/>
        </a:p>
      </dgm:t>
    </dgm:pt>
    <dgm:pt modelId="{EC2F62C3-6477-4579-B7C9-F3E121A09EF9}" type="sibTrans" cxnId="{8BA2F789-2F2F-442A-A505-630FE20B4A86}">
      <dgm:prSet/>
      <dgm:spPr/>
      <dgm:t>
        <a:bodyPr/>
        <a:lstStyle/>
        <a:p>
          <a:endParaRPr lang="en-IN"/>
        </a:p>
      </dgm:t>
    </dgm:pt>
    <dgm:pt modelId="{3841F0A2-F34D-4B1B-A7EC-B9BE9CBED55D}">
      <dgm:prSet phldrT="[Text]" custT="1"/>
      <dgm:spPr>
        <a:solidFill>
          <a:schemeClr val="accent2"/>
        </a:solidFill>
      </dgm:spPr>
      <dgm:t>
        <a:bodyPr/>
        <a:lstStyle/>
        <a:p>
          <a:r>
            <a:rPr lang="en-US" sz="1600" dirty="0">
              <a:solidFill>
                <a:srgbClr val="FFFF00"/>
              </a:solidFill>
              <a:latin typeface="Bahnschrift" panose="020B0502040204020203" pitchFamily="34" charset="0"/>
            </a:rPr>
            <a:t>Data mining</a:t>
          </a:r>
          <a:endParaRPr lang="en-IN" sz="1600" dirty="0">
            <a:solidFill>
              <a:srgbClr val="FFFF00"/>
            </a:solidFill>
            <a:latin typeface="Bahnschrift" panose="020B0502040204020203" pitchFamily="34" charset="0"/>
          </a:endParaRPr>
        </a:p>
      </dgm:t>
    </dgm:pt>
    <dgm:pt modelId="{E96C77CF-E1CB-4EB1-8244-4B17A60BD47C}" type="parTrans" cxnId="{26DE7C70-5965-4C89-BC00-5C69769C8B33}">
      <dgm:prSet/>
      <dgm:spPr/>
      <dgm:t>
        <a:bodyPr/>
        <a:lstStyle/>
        <a:p>
          <a:endParaRPr lang="en-IN"/>
        </a:p>
      </dgm:t>
    </dgm:pt>
    <dgm:pt modelId="{4F7EE5DC-0944-4F37-8A80-D83B1472073D}" type="sibTrans" cxnId="{26DE7C70-5965-4C89-BC00-5C69769C8B33}">
      <dgm:prSet/>
      <dgm:spPr/>
      <dgm:t>
        <a:bodyPr/>
        <a:lstStyle/>
        <a:p>
          <a:endParaRPr lang="en-IN"/>
        </a:p>
      </dgm:t>
    </dgm:pt>
    <dgm:pt modelId="{BB8E1BF2-6A60-4832-913B-2D601E2170F0}">
      <dgm:prSet phldrT="[Text]" custT="1"/>
      <dgm:spPr>
        <a:solidFill>
          <a:srgbClr val="00B050"/>
        </a:solidFill>
      </dgm:spPr>
      <dgm:t>
        <a:bodyPr/>
        <a:lstStyle/>
        <a:p>
          <a:r>
            <a:rPr lang="en-US" sz="1600" dirty="0">
              <a:solidFill>
                <a:srgbClr val="FFFF00"/>
              </a:solidFill>
              <a:latin typeface="Bahnschrift" panose="020B0502040204020203" pitchFamily="34" charset="0"/>
            </a:rPr>
            <a:t>Data cleaning</a:t>
          </a:r>
          <a:endParaRPr lang="en-IN" sz="1600" dirty="0">
            <a:solidFill>
              <a:srgbClr val="FFFF00"/>
            </a:solidFill>
            <a:latin typeface="Bahnschrift" panose="020B0502040204020203" pitchFamily="34" charset="0"/>
          </a:endParaRPr>
        </a:p>
      </dgm:t>
    </dgm:pt>
    <dgm:pt modelId="{D9490B50-A95C-4D65-B11A-56E0E3ED65A8}" type="parTrans" cxnId="{A3CE81C5-DD16-41D4-A7B8-93244A0F4B19}">
      <dgm:prSet/>
      <dgm:spPr/>
      <dgm:t>
        <a:bodyPr/>
        <a:lstStyle/>
        <a:p>
          <a:endParaRPr lang="en-IN"/>
        </a:p>
      </dgm:t>
    </dgm:pt>
    <dgm:pt modelId="{8512F70E-C44C-41F8-B01B-147C999A791B}" type="sibTrans" cxnId="{A3CE81C5-DD16-41D4-A7B8-93244A0F4B19}">
      <dgm:prSet/>
      <dgm:spPr/>
      <dgm:t>
        <a:bodyPr/>
        <a:lstStyle/>
        <a:p>
          <a:endParaRPr lang="en-IN"/>
        </a:p>
      </dgm:t>
    </dgm:pt>
    <dgm:pt modelId="{B11F0E61-4BCD-43B3-A100-F8EC8A857C81}">
      <dgm:prSet phldrT="[Text]"/>
      <dgm:spPr>
        <a:solidFill>
          <a:schemeClr val="accent3">
            <a:lumMod val="60000"/>
            <a:lumOff val="40000"/>
          </a:schemeClr>
        </a:solidFill>
      </dgm:spPr>
      <dgm:t>
        <a:bodyPr/>
        <a:lstStyle/>
        <a:p>
          <a:endParaRPr lang="en-IN" dirty="0"/>
        </a:p>
      </dgm:t>
    </dgm:pt>
    <dgm:pt modelId="{74CAAA69-69F7-4DAA-8191-62DF50C37E42}" type="parTrans" cxnId="{0AEA24D4-369D-4FF8-81B5-040704B151E6}">
      <dgm:prSet/>
      <dgm:spPr/>
      <dgm:t>
        <a:bodyPr/>
        <a:lstStyle/>
        <a:p>
          <a:endParaRPr lang="en-IN"/>
        </a:p>
      </dgm:t>
    </dgm:pt>
    <dgm:pt modelId="{1AEDE51E-73DA-4DDC-BFA6-F8B5340770EB}" type="sibTrans" cxnId="{0AEA24D4-369D-4FF8-81B5-040704B151E6}">
      <dgm:prSet/>
      <dgm:spPr/>
      <dgm:t>
        <a:bodyPr/>
        <a:lstStyle/>
        <a:p>
          <a:endParaRPr lang="en-IN"/>
        </a:p>
      </dgm:t>
    </dgm:pt>
    <dgm:pt modelId="{BE21BB31-6565-4F16-BD04-BA76B4F61E3C}">
      <dgm:prSet phldrT="[Text]"/>
      <dgm:spPr>
        <a:solidFill>
          <a:schemeClr val="accent3">
            <a:lumMod val="60000"/>
            <a:lumOff val="40000"/>
          </a:schemeClr>
        </a:solidFill>
      </dgm:spPr>
      <dgm:t>
        <a:bodyPr/>
        <a:lstStyle/>
        <a:p>
          <a:endParaRPr lang="en-IN" dirty="0"/>
        </a:p>
      </dgm:t>
    </dgm:pt>
    <dgm:pt modelId="{1D38DC11-B69A-4528-96D9-2E7535CEDBFB}" type="parTrans" cxnId="{74047988-9651-49E7-8759-3EAC740A153E}">
      <dgm:prSet/>
      <dgm:spPr/>
      <dgm:t>
        <a:bodyPr/>
        <a:lstStyle/>
        <a:p>
          <a:endParaRPr lang="en-IN"/>
        </a:p>
      </dgm:t>
    </dgm:pt>
    <dgm:pt modelId="{B83FAB5D-034F-4031-A520-F48A20E910B5}" type="sibTrans" cxnId="{74047988-9651-49E7-8759-3EAC740A153E}">
      <dgm:prSet/>
      <dgm:spPr/>
      <dgm:t>
        <a:bodyPr/>
        <a:lstStyle/>
        <a:p>
          <a:endParaRPr lang="en-IN"/>
        </a:p>
      </dgm:t>
    </dgm:pt>
    <dgm:pt modelId="{B253EC7C-1F8D-4188-B90F-A51E849D4950}">
      <dgm:prSet phldrT="[Text]"/>
      <dgm:spPr>
        <a:solidFill>
          <a:schemeClr val="accent3">
            <a:lumMod val="60000"/>
            <a:lumOff val="40000"/>
          </a:schemeClr>
        </a:solidFill>
      </dgm:spPr>
      <dgm:t>
        <a:bodyPr/>
        <a:lstStyle/>
        <a:p>
          <a:endParaRPr lang="en-IN" dirty="0"/>
        </a:p>
      </dgm:t>
    </dgm:pt>
    <dgm:pt modelId="{AB6982B5-79A8-4E42-B8CD-79C6A467077B}" type="parTrans" cxnId="{9B0AFEDB-9B61-46C4-BAC5-4FA66009BC16}">
      <dgm:prSet/>
      <dgm:spPr/>
      <dgm:t>
        <a:bodyPr/>
        <a:lstStyle/>
        <a:p>
          <a:endParaRPr lang="en-IN"/>
        </a:p>
      </dgm:t>
    </dgm:pt>
    <dgm:pt modelId="{AF2FE7AA-2E66-4B1B-AB48-E1017A0F5DDC}" type="sibTrans" cxnId="{9B0AFEDB-9B61-46C4-BAC5-4FA66009BC16}">
      <dgm:prSet/>
      <dgm:spPr/>
      <dgm:t>
        <a:bodyPr/>
        <a:lstStyle/>
        <a:p>
          <a:endParaRPr lang="en-IN"/>
        </a:p>
      </dgm:t>
    </dgm:pt>
    <dgm:pt modelId="{EE2302AC-2EFE-4F0E-AA82-236592EA0806}">
      <dgm:prSet phldrT="[Text]"/>
      <dgm:spPr>
        <a:solidFill>
          <a:schemeClr val="accent3">
            <a:lumMod val="60000"/>
            <a:lumOff val="40000"/>
          </a:schemeClr>
        </a:solidFill>
      </dgm:spPr>
      <dgm:t>
        <a:bodyPr/>
        <a:lstStyle/>
        <a:p>
          <a:endParaRPr lang="en-IN" dirty="0"/>
        </a:p>
      </dgm:t>
    </dgm:pt>
    <dgm:pt modelId="{EFFA3372-592A-4BDE-B324-58BA3E6743C6}" type="parTrans" cxnId="{1AB35E07-5E37-4E98-9BF7-A34DD3097BCC}">
      <dgm:prSet/>
      <dgm:spPr/>
      <dgm:t>
        <a:bodyPr/>
        <a:lstStyle/>
        <a:p>
          <a:endParaRPr lang="en-IN"/>
        </a:p>
      </dgm:t>
    </dgm:pt>
    <dgm:pt modelId="{559BC300-54F2-4F24-9B4D-94FA762E6A59}" type="sibTrans" cxnId="{1AB35E07-5E37-4E98-9BF7-A34DD3097BCC}">
      <dgm:prSet/>
      <dgm:spPr/>
      <dgm:t>
        <a:bodyPr/>
        <a:lstStyle/>
        <a:p>
          <a:endParaRPr lang="en-IN"/>
        </a:p>
      </dgm:t>
    </dgm:pt>
    <dgm:pt modelId="{ACE570C1-AA31-464F-8168-FC6B262E970F}">
      <dgm:prSet phldrT="[Text]" custT="1"/>
      <dgm:spPr>
        <a:solidFill>
          <a:schemeClr val="accent5">
            <a:lumMod val="75000"/>
          </a:schemeClr>
        </a:solidFill>
      </dgm:spPr>
      <dgm:t>
        <a:bodyPr/>
        <a:lstStyle/>
        <a:p>
          <a:r>
            <a:rPr lang="en-US" sz="1600" dirty="0">
              <a:solidFill>
                <a:srgbClr val="FFFF00"/>
              </a:solidFill>
              <a:latin typeface="Bahnschrift" panose="020B0502040204020203" pitchFamily="34" charset="0"/>
            </a:rPr>
            <a:t>Data exploring</a:t>
          </a:r>
          <a:endParaRPr lang="en-IN" sz="1600" dirty="0">
            <a:solidFill>
              <a:srgbClr val="FFFF00"/>
            </a:solidFill>
            <a:latin typeface="Bahnschrift" panose="020B0502040204020203" pitchFamily="34" charset="0"/>
          </a:endParaRPr>
        </a:p>
      </dgm:t>
    </dgm:pt>
    <dgm:pt modelId="{F7E926AE-F013-4D74-AC6D-D73E0EB08B36}" type="parTrans" cxnId="{C0F3BCC6-9084-404A-99A6-8AA4F4925342}">
      <dgm:prSet/>
      <dgm:spPr/>
      <dgm:t>
        <a:bodyPr/>
        <a:lstStyle/>
        <a:p>
          <a:endParaRPr lang="en-IN"/>
        </a:p>
      </dgm:t>
    </dgm:pt>
    <dgm:pt modelId="{8697ADFF-D68F-48F8-9B44-63FB15337464}" type="sibTrans" cxnId="{C0F3BCC6-9084-404A-99A6-8AA4F4925342}">
      <dgm:prSet/>
      <dgm:spPr/>
      <dgm:t>
        <a:bodyPr/>
        <a:lstStyle/>
        <a:p>
          <a:endParaRPr lang="en-IN"/>
        </a:p>
      </dgm:t>
    </dgm:pt>
    <dgm:pt modelId="{5EA83208-B2E9-4BC7-B74B-BD9D33D7A3E3}">
      <dgm:prSet phldrT="[Text]" custT="1"/>
      <dgm:spPr>
        <a:solidFill>
          <a:srgbClr val="9C4E4E"/>
        </a:solidFill>
      </dgm:spPr>
      <dgm:t>
        <a:bodyPr/>
        <a:lstStyle/>
        <a:p>
          <a:r>
            <a:rPr lang="en-US" sz="1600" dirty="0">
              <a:solidFill>
                <a:srgbClr val="FFFF00"/>
              </a:solidFill>
              <a:latin typeface="Bahnschrift" panose="020B0502040204020203" pitchFamily="34" charset="0"/>
            </a:rPr>
            <a:t>Feature engineering</a:t>
          </a:r>
          <a:endParaRPr lang="en-IN" sz="1600" dirty="0">
            <a:solidFill>
              <a:srgbClr val="FFFF00"/>
            </a:solidFill>
            <a:latin typeface="Bahnschrift" panose="020B0502040204020203" pitchFamily="34" charset="0"/>
          </a:endParaRPr>
        </a:p>
      </dgm:t>
    </dgm:pt>
    <dgm:pt modelId="{63B69925-E60F-4F17-A11B-B1F2ED898674}" type="parTrans" cxnId="{15CCD8B6-5E5C-46A0-B9DE-3F9C2948D431}">
      <dgm:prSet/>
      <dgm:spPr/>
      <dgm:t>
        <a:bodyPr/>
        <a:lstStyle/>
        <a:p>
          <a:endParaRPr lang="en-IN"/>
        </a:p>
      </dgm:t>
    </dgm:pt>
    <dgm:pt modelId="{9A2A38E6-41EA-4A9B-9758-3B0246B790E0}" type="sibTrans" cxnId="{15CCD8B6-5E5C-46A0-B9DE-3F9C2948D431}">
      <dgm:prSet/>
      <dgm:spPr/>
      <dgm:t>
        <a:bodyPr/>
        <a:lstStyle/>
        <a:p>
          <a:endParaRPr lang="en-IN"/>
        </a:p>
      </dgm:t>
    </dgm:pt>
    <dgm:pt modelId="{4FB25C3D-C535-4169-ADB2-4AE828AB62E3}">
      <dgm:prSet phldrT="[Text]" custT="1"/>
      <dgm:spPr>
        <a:solidFill>
          <a:srgbClr val="C75FA4"/>
        </a:solidFill>
      </dgm:spPr>
      <dgm:t>
        <a:bodyPr/>
        <a:lstStyle/>
        <a:p>
          <a:r>
            <a:rPr lang="en-US" sz="1600" dirty="0">
              <a:solidFill>
                <a:srgbClr val="FFFF00"/>
              </a:solidFill>
              <a:latin typeface="Bahnschrift" panose="020B0502040204020203" pitchFamily="34" charset="0"/>
            </a:rPr>
            <a:t>Predictive engineering</a:t>
          </a:r>
          <a:endParaRPr lang="en-IN" sz="1600" dirty="0">
            <a:solidFill>
              <a:srgbClr val="FFFF00"/>
            </a:solidFill>
            <a:latin typeface="Bahnschrift" panose="020B0502040204020203" pitchFamily="34" charset="0"/>
          </a:endParaRPr>
        </a:p>
      </dgm:t>
    </dgm:pt>
    <dgm:pt modelId="{8F2DBEFC-025C-4AB2-8DC1-039F18A503D8}" type="parTrans" cxnId="{0D4BB65C-3417-4791-AA54-6CE591409DA0}">
      <dgm:prSet/>
      <dgm:spPr/>
      <dgm:t>
        <a:bodyPr/>
        <a:lstStyle/>
        <a:p>
          <a:endParaRPr lang="en-IN"/>
        </a:p>
      </dgm:t>
    </dgm:pt>
    <dgm:pt modelId="{DDE0B207-EB47-47F7-83D0-086459FAAAE8}" type="sibTrans" cxnId="{0D4BB65C-3417-4791-AA54-6CE591409DA0}">
      <dgm:prSet/>
      <dgm:spPr/>
      <dgm:t>
        <a:bodyPr/>
        <a:lstStyle/>
        <a:p>
          <a:endParaRPr lang="en-IN"/>
        </a:p>
      </dgm:t>
    </dgm:pt>
    <dgm:pt modelId="{EE66333F-7EB4-452B-A57C-B2C6FE353000}">
      <dgm:prSet phldrT="[Text]" custT="1"/>
      <dgm:spPr>
        <a:solidFill>
          <a:srgbClr val="FF0000"/>
        </a:solidFill>
      </dgm:spPr>
      <dgm:t>
        <a:bodyPr/>
        <a:lstStyle/>
        <a:p>
          <a:r>
            <a:rPr lang="en-US" sz="1600" dirty="0">
              <a:solidFill>
                <a:srgbClr val="FFFF00"/>
              </a:solidFill>
              <a:latin typeface="Bahnschrift" panose="020B0502040204020203" pitchFamily="34" charset="0"/>
            </a:rPr>
            <a:t>Data visualization</a:t>
          </a:r>
          <a:endParaRPr lang="en-IN" sz="1600" dirty="0">
            <a:solidFill>
              <a:srgbClr val="FFFF00"/>
            </a:solidFill>
            <a:latin typeface="Bahnschrift" panose="020B0502040204020203" pitchFamily="34" charset="0"/>
          </a:endParaRPr>
        </a:p>
      </dgm:t>
    </dgm:pt>
    <dgm:pt modelId="{3CF9330C-3787-4196-A706-E8DA51F59DEB}" type="parTrans" cxnId="{79929E8D-CC52-49DD-88BE-1B00C08EEB03}">
      <dgm:prSet/>
      <dgm:spPr/>
      <dgm:t>
        <a:bodyPr/>
        <a:lstStyle/>
        <a:p>
          <a:endParaRPr lang="en-IN"/>
        </a:p>
      </dgm:t>
    </dgm:pt>
    <dgm:pt modelId="{82831A6A-EC67-4822-92CD-2F1AA215783B}" type="sibTrans" cxnId="{79929E8D-CC52-49DD-88BE-1B00C08EEB03}">
      <dgm:prSet/>
      <dgm:spPr/>
      <dgm:t>
        <a:bodyPr/>
        <a:lstStyle/>
        <a:p>
          <a:endParaRPr lang="en-IN"/>
        </a:p>
      </dgm:t>
    </dgm:pt>
    <dgm:pt modelId="{7ED4CA22-F7FB-4D17-80D9-733891AE903C}" type="pres">
      <dgm:prSet presAssocID="{B5E7D11E-D169-4BF7-80E7-FC1743CF7CC3}" presName="Name0" presStyleCnt="0">
        <dgm:presLayoutVars>
          <dgm:chMax val="1"/>
          <dgm:dir/>
          <dgm:animLvl val="ctr"/>
          <dgm:resizeHandles val="exact"/>
        </dgm:presLayoutVars>
      </dgm:prSet>
      <dgm:spPr/>
    </dgm:pt>
    <dgm:pt modelId="{33B8B91B-E0AF-4B0E-9A7A-507B21F1117A}" type="pres">
      <dgm:prSet presAssocID="{B34717BF-0034-4053-95DA-21D0CDC3DEE0}" presName="centerShape" presStyleLbl="node0" presStyleIdx="0" presStyleCnt="1" custScaleX="119265" custScaleY="105458"/>
      <dgm:spPr/>
    </dgm:pt>
    <dgm:pt modelId="{49552502-1B1C-4B36-8FD9-AA0DAF733123}" type="pres">
      <dgm:prSet presAssocID="{2A77D7B7-AD62-40A4-BEEB-B237E8D95A29}" presName="node" presStyleLbl="node1" presStyleIdx="0" presStyleCnt="7" custScaleX="138065" custScaleY="112006">
        <dgm:presLayoutVars>
          <dgm:bulletEnabled val="1"/>
        </dgm:presLayoutVars>
      </dgm:prSet>
      <dgm:spPr/>
    </dgm:pt>
    <dgm:pt modelId="{B1ABBC18-7C32-4BD5-8DF6-357A6CAB556E}" type="pres">
      <dgm:prSet presAssocID="{2A77D7B7-AD62-40A4-BEEB-B237E8D95A29}" presName="dummy" presStyleCnt="0"/>
      <dgm:spPr/>
    </dgm:pt>
    <dgm:pt modelId="{502C9434-F1A0-4A28-B992-47ADBAC43BAF}" type="pres">
      <dgm:prSet presAssocID="{EC2F62C3-6477-4579-B7C9-F3E121A09EF9}" presName="sibTrans" presStyleLbl="sibTrans2D1" presStyleIdx="0" presStyleCnt="7"/>
      <dgm:spPr/>
    </dgm:pt>
    <dgm:pt modelId="{7F130874-19A7-4F5B-8F5B-96E541F6200E}" type="pres">
      <dgm:prSet presAssocID="{3841F0A2-F34D-4B1B-A7EC-B9BE9CBED55D}" presName="node" presStyleLbl="node1" presStyleIdx="1" presStyleCnt="7" custScaleX="116832">
        <dgm:presLayoutVars>
          <dgm:bulletEnabled val="1"/>
        </dgm:presLayoutVars>
      </dgm:prSet>
      <dgm:spPr/>
    </dgm:pt>
    <dgm:pt modelId="{C16EBBC0-3B7F-44E5-BE73-A20C8A4F45E9}" type="pres">
      <dgm:prSet presAssocID="{3841F0A2-F34D-4B1B-A7EC-B9BE9CBED55D}" presName="dummy" presStyleCnt="0"/>
      <dgm:spPr/>
    </dgm:pt>
    <dgm:pt modelId="{0BF7701D-6D59-4378-942E-2D1CAA31A033}" type="pres">
      <dgm:prSet presAssocID="{4F7EE5DC-0944-4F37-8A80-D83B1472073D}" presName="sibTrans" presStyleLbl="sibTrans2D1" presStyleIdx="1" presStyleCnt="7"/>
      <dgm:spPr/>
    </dgm:pt>
    <dgm:pt modelId="{98F749C6-F0FE-4AD2-849A-823302835557}" type="pres">
      <dgm:prSet presAssocID="{BB8E1BF2-6A60-4832-913B-2D601E2170F0}" presName="node" presStyleLbl="node1" presStyleIdx="2" presStyleCnt="7" custScaleX="118852">
        <dgm:presLayoutVars>
          <dgm:bulletEnabled val="1"/>
        </dgm:presLayoutVars>
      </dgm:prSet>
      <dgm:spPr/>
    </dgm:pt>
    <dgm:pt modelId="{E985B123-494D-4282-95A0-EA1EED75D9B2}" type="pres">
      <dgm:prSet presAssocID="{BB8E1BF2-6A60-4832-913B-2D601E2170F0}" presName="dummy" presStyleCnt="0"/>
      <dgm:spPr/>
    </dgm:pt>
    <dgm:pt modelId="{8FE25B70-C4AE-4593-8D21-4CFF83E8A181}" type="pres">
      <dgm:prSet presAssocID="{8512F70E-C44C-41F8-B01B-147C999A791B}" presName="sibTrans" presStyleLbl="sibTrans2D1" presStyleIdx="2" presStyleCnt="7"/>
      <dgm:spPr/>
    </dgm:pt>
    <dgm:pt modelId="{76B38BFF-A496-41F7-8FC4-275F554D7682}" type="pres">
      <dgm:prSet presAssocID="{ACE570C1-AA31-464F-8168-FC6B262E970F}" presName="node" presStyleLbl="node1" presStyleIdx="3" presStyleCnt="7" custScaleX="117862">
        <dgm:presLayoutVars>
          <dgm:bulletEnabled val="1"/>
        </dgm:presLayoutVars>
      </dgm:prSet>
      <dgm:spPr/>
    </dgm:pt>
    <dgm:pt modelId="{0270D23F-EA44-4EE9-B9C1-37721C7B7890}" type="pres">
      <dgm:prSet presAssocID="{ACE570C1-AA31-464F-8168-FC6B262E970F}" presName="dummy" presStyleCnt="0"/>
      <dgm:spPr/>
    </dgm:pt>
    <dgm:pt modelId="{A6AAB9E6-BA4E-43BF-B8A9-379E4854C097}" type="pres">
      <dgm:prSet presAssocID="{8697ADFF-D68F-48F8-9B44-63FB15337464}" presName="sibTrans" presStyleLbl="sibTrans2D1" presStyleIdx="3" presStyleCnt="7"/>
      <dgm:spPr/>
    </dgm:pt>
    <dgm:pt modelId="{96EBB474-31BC-4E83-8075-A2683B30AD5E}" type="pres">
      <dgm:prSet presAssocID="{5EA83208-B2E9-4BC7-B74B-BD9D33D7A3E3}" presName="node" presStyleLbl="node1" presStyleIdx="4" presStyleCnt="7" custScaleX="128920">
        <dgm:presLayoutVars>
          <dgm:bulletEnabled val="1"/>
        </dgm:presLayoutVars>
      </dgm:prSet>
      <dgm:spPr/>
    </dgm:pt>
    <dgm:pt modelId="{122CF055-25C6-498B-97A3-87BD21A3D0D5}" type="pres">
      <dgm:prSet presAssocID="{5EA83208-B2E9-4BC7-B74B-BD9D33D7A3E3}" presName="dummy" presStyleCnt="0"/>
      <dgm:spPr/>
    </dgm:pt>
    <dgm:pt modelId="{D8C78B61-0531-4E20-AA0C-CE695827077A}" type="pres">
      <dgm:prSet presAssocID="{9A2A38E6-41EA-4A9B-9758-3B0246B790E0}" presName="sibTrans" presStyleLbl="sibTrans2D1" presStyleIdx="4" presStyleCnt="7"/>
      <dgm:spPr/>
    </dgm:pt>
    <dgm:pt modelId="{926BBCDC-EBFD-4052-A075-81A1FE48DAF5}" type="pres">
      <dgm:prSet presAssocID="{4FB25C3D-C535-4169-ADB2-4AE828AB62E3}" presName="node" presStyleLbl="node1" presStyleIdx="5" presStyleCnt="7" custScaleX="116458">
        <dgm:presLayoutVars>
          <dgm:bulletEnabled val="1"/>
        </dgm:presLayoutVars>
      </dgm:prSet>
      <dgm:spPr/>
    </dgm:pt>
    <dgm:pt modelId="{97F0CEAC-E39F-4003-BE5A-E00E5C5D6107}" type="pres">
      <dgm:prSet presAssocID="{4FB25C3D-C535-4169-ADB2-4AE828AB62E3}" presName="dummy" presStyleCnt="0"/>
      <dgm:spPr/>
    </dgm:pt>
    <dgm:pt modelId="{E036A5A2-BEFC-46D6-BFB4-5D67CED52C62}" type="pres">
      <dgm:prSet presAssocID="{DDE0B207-EB47-47F7-83D0-086459FAAAE8}" presName="sibTrans" presStyleLbl="sibTrans2D1" presStyleIdx="5" presStyleCnt="7"/>
      <dgm:spPr/>
    </dgm:pt>
    <dgm:pt modelId="{4A0FD84F-A081-4281-A6F7-DDC121043C8B}" type="pres">
      <dgm:prSet presAssocID="{EE66333F-7EB4-452B-A57C-B2C6FE353000}" presName="node" presStyleLbl="node1" presStyleIdx="6" presStyleCnt="7" custScaleX="125751">
        <dgm:presLayoutVars>
          <dgm:bulletEnabled val="1"/>
        </dgm:presLayoutVars>
      </dgm:prSet>
      <dgm:spPr/>
    </dgm:pt>
    <dgm:pt modelId="{2A8316AE-529A-4CED-BF34-89914E07A9CC}" type="pres">
      <dgm:prSet presAssocID="{EE66333F-7EB4-452B-A57C-B2C6FE353000}" presName="dummy" presStyleCnt="0"/>
      <dgm:spPr/>
    </dgm:pt>
    <dgm:pt modelId="{67568F6B-97E6-4B3E-9121-A57EAA3E793E}" type="pres">
      <dgm:prSet presAssocID="{82831A6A-EC67-4822-92CD-2F1AA215783B}" presName="sibTrans" presStyleLbl="sibTrans2D1" presStyleIdx="6" presStyleCnt="7"/>
      <dgm:spPr/>
    </dgm:pt>
  </dgm:ptLst>
  <dgm:cxnLst>
    <dgm:cxn modelId="{1AB35E07-5E37-4E98-9BF7-A34DD3097BCC}" srcId="{B5E7D11E-D169-4BF7-80E7-FC1743CF7CC3}" destId="{EE2302AC-2EFE-4F0E-AA82-236592EA0806}" srcOrd="1" destOrd="0" parTransId="{EFFA3372-592A-4BDE-B324-58BA3E6743C6}" sibTransId="{559BC300-54F2-4F24-9B4D-94FA762E6A59}"/>
    <dgm:cxn modelId="{C3D0370F-602F-408B-87BB-4DF5798F00C4}" type="presOf" srcId="{8697ADFF-D68F-48F8-9B44-63FB15337464}" destId="{A6AAB9E6-BA4E-43BF-B8A9-379E4854C097}" srcOrd="0" destOrd="0" presId="urn:microsoft.com/office/officeart/2005/8/layout/radial6"/>
    <dgm:cxn modelId="{F9BEAC18-4E89-4264-99B3-5CA7484B6AE4}" type="presOf" srcId="{BB8E1BF2-6A60-4832-913B-2D601E2170F0}" destId="{98F749C6-F0FE-4AD2-849A-823302835557}" srcOrd="0" destOrd="0" presId="urn:microsoft.com/office/officeart/2005/8/layout/radial6"/>
    <dgm:cxn modelId="{B696871C-3419-42AF-8988-206951D1E378}" type="presOf" srcId="{5EA83208-B2E9-4BC7-B74B-BD9D33D7A3E3}" destId="{96EBB474-31BC-4E83-8075-A2683B30AD5E}" srcOrd="0" destOrd="0" presId="urn:microsoft.com/office/officeart/2005/8/layout/radial6"/>
    <dgm:cxn modelId="{9518411F-1A10-4E82-8B58-D2CD70E48AD9}" type="presOf" srcId="{8512F70E-C44C-41F8-B01B-147C999A791B}" destId="{8FE25B70-C4AE-4593-8D21-4CFF83E8A181}" srcOrd="0" destOrd="0" presId="urn:microsoft.com/office/officeart/2005/8/layout/radial6"/>
    <dgm:cxn modelId="{B078F730-B67A-4284-88ED-B597AA47DEAD}" srcId="{B5E7D11E-D169-4BF7-80E7-FC1743CF7CC3}" destId="{B34717BF-0034-4053-95DA-21D0CDC3DEE0}" srcOrd="0" destOrd="0" parTransId="{4C6066FF-0EAF-4215-82DE-062D47ED4E4C}" sibTransId="{6EF2B2E0-4EEF-4389-827C-3D7699F2CE6F}"/>
    <dgm:cxn modelId="{0D4BB65C-3417-4791-AA54-6CE591409DA0}" srcId="{B34717BF-0034-4053-95DA-21D0CDC3DEE0}" destId="{4FB25C3D-C535-4169-ADB2-4AE828AB62E3}" srcOrd="5" destOrd="0" parTransId="{8F2DBEFC-025C-4AB2-8DC1-039F18A503D8}" sibTransId="{DDE0B207-EB47-47F7-83D0-086459FAAAE8}"/>
    <dgm:cxn modelId="{4E88596F-3716-4A92-8C13-F432FBF09ADB}" type="presOf" srcId="{EC2F62C3-6477-4579-B7C9-F3E121A09EF9}" destId="{502C9434-F1A0-4A28-B992-47ADBAC43BAF}" srcOrd="0" destOrd="0" presId="urn:microsoft.com/office/officeart/2005/8/layout/radial6"/>
    <dgm:cxn modelId="{26DE7C70-5965-4C89-BC00-5C69769C8B33}" srcId="{B34717BF-0034-4053-95DA-21D0CDC3DEE0}" destId="{3841F0A2-F34D-4B1B-A7EC-B9BE9CBED55D}" srcOrd="1" destOrd="0" parTransId="{E96C77CF-E1CB-4EB1-8244-4B17A60BD47C}" sibTransId="{4F7EE5DC-0944-4F37-8A80-D83B1472073D}"/>
    <dgm:cxn modelId="{E2499478-F17B-4D14-B211-AB6549BB6D1F}" type="presOf" srcId="{2A77D7B7-AD62-40A4-BEEB-B237E8D95A29}" destId="{49552502-1B1C-4B36-8FD9-AA0DAF733123}" srcOrd="0" destOrd="0" presId="urn:microsoft.com/office/officeart/2005/8/layout/radial6"/>
    <dgm:cxn modelId="{E5D8AD7B-C0B8-4641-8CBE-53DE70C446A1}" type="presOf" srcId="{82831A6A-EC67-4822-92CD-2F1AA215783B}" destId="{67568F6B-97E6-4B3E-9121-A57EAA3E793E}" srcOrd="0" destOrd="0" presId="urn:microsoft.com/office/officeart/2005/8/layout/radial6"/>
    <dgm:cxn modelId="{B5D11281-6E1A-4D86-ACD3-3C8B045DDE39}" type="presOf" srcId="{3841F0A2-F34D-4B1B-A7EC-B9BE9CBED55D}" destId="{7F130874-19A7-4F5B-8F5B-96E541F6200E}" srcOrd="0" destOrd="0" presId="urn:microsoft.com/office/officeart/2005/8/layout/radial6"/>
    <dgm:cxn modelId="{4AEC0B87-8E4A-4F50-8450-534D6FDADDC9}" type="presOf" srcId="{B34717BF-0034-4053-95DA-21D0CDC3DEE0}" destId="{33B8B91B-E0AF-4B0E-9A7A-507B21F1117A}" srcOrd="0" destOrd="0" presId="urn:microsoft.com/office/officeart/2005/8/layout/radial6"/>
    <dgm:cxn modelId="{74047988-9651-49E7-8759-3EAC740A153E}" srcId="{EE2302AC-2EFE-4F0E-AA82-236592EA0806}" destId="{BE21BB31-6565-4F16-BD04-BA76B4F61E3C}" srcOrd="0" destOrd="0" parTransId="{1D38DC11-B69A-4528-96D9-2E7535CEDBFB}" sibTransId="{B83FAB5D-034F-4031-A520-F48A20E910B5}"/>
    <dgm:cxn modelId="{8BA2F789-2F2F-442A-A505-630FE20B4A86}" srcId="{B34717BF-0034-4053-95DA-21D0CDC3DEE0}" destId="{2A77D7B7-AD62-40A4-BEEB-B237E8D95A29}" srcOrd="0" destOrd="0" parTransId="{6769A5A2-42AE-4065-B041-56F2BFF55A2E}" sibTransId="{EC2F62C3-6477-4579-B7C9-F3E121A09EF9}"/>
    <dgm:cxn modelId="{79929E8D-CC52-49DD-88BE-1B00C08EEB03}" srcId="{B34717BF-0034-4053-95DA-21D0CDC3DEE0}" destId="{EE66333F-7EB4-452B-A57C-B2C6FE353000}" srcOrd="6" destOrd="0" parTransId="{3CF9330C-3787-4196-A706-E8DA51F59DEB}" sibTransId="{82831A6A-EC67-4822-92CD-2F1AA215783B}"/>
    <dgm:cxn modelId="{B41040AB-22AC-4DAE-B568-833B1AF7403F}" type="presOf" srcId="{B5E7D11E-D169-4BF7-80E7-FC1743CF7CC3}" destId="{7ED4CA22-F7FB-4D17-80D9-733891AE903C}" srcOrd="0" destOrd="0" presId="urn:microsoft.com/office/officeart/2005/8/layout/radial6"/>
    <dgm:cxn modelId="{15CCD8B6-5E5C-46A0-B9DE-3F9C2948D431}" srcId="{B34717BF-0034-4053-95DA-21D0CDC3DEE0}" destId="{5EA83208-B2E9-4BC7-B74B-BD9D33D7A3E3}" srcOrd="4" destOrd="0" parTransId="{63B69925-E60F-4F17-A11B-B1F2ED898674}" sibTransId="{9A2A38E6-41EA-4A9B-9758-3B0246B790E0}"/>
    <dgm:cxn modelId="{A3CE81C5-DD16-41D4-A7B8-93244A0F4B19}" srcId="{B34717BF-0034-4053-95DA-21D0CDC3DEE0}" destId="{BB8E1BF2-6A60-4832-913B-2D601E2170F0}" srcOrd="2" destOrd="0" parTransId="{D9490B50-A95C-4D65-B11A-56E0E3ED65A8}" sibTransId="{8512F70E-C44C-41F8-B01B-147C999A791B}"/>
    <dgm:cxn modelId="{C0F3BCC6-9084-404A-99A6-8AA4F4925342}" srcId="{B34717BF-0034-4053-95DA-21D0CDC3DEE0}" destId="{ACE570C1-AA31-464F-8168-FC6B262E970F}" srcOrd="3" destOrd="0" parTransId="{F7E926AE-F013-4D74-AC6D-D73E0EB08B36}" sibTransId="{8697ADFF-D68F-48F8-9B44-63FB15337464}"/>
    <dgm:cxn modelId="{0DB0D5C7-41CA-48FC-9E78-439978BBC33B}" type="presOf" srcId="{EE66333F-7EB4-452B-A57C-B2C6FE353000}" destId="{4A0FD84F-A081-4281-A6F7-DDC121043C8B}" srcOrd="0" destOrd="0" presId="urn:microsoft.com/office/officeart/2005/8/layout/radial6"/>
    <dgm:cxn modelId="{8FA67CD2-AC9E-4DC5-9475-810159121B0F}" type="presOf" srcId="{ACE570C1-AA31-464F-8168-FC6B262E970F}" destId="{76B38BFF-A496-41F7-8FC4-275F554D7682}" srcOrd="0" destOrd="0" presId="urn:microsoft.com/office/officeart/2005/8/layout/radial6"/>
    <dgm:cxn modelId="{0AEA24D4-369D-4FF8-81B5-040704B151E6}" srcId="{EE2302AC-2EFE-4F0E-AA82-236592EA0806}" destId="{B11F0E61-4BCD-43B3-A100-F8EC8A857C81}" srcOrd="2" destOrd="0" parTransId="{74CAAA69-69F7-4DAA-8191-62DF50C37E42}" sibTransId="{1AEDE51E-73DA-4DDC-BFA6-F8B5340770EB}"/>
    <dgm:cxn modelId="{9B0AFEDB-9B61-46C4-BAC5-4FA66009BC16}" srcId="{EE2302AC-2EFE-4F0E-AA82-236592EA0806}" destId="{B253EC7C-1F8D-4188-B90F-A51E849D4950}" srcOrd="1" destOrd="0" parTransId="{AB6982B5-79A8-4E42-B8CD-79C6A467077B}" sibTransId="{AF2FE7AA-2E66-4B1B-AB48-E1017A0F5DDC}"/>
    <dgm:cxn modelId="{B11F82E2-AB99-454A-80A2-30EC575DC5A4}" type="presOf" srcId="{4F7EE5DC-0944-4F37-8A80-D83B1472073D}" destId="{0BF7701D-6D59-4378-942E-2D1CAA31A033}" srcOrd="0" destOrd="0" presId="urn:microsoft.com/office/officeart/2005/8/layout/radial6"/>
    <dgm:cxn modelId="{985CD4ED-5768-4BB6-99C6-947BD8152250}" type="presOf" srcId="{4FB25C3D-C535-4169-ADB2-4AE828AB62E3}" destId="{926BBCDC-EBFD-4052-A075-81A1FE48DAF5}" srcOrd="0" destOrd="0" presId="urn:microsoft.com/office/officeart/2005/8/layout/radial6"/>
    <dgm:cxn modelId="{83583EF4-D9AC-47C7-9BC4-A59518AB0273}" type="presOf" srcId="{9A2A38E6-41EA-4A9B-9758-3B0246B790E0}" destId="{D8C78B61-0531-4E20-AA0C-CE695827077A}" srcOrd="0" destOrd="0" presId="urn:microsoft.com/office/officeart/2005/8/layout/radial6"/>
    <dgm:cxn modelId="{008869F6-6562-4255-A977-26AFC1985ECC}" type="presOf" srcId="{DDE0B207-EB47-47F7-83D0-086459FAAAE8}" destId="{E036A5A2-BEFC-46D6-BFB4-5D67CED52C62}" srcOrd="0" destOrd="0" presId="urn:microsoft.com/office/officeart/2005/8/layout/radial6"/>
    <dgm:cxn modelId="{23BAA9F8-7943-410A-B2F7-06E938F410A6}" type="presParOf" srcId="{7ED4CA22-F7FB-4D17-80D9-733891AE903C}" destId="{33B8B91B-E0AF-4B0E-9A7A-507B21F1117A}" srcOrd="0" destOrd="0" presId="urn:microsoft.com/office/officeart/2005/8/layout/radial6"/>
    <dgm:cxn modelId="{33D6E06E-8E71-49D2-A8CF-2BEF4094BF33}" type="presParOf" srcId="{7ED4CA22-F7FB-4D17-80D9-733891AE903C}" destId="{49552502-1B1C-4B36-8FD9-AA0DAF733123}" srcOrd="1" destOrd="0" presId="urn:microsoft.com/office/officeart/2005/8/layout/radial6"/>
    <dgm:cxn modelId="{5F556A46-031C-43CF-AC54-20896C267386}" type="presParOf" srcId="{7ED4CA22-F7FB-4D17-80D9-733891AE903C}" destId="{B1ABBC18-7C32-4BD5-8DF6-357A6CAB556E}" srcOrd="2" destOrd="0" presId="urn:microsoft.com/office/officeart/2005/8/layout/radial6"/>
    <dgm:cxn modelId="{9B7F0339-283D-4DAF-9514-B04D006CED6E}" type="presParOf" srcId="{7ED4CA22-F7FB-4D17-80D9-733891AE903C}" destId="{502C9434-F1A0-4A28-B992-47ADBAC43BAF}" srcOrd="3" destOrd="0" presId="urn:microsoft.com/office/officeart/2005/8/layout/radial6"/>
    <dgm:cxn modelId="{920D24AF-EF7B-4D86-84C4-60C127BB850C}" type="presParOf" srcId="{7ED4CA22-F7FB-4D17-80D9-733891AE903C}" destId="{7F130874-19A7-4F5B-8F5B-96E541F6200E}" srcOrd="4" destOrd="0" presId="urn:microsoft.com/office/officeart/2005/8/layout/radial6"/>
    <dgm:cxn modelId="{447B6D65-0F0C-4680-B038-49B5F36BB0ED}" type="presParOf" srcId="{7ED4CA22-F7FB-4D17-80D9-733891AE903C}" destId="{C16EBBC0-3B7F-44E5-BE73-A20C8A4F45E9}" srcOrd="5" destOrd="0" presId="urn:microsoft.com/office/officeart/2005/8/layout/radial6"/>
    <dgm:cxn modelId="{FC8DB504-5BF2-4F02-9326-6317A11958B6}" type="presParOf" srcId="{7ED4CA22-F7FB-4D17-80D9-733891AE903C}" destId="{0BF7701D-6D59-4378-942E-2D1CAA31A033}" srcOrd="6" destOrd="0" presId="urn:microsoft.com/office/officeart/2005/8/layout/radial6"/>
    <dgm:cxn modelId="{161BDE53-2D57-42B6-B19B-DEABCF1CA9D2}" type="presParOf" srcId="{7ED4CA22-F7FB-4D17-80D9-733891AE903C}" destId="{98F749C6-F0FE-4AD2-849A-823302835557}" srcOrd="7" destOrd="0" presId="urn:microsoft.com/office/officeart/2005/8/layout/radial6"/>
    <dgm:cxn modelId="{A9BC0D47-D5F9-4D7B-8D7D-24DF4510A2A0}" type="presParOf" srcId="{7ED4CA22-F7FB-4D17-80D9-733891AE903C}" destId="{E985B123-494D-4282-95A0-EA1EED75D9B2}" srcOrd="8" destOrd="0" presId="urn:microsoft.com/office/officeart/2005/8/layout/radial6"/>
    <dgm:cxn modelId="{DAD37951-E266-4CB9-B032-149F0DD03C0F}" type="presParOf" srcId="{7ED4CA22-F7FB-4D17-80D9-733891AE903C}" destId="{8FE25B70-C4AE-4593-8D21-4CFF83E8A181}" srcOrd="9" destOrd="0" presId="urn:microsoft.com/office/officeart/2005/8/layout/radial6"/>
    <dgm:cxn modelId="{67678ABF-5C2B-4DFD-9C4D-F500EB272609}" type="presParOf" srcId="{7ED4CA22-F7FB-4D17-80D9-733891AE903C}" destId="{76B38BFF-A496-41F7-8FC4-275F554D7682}" srcOrd="10" destOrd="0" presId="urn:microsoft.com/office/officeart/2005/8/layout/radial6"/>
    <dgm:cxn modelId="{3F913CF8-502B-4F9C-8513-9F93929FD8C7}" type="presParOf" srcId="{7ED4CA22-F7FB-4D17-80D9-733891AE903C}" destId="{0270D23F-EA44-4EE9-B9C1-37721C7B7890}" srcOrd="11" destOrd="0" presId="urn:microsoft.com/office/officeart/2005/8/layout/radial6"/>
    <dgm:cxn modelId="{234BAD45-2C09-4DD6-85F2-79BCB04CF3F6}" type="presParOf" srcId="{7ED4CA22-F7FB-4D17-80D9-733891AE903C}" destId="{A6AAB9E6-BA4E-43BF-B8A9-379E4854C097}" srcOrd="12" destOrd="0" presId="urn:microsoft.com/office/officeart/2005/8/layout/radial6"/>
    <dgm:cxn modelId="{33880BF4-4C5C-4B84-8CDA-5F0F022182CA}" type="presParOf" srcId="{7ED4CA22-F7FB-4D17-80D9-733891AE903C}" destId="{96EBB474-31BC-4E83-8075-A2683B30AD5E}" srcOrd="13" destOrd="0" presId="urn:microsoft.com/office/officeart/2005/8/layout/radial6"/>
    <dgm:cxn modelId="{0E6AAA34-DF6A-4660-AF46-B2C26AC05659}" type="presParOf" srcId="{7ED4CA22-F7FB-4D17-80D9-733891AE903C}" destId="{122CF055-25C6-498B-97A3-87BD21A3D0D5}" srcOrd="14" destOrd="0" presId="urn:microsoft.com/office/officeart/2005/8/layout/radial6"/>
    <dgm:cxn modelId="{2AEFE84C-C4E8-4AC2-A6DA-7FB4429E1F54}" type="presParOf" srcId="{7ED4CA22-F7FB-4D17-80D9-733891AE903C}" destId="{D8C78B61-0531-4E20-AA0C-CE695827077A}" srcOrd="15" destOrd="0" presId="urn:microsoft.com/office/officeart/2005/8/layout/radial6"/>
    <dgm:cxn modelId="{C0D4D458-2E47-4230-AD78-F10CC4B57F7A}" type="presParOf" srcId="{7ED4CA22-F7FB-4D17-80D9-733891AE903C}" destId="{926BBCDC-EBFD-4052-A075-81A1FE48DAF5}" srcOrd="16" destOrd="0" presId="urn:microsoft.com/office/officeart/2005/8/layout/radial6"/>
    <dgm:cxn modelId="{AF1E24AB-D33D-42FC-ACA0-8D7549D03548}" type="presParOf" srcId="{7ED4CA22-F7FB-4D17-80D9-733891AE903C}" destId="{97F0CEAC-E39F-4003-BE5A-E00E5C5D6107}" srcOrd="17" destOrd="0" presId="urn:microsoft.com/office/officeart/2005/8/layout/radial6"/>
    <dgm:cxn modelId="{9A447009-D39A-4F82-8F4B-4865235E233D}" type="presParOf" srcId="{7ED4CA22-F7FB-4D17-80D9-733891AE903C}" destId="{E036A5A2-BEFC-46D6-BFB4-5D67CED52C62}" srcOrd="18" destOrd="0" presId="urn:microsoft.com/office/officeart/2005/8/layout/radial6"/>
    <dgm:cxn modelId="{5C2B4FA0-FC5B-409B-9E23-4EEC109130A5}" type="presParOf" srcId="{7ED4CA22-F7FB-4D17-80D9-733891AE903C}" destId="{4A0FD84F-A081-4281-A6F7-DDC121043C8B}" srcOrd="19" destOrd="0" presId="urn:microsoft.com/office/officeart/2005/8/layout/radial6"/>
    <dgm:cxn modelId="{EF622599-4A8C-4291-8D45-6527F396C606}" type="presParOf" srcId="{7ED4CA22-F7FB-4D17-80D9-733891AE903C}" destId="{2A8316AE-529A-4CED-BF34-89914E07A9CC}" srcOrd="20" destOrd="0" presId="urn:microsoft.com/office/officeart/2005/8/layout/radial6"/>
    <dgm:cxn modelId="{BA180B44-2469-40E5-9EED-40ED0748B581}" type="presParOf" srcId="{7ED4CA22-F7FB-4D17-80D9-733891AE903C}" destId="{67568F6B-97E6-4B3E-9121-A57EAA3E793E}"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68F6B-97E6-4B3E-9121-A57EAA3E793E}">
      <dsp:nvSpPr>
        <dsp:cNvPr id="0" name=""/>
        <dsp:cNvSpPr/>
      </dsp:nvSpPr>
      <dsp:spPr>
        <a:xfrm>
          <a:off x="2636469" y="687673"/>
          <a:ext cx="5118711" cy="5118711"/>
        </a:xfrm>
        <a:prstGeom prst="blockArc">
          <a:avLst>
            <a:gd name="adj1" fmla="val 13114286"/>
            <a:gd name="adj2" fmla="val 16200000"/>
            <a:gd name="adj3" fmla="val 39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36A5A2-BEFC-46D6-BFB4-5D67CED52C62}">
      <dsp:nvSpPr>
        <dsp:cNvPr id="0" name=""/>
        <dsp:cNvSpPr/>
      </dsp:nvSpPr>
      <dsp:spPr>
        <a:xfrm>
          <a:off x="2636469" y="687673"/>
          <a:ext cx="5118711" cy="5118711"/>
        </a:xfrm>
        <a:prstGeom prst="blockArc">
          <a:avLst>
            <a:gd name="adj1" fmla="val 10028571"/>
            <a:gd name="adj2" fmla="val 13114286"/>
            <a:gd name="adj3" fmla="val 39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C78B61-0531-4E20-AA0C-CE695827077A}">
      <dsp:nvSpPr>
        <dsp:cNvPr id="0" name=""/>
        <dsp:cNvSpPr/>
      </dsp:nvSpPr>
      <dsp:spPr>
        <a:xfrm>
          <a:off x="2636469" y="687673"/>
          <a:ext cx="5118711" cy="5118711"/>
        </a:xfrm>
        <a:prstGeom prst="blockArc">
          <a:avLst>
            <a:gd name="adj1" fmla="val 6942857"/>
            <a:gd name="adj2" fmla="val 10028571"/>
            <a:gd name="adj3" fmla="val 39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AAB9E6-BA4E-43BF-B8A9-379E4854C097}">
      <dsp:nvSpPr>
        <dsp:cNvPr id="0" name=""/>
        <dsp:cNvSpPr/>
      </dsp:nvSpPr>
      <dsp:spPr>
        <a:xfrm>
          <a:off x="2636469" y="687673"/>
          <a:ext cx="5118711" cy="5118711"/>
        </a:xfrm>
        <a:prstGeom prst="blockArc">
          <a:avLst>
            <a:gd name="adj1" fmla="val 3857143"/>
            <a:gd name="adj2" fmla="val 6942857"/>
            <a:gd name="adj3" fmla="val 39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E25B70-C4AE-4593-8D21-4CFF83E8A181}">
      <dsp:nvSpPr>
        <dsp:cNvPr id="0" name=""/>
        <dsp:cNvSpPr/>
      </dsp:nvSpPr>
      <dsp:spPr>
        <a:xfrm>
          <a:off x="2636469" y="687673"/>
          <a:ext cx="5118711" cy="5118711"/>
        </a:xfrm>
        <a:prstGeom prst="blockArc">
          <a:avLst>
            <a:gd name="adj1" fmla="val 771429"/>
            <a:gd name="adj2" fmla="val 3857143"/>
            <a:gd name="adj3" fmla="val 39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F7701D-6D59-4378-942E-2D1CAA31A033}">
      <dsp:nvSpPr>
        <dsp:cNvPr id="0" name=""/>
        <dsp:cNvSpPr/>
      </dsp:nvSpPr>
      <dsp:spPr>
        <a:xfrm>
          <a:off x="2636469" y="687673"/>
          <a:ext cx="5118711" cy="5118711"/>
        </a:xfrm>
        <a:prstGeom prst="blockArc">
          <a:avLst>
            <a:gd name="adj1" fmla="val 19285714"/>
            <a:gd name="adj2" fmla="val 771429"/>
            <a:gd name="adj3" fmla="val 39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2C9434-F1A0-4A28-B992-47ADBAC43BAF}">
      <dsp:nvSpPr>
        <dsp:cNvPr id="0" name=""/>
        <dsp:cNvSpPr/>
      </dsp:nvSpPr>
      <dsp:spPr>
        <a:xfrm>
          <a:off x="2636469" y="687673"/>
          <a:ext cx="5118711" cy="5118711"/>
        </a:xfrm>
        <a:prstGeom prst="blockArc">
          <a:avLst>
            <a:gd name="adj1" fmla="val 16200000"/>
            <a:gd name="adj2" fmla="val 19285714"/>
            <a:gd name="adj3" fmla="val 39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B8B91B-E0AF-4B0E-9A7A-507B21F1117A}">
      <dsp:nvSpPr>
        <dsp:cNvPr id="0" name=""/>
        <dsp:cNvSpPr/>
      </dsp:nvSpPr>
      <dsp:spPr>
        <a:xfrm>
          <a:off x="4013884" y="2201918"/>
          <a:ext cx="2363881" cy="2090221"/>
        </a:xfrm>
        <a:prstGeom prst="ellipse">
          <a:avLst/>
        </a:prstGeom>
        <a:solidFill>
          <a:srgbClr val="0070C0"/>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Rounded MT Bold" panose="020F0704030504030204" pitchFamily="34" charset="0"/>
            </a:rPr>
            <a:t>DATA SCIENCE LIFE CYCLE</a:t>
          </a:r>
          <a:endParaRPr lang="en-IN" sz="2000" kern="1200" dirty="0">
            <a:latin typeface="Arial Rounded MT Bold" panose="020F0704030504030204" pitchFamily="34" charset="0"/>
          </a:endParaRPr>
        </a:p>
      </dsp:txBody>
      <dsp:txXfrm>
        <a:off x="4360066" y="2508024"/>
        <a:ext cx="1671517" cy="1478009"/>
      </dsp:txXfrm>
    </dsp:sp>
    <dsp:sp modelId="{49552502-1B1C-4B36-8FD9-AA0DAF733123}">
      <dsp:nvSpPr>
        <dsp:cNvPr id="0" name=""/>
        <dsp:cNvSpPr/>
      </dsp:nvSpPr>
      <dsp:spPr>
        <a:xfrm>
          <a:off x="4238048" y="-39381"/>
          <a:ext cx="1915553" cy="1554003"/>
        </a:xfrm>
        <a:prstGeom prst="ellips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00"/>
              </a:solidFill>
              <a:latin typeface="Bahnschrift" panose="020B0502040204020203" pitchFamily="34" charset="0"/>
            </a:rPr>
            <a:t>Business understanding</a:t>
          </a:r>
          <a:endParaRPr lang="en-IN" sz="1600" kern="1200" dirty="0">
            <a:solidFill>
              <a:srgbClr val="FFFF00"/>
            </a:solidFill>
            <a:latin typeface="Bahnschrift" panose="020B0502040204020203" pitchFamily="34" charset="0"/>
          </a:endParaRPr>
        </a:p>
      </dsp:txBody>
      <dsp:txXfrm>
        <a:off x="4518574" y="188197"/>
        <a:ext cx="1354501" cy="1098847"/>
      </dsp:txXfrm>
    </dsp:sp>
    <dsp:sp modelId="{7F130874-19A7-4F5B-8F5B-96E541F6200E}">
      <dsp:nvSpPr>
        <dsp:cNvPr id="0" name=""/>
        <dsp:cNvSpPr/>
      </dsp:nvSpPr>
      <dsp:spPr>
        <a:xfrm>
          <a:off x="6347279" y="988723"/>
          <a:ext cx="1620960" cy="1387428"/>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00"/>
              </a:solidFill>
              <a:latin typeface="Bahnschrift" panose="020B0502040204020203" pitchFamily="34" charset="0"/>
            </a:rPr>
            <a:t>Data mining</a:t>
          </a:r>
          <a:endParaRPr lang="en-IN" sz="1600" kern="1200" dirty="0">
            <a:solidFill>
              <a:srgbClr val="FFFF00"/>
            </a:solidFill>
            <a:latin typeface="Bahnschrift" panose="020B0502040204020203" pitchFamily="34" charset="0"/>
          </a:endParaRPr>
        </a:p>
      </dsp:txBody>
      <dsp:txXfrm>
        <a:off x="6584663" y="1191907"/>
        <a:ext cx="1146192" cy="981060"/>
      </dsp:txXfrm>
    </dsp:sp>
    <dsp:sp modelId="{98F749C6-F0FE-4AD2-849A-823302835557}">
      <dsp:nvSpPr>
        <dsp:cNvPr id="0" name=""/>
        <dsp:cNvSpPr/>
      </dsp:nvSpPr>
      <dsp:spPr>
        <a:xfrm>
          <a:off x="6817824" y="3111710"/>
          <a:ext cx="1648987" cy="1387428"/>
        </a:xfrm>
        <a:prstGeom prst="ellipse">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00"/>
              </a:solidFill>
              <a:latin typeface="Bahnschrift" panose="020B0502040204020203" pitchFamily="34" charset="0"/>
            </a:rPr>
            <a:t>Data cleaning</a:t>
          </a:r>
          <a:endParaRPr lang="en-IN" sz="1600" kern="1200" dirty="0">
            <a:solidFill>
              <a:srgbClr val="FFFF00"/>
            </a:solidFill>
            <a:latin typeface="Bahnschrift" panose="020B0502040204020203" pitchFamily="34" charset="0"/>
          </a:endParaRPr>
        </a:p>
      </dsp:txBody>
      <dsp:txXfrm>
        <a:off x="7059313" y="3314894"/>
        <a:ext cx="1166009" cy="981060"/>
      </dsp:txXfrm>
    </dsp:sp>
    <dsp:sp modelId="{76B38BFF-A496-41F7-8FC4-275F554D7682}">
      <dsp:nvSpPr>
        <dsp:cNvPr id="0" name=""/>
        <dsp:cNvSpPr/>
      </dsp:nvSpPr>
      <dsp:spPr>
        <a:xfrm>
          <a:off x="5466991" y="4814213"/>
          <a:ext cx="1635251" cy="1387428"/>
        </a:xfrm>
        <a:prstGeom prst="ellipse">
          <a:avLst/>
        </a:prstGeom>
        <a:solidFill>
          <a:schemeClr val="accent5">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00"/>
              </a:solidFill>
              <a:latin typeface="Bahnschrift" panose="020B0502040204020203" pitchFamily="34" charset="0"/>
            </a:rPr>
            <a:t>Data exploring</a:t>
          </a:r>
          <a:endParaRPr lang="en-IN" sz="1600" kern="1200" dirty="0">
            <a:solidFill>
              <a:srgbClr val="FFFF00"/>
            </a:solidFill>
            <a:latin typeface="Bahnschrift" panose="020B0502040204020203" pitchFamily="34" charset="0"/>
          </a:endParaRPr>
        </a:p>
      </dsp:txBody>
      <dsp:txXfrm>
        <a:off x="5706468" y="5017397"/>
        <a:ext cx="1156297" cy="981060"/>
      </dsp:txXfrm>
    </dsp:sp>
    <dsp:sp modelId="{96EBB474-31BC-4E83-8075-A2683B30AD5E}">
      <dsp:nvSpPr>
        <dsp:cNvPr id="0" name=""/>
        <dsp:cNvSpPr/>
      </dsp:nvSpPr>
      <dsp:spPr>
        <a:xfrm>
          <a:off x="3212697" y="4814213"/>
          <a:ext cx="1788673" cy="1387428"/>
        </a:xfrm>
        <a:prstGeom prst="ellipse">
          <a:avLst/>
        </a:prstGeom>
        <a:solidFill>
          <a:srgbClr val="9C4E4E"/>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00"/>
              </a:solidFill>
              <a:latin typeface="Bahnschrift" panose="020B0502040204020203" pitchFamily="34" charset="0"/>
            </a:rPr>
            <a:t>Feature engineering</a:t>
          </a:r>
          <a:endParaRPr lang="en-IN" sz="1600" kern="1200" dirty="0">
            <a:solidFill>
              <a:srgbClr val="FFFF00"/>
            </a:solidFill>
            <a:latin typeface="Bahnschrift" panose="020B0502040204020203" pitchFamily="34" charset="0"/>
          </a:endParaRPr>
        </a:p>
      </dsp:txBody>
      <dsp:txXfrm>
        <a:off x="3474642" y="5017397"/>
        <a:ext cx="1264783" cy="981060"/>
      </dsp:txXfrm>
    </dsp:sp>
    <dsp:sp modelId="{926BBCDC-EBFD-4052-A075-81A1FE48DAF5}">
      <dsp:nvSpPr>
        <dsp:cNvPr id="0" name=""/>
        <dsp:cNvSpPr/>
      </dsp:nvSpPr>
      <dsp:spPr>
        <a:xfrm>
          <a:off x="1941446" y="3111710"/>
          <a:ext cx="1615771" cy="1387428"/>
        </a:xfrm>
        <a:prstGeom prst="ellipse">
          <a:avLst/>
        </a:prstGeom>
        <a:solidFill>
          <a:srgbClr val="C75FA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00"/>
              </a:solidFill>
              <a:latin typeface="Bahnschrift" panose="020B0502040204020203" pitchFamily="34" charset="0"/>
            </a:rPr>
            <a:t>Predictive engineering</a:t>
          </a:r>
          <a:endParaRPr lang="en-IN" sz="1600" kern="1200" dirty="0">
            <a:solidFill>
              <a:srgbClr val="FFFF00"/>
            </a:solidFill>
            <a:latin typeface="Bahnschrift" panose="020B0502040204020203" pitchFamily="34" charset="0"/>
          </a:endParaRPr>
        </a:p>
      </dsp:txBody>
      <dsp:txXfrm>
        <a:off x="2178070" y="3314894"/>
        <a:ext cx="1142523" cy="981060"/>
      </dsp:txXfrm>
    </dsp:sp>
    <dsp:sp modelId="{4A0FD84F-A081-4281-A6F7-DDC121043C8B}">
      <dsp:nvSpPr>
        <dsp:cNvPr id="0" name=""/>
        <dsp:cNvSpPr/>
      </dsp:nvSpPr>
      <dsp:spPr>
        <a:xfrm>
          <a:off x="2361537" y="988723"/>
          <a:ext cx="1744705" cy="1387428"/>
        </a:xfrm>
        <a:prstGeom prst="ellipse">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00"/>
              </a:solidFill>
              <a:latin typeface="Bahnschrift" panose="020B0502040204020203" pitchFamily="34" charset="0"/>
            </a:rPr>
            <a:t>Data visualization</a:t>
          </a:r>
          <a:endParaRPr lang="en-IN" sz="1600" kern="1200" dirty="0">
            <a:solidFill>
              <a:srgbClr val="FFFF00"/>
            </a:solidFill>
            <a:latin typeface="Bahnschrift" panose="020B0502040204020203" pitchFamily="34" charset="0"/>
          </a:endParaRPr>
        </a:p>
      </dsp:txBody>
      <dsp:txXfrm>
        <a:off x="2617043" y="1191907"/>
        <a:ext cx="1233693" cy="98106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1/3/2022</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1/3/2022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1/3/2022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1/3/2022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1/3/2022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1/3/2022</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1/3/2022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1/3/2022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69000">
              <a:srgbClr val="205152"/>
            </a:gs>
            <a:gs pos="97000">
              <a:srgbClr val="20515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1/3/2022</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Feature_(machine_learning)"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9577705" y="1524000"/>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dirty="0"/>
              <a:t>Famous event in history (Title of the event)</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2637790" y="5137736"/>
            <a:ext cx="8683625" cy="732840"/>
          </a:xfrm>
        </p:spPr>
        <p:txBody>
          <a:bodyPr/>
          <a:lstStyle/>
          <a:p>
            <a:r>
              <a:rPr lang="en-US" dirty="0"/>
              <a:t>One sentence summarizing the event, or a famous quote about the event.</a:t>
            </a:r>
          </a:p>
          <a:p>
            <a:endParaRPr lang="en-US" dirty="0"/>
          </a:p>
          <a:p>
            <a:endParaRPr lang="en-US" dirty="0"/>
          </a:p>
        </p:txBody>
      </p:sp>
      <p:pic>
        <p:nvPicPr>
          <p:cNvPr id="5" name="Picture 4">
            <a:extLst>
              <a:ext uri="{FF2B5EF4-FFF2-40B4-BE49-F238E27FC236}">
                <a16:creationId xmlns:a16="http://schemas.microsoft.com/office/drawing/2014/main" id="{CC18536F-9BCE-4A04-8B8B-A2A6EFD18615}"/>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EF6C1D3-21D7-4503-B066-C1CD2A293442}"/>
              </a:ext>
            </a:extLst>
          </p:cNvPr>
          <p:cNvSpPr txBox="1"/>
          <p:nvPr/>
        </p:nvSpPr>
        <p:spPr>
          <a:xfrm>
            <a:off x="5852160" y="5622122"/>
            <a:ext cx="6644019" cy="707886"/>
          </a:xfrm>
          <a:prstGeom prst="rect">
            <a:avLst/>
          </a:prstGeom>
          <a:noFill/>
        </p:spPr>
        <p:txBody>
          <a:bodyPr wrap="square" rtlCol="0">
            <a:spAutoFit/>
          </a:bodyPr>
          <a:lstStyle/>
          <a:p>
            <a:r>
              <a:rPr lang="en-US" sz="2000" dirty="0">
                <a:solidFill>
                  <a:schemeClr val="accent3">
                    <a:lumMod val="50000"/>
                  </a:schemeClr>
                </a:solidFill>
                <a:latin typeface="Arial Rounded MT Bold" panose="020F0704030504030204" pitchFamily="34" charset="0"/>
                <a:cs typeface="Calibri" panose="020F0502020204030204" pitchFamily="34" charset="0"/>
              </a:rPr>
              <a:t>BY- MINARVA,KRISHNA MOHAN,MADHUSMITA,MANAJ.</a:t>
            </a:r>
            <a:endParaRPr lang="en-IN" sz="2000" dirty="0">
              <a:solidFill>
                <a:schemeClr val="accent3">
                  <a:lumMod val="50000"/>
                </a:schemeClr>
              </a:solidFill>
              <a:latin typeface="Arial Rounded MT Bold" panose="020F0704030504030204" pitchFamily="34" charset="0"/>
              <a:cs typeface="Calibri" panose="020F0502020204030204" pitchFamily="34" charset="0"/>
            </a:endParaRPr>
          </a:p>
        </p:txBody>
      </p:sp>
    </p:spTree>
    <p:extLst>
      <p:ext uri="{BB962C8B-B14F-4D97-AF65-F5344CB8AC3E}">
        <p14:creationId xmlns:p14="http://schemas.microsoft.com/office/powerpoint/2010/main" val="235274904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p:txBody>
          <a:bodyPr/>
          <a:lstStyle/>
          <a:p>
            <a:r>
              <a:rPr lang="en-US" dirty="0"/>
              <a:t>Title for the photo goes here</a:t>
            </a:r>
          </a:p>
        </p:txBody>
      </p:sp>
      <p:pic>
        <p:nvPicPr>
          <p:cNvPr id="15" name="Picture Placeholder 14" descr="E=MC2">
            <a:extLst>
              <a:ext uri="{FF2B5EF4-FFF2-40B4-BE49-F238E27FC236}">
                <a16:creationId xmlns:a16="http://schemas.microsoft.com/office/drawing/2014/main" id="{F24087BC-230D-4630-81A2-52F8824F84B0}"/>
              </a:ext>
            </a:extLst>
          </p:cNvPr>
          <p:cNvPicPr>
            <a:picLocks noGrp="1" noChangeAspect="1"/>
          </p:cNvPicPr>
          <p:nvPr>
            <p:ph type="pic" idx="1"/>
          </p:nvPr>
        </p:nvPicPr>
        <p:blipFill>
          <a:blip r:embed="rId2"/>
          <a:srcRect l="1" r="1"/>
          <a:stretch>
            <a:fillRect/>
          </a:stretch>
        </p:blipFill>
        <p:spPr bwMode="blackGray"/>
      </p:pic>
      <p:sp>
        <p:nvSpPr>
          <p:cNvPr id="4" name="Text Placeholder 3">
            <a:extLst>
              <a:ext uri="{FF2B5EF4-FFF2-40B4-BE49-F238E27FC236}">
                <a16:creationId xmlns:a16="http://schemas.microsoft.com/office/drawing/2014/main" id="{89E3F3D3-E33B-4CC0-A31E-7554F6BAEA6C}"/>
              </a:ext>
            </a:extLst>
          </p:cNvPr>
          <p:cNvSpPr>
            <a:spLocks noGrp="1"/>
          </p:cNvSpPr>
          <p:nvPr>
            <p:ph type="body" sz="half" idx="2"/>
          </p:nvPr>
        </p:nvSpPr>
        <p:spPr/>
        <p:txBody>
          <a:bodyPr/>
          <a:lstStyle/>
          <a:p>
            <a:r>
              <a:rPr lang="en-US" dirty="0"/>
              <a:t>Insert photo (in the box to the right) supporting your thesis or claim sentence.</a:t>
            </a:r>
          </a:p>
          <a:p>
            <a:r>
              <a:rPr lang="en-US" dirty="0"/>
              <a:t>Explain how this photo supports your thesis or claim sentence. </a:t>
            </a:r>
          </a:p>
          <a:p>
            <a:endParaRPr lang="en-US" dirty="0"/>
          </a:p>
        </p:txBody>
      </p:sp>
    </p:spTree>
    <p:extLst>
      <p:ext uri="{BB962C8B-B14F-4D97-AF65-F5344CB8AC3E}">
        <p14:creationId xmlns:p14="http://schemas.microsoft.com/office/powerpoint/2010/main" val="194386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0BC9-4028-4C57-A49A-BB164F023B33}"/>
              </a:ext>
            </a:extLst>
          </p:cNvPr>
          <p:cNvSpPr>
            <a:spLocks noGrp="1"/>
          </p:cNvSpPr>
          <p:nvPr>
            <p:ph type="title"/>
          </p:nvPr>
        </p:nvSpPr>
        <p:spPr/>
        <p:txBody>
          <a:bodyPr/>
          <a:lstStyle/>
          <a:p>
            <a:r>
              <a:rPr lang="en-US" dirty="0"/>
              <a:t>THE GOAL IS TO TURN DATA INTO INFORMATION, AND INFORMATION INTO INSIGHTS</a:t>
            </a:r>
          </a:p>
        </p:txBody>
      </p:sp>
      <p:sp>
        <p:nvSpPr>
          <p:cNvPr id="3" name="Text Placeholder 2">
            <a:extLst>
              <a:ext uri="{FF2B5EF4-FFF2-40B4-BE49-F238E27FC236}">
                <a16:creationId xmlns:a16="http://schemas.microsoft.com/office/drawing/2014/main" id="{9C059A28-6923-4B5B-9304-CCFE4E2B8582}"/>
              </a:ext>
            </a:extLst>
          </p:cNvPr>
          <p:cNvSpPr>
            <a:spLocks noGrp="1"/>
          </p:cNvSpPr>
          <p:nvPr>
            <p:ph type="body" sz="quarter" idx="13"/>
          </p:nvPr>
        </p:nvSpPr>
        <p:spPr/>
        <p:txBody>
          <a:bodyPr/>
          <a:lstStyle/>
          <a:p>
            <a:r>
              <a:rPr lang="en-US" dirty="0"/>
              <a:t>BY-Carly Fiorina</a:t>
            </a:r>
          </a:p>
        </p:txBody>
      </p:sp>
    </p:spTree>
    <p:extLst>
      <p:ext uri="{BB962C8B-B14F-4D97-AF65-F5344CB8AC3E}">
        <p14:creationId xmlns:p14="http://schemas.microsoft.com/office/powerpoint/2010/main" val="198330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B9B97E-8CE7-441E-988A-6252CF1F7D37}"/>
              </a:ext>
            </a:extLst>
          </p:cNvPr>
          <p:cNvSpPr txBox="1"/>
          <p:nvPr/>
        </p:nvSpPr>
        <p:spPr>
          <a:xfrm>
            <a:off x="1021063" y="581520"/>
            <a:ext cx="9541565" cy="523220"/>
          </a:xfrm>
          <a:prstGeom prst="rect">
            <a:avLst/>
          </a:prstGeom>
          <a:noFill/>
        </p:spPr>
        <p:txBody>
          <a:bodyPr wrap="square" rtlCol="0">
            <a:spAutoFit/>
          </a:bodyPr>
          <a:lstStyle/>
          <a:p>
            <a:r>
              <a:rPr lang="en-US" sz="2800" u="sng" dirty="0">
                <a:solidFill>
                  <a:schemeClr val="accent3">
                    <a:lumMod val="20000"/>
                    <a:lumOff val="80000"/>
                  </a:schemeClr>
                </a:solidFill>
                <a:latin typeface="Arial Rounded MT Bold" panose="020F0704030504030204" pitchFamily="34" charset="0"/>
              </a:rPr>
              <a:t>APPLICATION OF DATA SCIENCE:</a:t>
            </a:r>
            <a:endParaRPr lang="en-IN" sz="2800" u="sng" dirty="0">
              <a:solidFill>
                <a:schemeClr val="accent3">
                  <a:lumMod val="20000"/>
                  <a:lumOff val="80000"/>
                </a:schemeClr>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E3954EEC-8F84-4F11-A3A6-4C93DEFCC924}"/>
              </a:ext>
            </a:extLst>
          </p:cNvPr>
          <p:cNvSpPr txBox="1"/>
          <p:nvPr/>
        </p:nvSpPr>
        <p:spPr>
          <a:xfrm>
            <a:off x="2729445" y="2295883"/>
            <a:ext cx="8380675"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IN" dirty="0"/>
          </a:p>
        </p:txBody>
      </p:sp>
      <p:pic>
        <p:nvPicPr>
          <p:cNvPr id="23" name="Picture 22">
            <a:extLst>
              <a:ext uri="{FF2B5EF4-FFF2-40B4-BE49-F238E27FC236}">
                <a16:creationId xmlns:a16="http://schemas.microsoft.com/office/drawing/2014/main" id="{C0DE4ED6-C8BF-441B-87FB-43F683D48BAF}"/>
              </a:ext>
            </a:extLst>
          </p:cNvPr>
          <p:cNvPicPr>
            <a:picLocks noChangeAspect="1"/>
          </p:cNvPicPr>
          <p:nvPr/>
        </p:nvPicPr>
        <p:blipFill>
          <a:blip r:embed="rId2"/>
          <a:stretch>
            <a:fillRect/>
          </a:stretch>
        </p:blipFill>
        <p:spPr>
          <a:xfrm>
            <a:off x="1994458" y="1434524"/>
            <a:ext cx="6753225" cy="4962525"/>
          </a:xfrm>
          <a:prstGeom prst="rect">
            <a:avLst/>
          </a:prstGeom>
        </p:spPr>
      </p:pic>
    </p:spTree>
    <p:extLst>
      <p:ext uri="{BB962C8B-B14F-4D97-AF65-F5344CB8AC3E}">
        <p14:creationId xmlns:p14="http://schemas.microsoft.com/office/powerpoint/2010/main" val="335842989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ECD2AB-7B57-4093-A2C5-E0BA9203854D}"/>
              </a:ext>
            </a:extLst>
          </p:cNvPr>
          <p:cNvSpPr>
            <a:spLocks noGrp="1"/>
          </p:cNvSpPr>
          <p:nvPr>
            <p:ph type="body" idx="1"/>
          </p:nvPr>
        </p:nvSpPr>
        <p:spPr>
          <a:xfrm>
            <a:off x="180283" y="787154"/>
            <a:ext cx="5202071" cy="916228"/>
          </a:xfrm>
        </p:spPr>
        <p:txBody>
          <a:bodyPr/>
          <a:lstStyle/>
          <a:p>
            <a:r>
              <a:rPr lang="en-US" sz="3200" u="sng" dirty="0">
                <a:solidFill>
                  <a:srgbClr val="FFFF00"/>
                </a:solidFill>
                <a:latin typeface="Arial Rounded MT Bold" panose="020F0704030504030204" pitchFamily="34" charset="0"/>
              </a:rPr>
              <a:t>ADVANTAGES</a:t>
            </a:r>
          </a:p>
        </p:txBody>
      </p:sp>
      <p:sp>
        <p:nvSpPr>
          <p:cNvPr id="5" name="Text Placeholder 4">
            <a:extLst>
              <a:ext uri="{FF2B5EF4-FFF2-40B4-BE49-F238E27FC236}">
                <a16:creationId xmlns:a16="http://schemas.microsoft.com/office/drawing/2014/main" id="{C97B01CB-70D1-4DA6-A9BF-B0BA77A1609B}"/>
              </a:ext>
            </a:extLst>
          </p:cNvPr>
          <p:cNvSpPr>
            <a:spLocks noGrp="1"/>
          </p:cNvSpPr>
          <p:nvPr>
            <p:ph type="body" sz="quarter" idx="3"/>
          </p:nvPr>
        </p:nvSpPr>
        <p:spPr>
          <a:xfrm>
            <a:off x="5866924" y="787154"/>
            <a:ext cx="5228444" cy="916228"/>
          </a:xfrm>
        </p:spPr>
        <p:txBody>
          <a:bodyPr/>
          <a:lstStyle/>
          <a:p>
            <a:r>
              <a:rPr lang="en-US" sz="3200" u="sng" dirty="0">
                <a:solidFill>
                  <a:srgbClr val="FFFF00"/>
                </a:solidFill>
                <a:latin typeface="Arial Rounded MT Bold" panose="020F0704030504030204" pitchFamily="34" charset="0"/>
              </a:rPr>
              <a:t>DISADVANTAGES</a:t>
            </a:r>
          </a:p>
        </p:txBody>
      </p:sp>
      <p:sp>
        <p:nvSpPr>
          <p:cNvPr id="6" name="Content Placeholder 5">
            <a:extLst>
              <a:ext uri="{FF2B5EF4-FFF2-40B4-BE49-F238E27FC236}">
                <a16:creationId xmlns:a16="http://schemas.microsoft.com/office/drawing/2014/main" id="{5CBB66C6-F3C0-481F-8A0D-61908E1AF585}"/>
              </a:ext>
            </a:extLst>
          </p:cNvPr>
          <p:cNvSpPr>
            <a:spLocks noGrp="1"/>
          </p:cNvSpPr>
          <p:nvPr>
            <p:ph sz="half" idx="2"/>
          </p:nvPr>
        </p:nvSpPr>
        <p:spPr>
          <a:xfrm>
            <a:off x="180283" y="2026081"/>
            <a:ext cx="5789546" cy="4044765"/>
          </a:xfrm>
        </p:spPr>
        <p:txBody>
          <a:bodyPr>
            <a:normAutofit/>
          </a:bodyPr>
          <a:lstStyle/>
          <a:p>
            <a:pPr marL="0" indent="0">
              <a:buNone/>
            </a:pPr>
            <a:r>
              <a:rPr lang="en-US" sz="2000" b="1" dirty="0">
                <a:latin typeface="Calibri" panose="020F0502020204030204" pitchFamily="34" charset="0"/>
                <a:cs typeface="Calibri" panose="020F0502020204030204" pitchFamily="34" charset="0"/>
              </a:rPr>
              <a:t> </a:t>
            </a:r>
          </a:p>
          <a:p>
            <a:r>
              <a:rPr lang="en-US" sz="2000" b="1" dirty="0">
                <a:latin typeface="Calibri" panose="020F0502020204030204" pitchFamily="34" charset="0"/>
                <a:cs typeface="Calibri" panose="020F0502020204030204" pitchFamily="34" charset="0"/>
              </a:rPr>
              <a:t>It’s on demand and Abundance in positions.</a:t>
            </a:r>
          </a:p>
          <a:p>
            <a:r>
              <a:rPr lang="en-US" sz="2000" b="1" dirty="0">
                <a:latin typeface="Calibri" panose="020F0502020204030204" pitchFamily="34" charset="0"/>
                <a:cs typeface="Calibri" panose="020F0502020204030204" pitchFamily="34" charset="0"/>
              </a:rPr>
              <a:t>A highly paid career and job opportunities.</a:t>
            </a:r>
          </a:p>
          <a:p>
            <a:r>
              <a:rPr lang="en-US" sz="2000" b="1" dirty="0">
                <a:latin typeface="Calibri" panose="020F0502020204030204" pitchFamily="34" charset="0"/>
                <a:cs typeface="Calibri" panose="020F0502020204030204" pitchFamily="34" charset="0"/>
              </a:rPr>
              <a:t> Data science is versatile.</a:t>
            </a:r>
          </a:p>
          <a:p>
            <a:r>
              <a:rPr lang="en-US" sz="2000" b="1" dirty="0">
                <a:latin typeface="Calibri" panose="020F0502020204030204" pitchFamily="34" charset="0"/>
                <a:cs typeface="Calibri" panose="020F0502020204030204" pitchFamily="34" charset="0"/>
              </a:rPr>
              <a:t>Data science makes the task easier.</a:t>
            </a:r>
          </a:p>
          <a:p>
            <a:r>
              <a:rPr lang="en-IN" sz="2000" b="1" dirty="0">
                <a:latin typeface="Calibri" panose="020F0502020204030204" pitchFamily="34" charset="0"/>
                <a:cs typeface="Calibri" panose="020F0502020204030204" pitchFamily="34" charset="0"/>
              </a:rPr>
              <a:t>Customize the products..</a:t>
            </a:r>
          </a:p>
        </p:txBody>
      </p:sp>
      <p:sp>
        <p:nvSpPr>
          <p:cNvPr id="8" name="Content Placeholder 7">
            <a:extLst>
              <a:ext uri="{FF2B5EF4-FFF2-40B4-BE49-F238E27FC236}">
                <a16:creationId xmlns:a16="http://schemas.microsoft.com/office/drawing/2014/main" id="{6B1BE1E8-F4C4-457A-BC20-4937FB01D294}"/>
              </a:ext>
            </a:extLst>
          </p:cNvPr>
          <p:cNvSpPr>
            <a:spLocks noGrp="1"/>
          </p:cNvSpPr>
          <p:nvPr>
            <p:ph sz="quarter" idx="4"/>
          </p:nvPr>
        </p:nvSpPr>
        <p:spPr>
          <a:xfrm>
            <a:off x="6014041" y="2026081"/>
            <a:ext cx="5997676" cy="4044764"/>
          </a:xfrm>
        </p:spPr>
        <p:txBody>
          <a:bodyPr/>
          <a:lstStyle/>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A large number of domain knowledge is required.</a:t>
            </a:r>
          </a:p>
          <a:p>
            <a:r>
              <a:rPr lang="en-IN" sz="2000" b="1" dirty="0">
                <a:latin typeface="Calibri" panose="020F0502020204030204" pitchFamily="34" charset="0"/>
                <a:cs typeface="Calibri" panose="020F0502020204030204" pitchFamily="34" charset="0"/>
              </a:rPr>
              <a:t>Arbitrary data may yield unexpected results.</a:t>
            </a:r>
          </a:p>
          <a:p>
            <a:r>
              <a:rPr lang="en-IN" sz="2000" b="1" dirty="0">
                <a:latin typeface="Calibri" panose="020F0502020204030204" pitchFamily="34" charset="0"/>
                <a:cs typeface="Calibri" panose="020F0502020204030204" pitchFamily="34" charset="0"/>
              </a:rPr>
              <a:t>The problem of data privacy/security.</a:t>
            </a:r>
          </a:p>
          <a:p>
            <a:r>
              <a:rPr lang="en-IN" sz="2000" b="1" dirty="0">
                <a:latin typeface="Calibri" panose="020F0502020204030204" pitchFamily="34" charset="0"/>
                <a:cs typeface="Calibri" panose="020F0502020204030204" pitchFamily="34" charset="0"/>
              </a:rPr>
              <a:t>Complexity.</a:t>
            </a:r>
          </a:p>
          <a:p>
            <a:r>
              <a:rPr lang="en-IN" sz="2000" b="1" dirty="0">
                <a:latin typeface="Calibri" panose="020F0502020204030204" pitchFamily="34" charset="0"/>
                <a:cs typeface="Calibri" panose="020F0502020204030204" pitchFamily="34" charset="0"/>
              </a:rPr>
              <a:t>Not cost effective.</a:t>
            </a:r>
          </a:p>
          <a:p>
            <a:endParaRPr lang="en-IN" dirty="0"/>
          </a:p>
          <a:p>
            <a:endParaRPr lang="en-IN" dirty="0"/>
          </a:p>
          <a:p>
            <a:endParaRPr lang="en-IN" dirty="0"/>
          </a:p>
        </p:txBody>
      </p:sp>
    </p:spTree>
    <p:extLst>
      <p:ext uri="{BB962C8B-B14F-4D97-AF65-F5344CB8AC3E}">
        <p14:creationId xmlns:p14="http://schemas.microsoft.com/office/powerpoint/2010/main" val="144521886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687861" y="362465"/>
            <a:ext cx="10840914" cy="1260000"/>
          </a:xfrm>
        </p:spPr>
        <p:txBody>
          <a:bodyPr/>
          <a:lstStyle/>
          <a:p>
            <a:r>
              <a:rPr lang="en-US" u="sng" dirty="0">
                <a:solidFill>
                  <a:schemeClr val="accent3">
                    <a:lumMod val="20000"/>
                    <a:lumOff val="80000"/>
                  </a:schemeClr>
                </a:solidFill>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7762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Influence &amp; Conclusion</a:t>
            </a:r>
          </a:p>
        </p:txBody>
      </p:sp>
      <p:pic>
        <p:nvPicPr>
          <p:cNvPr id="10" name="Picture 9"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096000" y="600024"/>
            <a:ext cx="1171575" cy="1171575"/>
          </a:xfrm>
          <a:prstGeom prst="rect">
            <a:avLst/>
          </a:prstGeom>
        </p:spPr>
      </p:pic>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p:txBody>
          <a:bodyPr/>
          <a:lstStyle/>
          <a:p>
            <a:r>
              <a:rPr lang="en-US" dirty="0"/>
              <a:t>Explain to your audience the influence this historical event had on the world</a:t>
            </a:r>
          </a:p>
        </p:txBody>
      </p:sp>
      <p:sp>
        <p:nvSpPr>
          <p:cNvPr id="4" name="Content Placeholder 3">
            <a:extLst>
              <a:ext uri="{FF2B5EF4-FFF2-40B4-BE49-F238E27FC236}">
                <a16:creationId xmlns:a16="http://schemas.microsoft.com/office/drawing/2014/main" id="{2846FF52-309D-45FC-A407-74955F1EF153}"/>
              </a:ext>
            </a:extLst>
          </p:cNvPr>
          <p:cNvSpPr>
            <a:spLocks noGrp="1"/>
          </p:cNvSpPr>
          <p:nvPr>
            <p:ph sz="half" idx="2"/>
          </p:nvPr>
        </p:nvSpPr>
        <p:spPr/>
        <p:txBody>
          <a:bodyPr/>
          <a:lstStyle/>
          <a:p>
            <a:r>
              <a:rPr lang="en-US" dirty="0"/>
              <a:t>Restate your thesis or claim sentence.</a:t>
            </a:r>
          </a:p>
        </p:txBody>
      </p:sp>
    </p:spTree>
    <p:extLst>
      <p:ext uri="{BB962C8B-B14F-4D97-AF65-F5344CB8AC3E}">
        <p14:creationId xmlns:p14="http://schemas.microsoft.com/office/powerpoint/2010/main" val="133014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6244">
              <a:srgbClr val="205152"/>
            </a:gs>
            <a:gs pos="33333">
              <a:srgbClr val="205152"/>
            </a:gs>
            <a:gs pos="69000">
              <a:srgbClr val="205152"/>
            </a:gs>
            <a:gs pos="97000">
              <a:srgbClr val="20515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0EC2D-A508-4F04-9AFE-6E31D3494948}"/>
              </a:ext>
            </a:extLst>
          </p:cNvPr>
          <p:cNvSpPr txBox="1"/>
          <p:nvPr/>
        </p:nvSpPr>
        <p:spPr>
          <a:xfrm>
            <a:off x="1234439" y="825150"/>
            <a:ext cx="6094674" cy="707886"/>
          </a:xfrm>
          <a:prstGeom prst="rect">
            <a:avLst/>
          </a:prstGeom>
          <a:noFill/>
        </p:spPr>
        <p:txBody>
          <a:bodyPr wrap="square">
            <a:spAutoFit/>
          </a:bodyPr>
          <a:lstStyle/>
          <a:p>
            <a:r>
              <a:rPr lang="en-US" sz="4000" u="sng" dirty="0">
                <a:solidFill>
                  <a:schemeClr val="accent3">
                    <a:lumMod val="20000"/>
                    <a:lumOff val="80000"/>
                  </a:schemeClr>
                </a:solidFill>
                <a:latin typeface="Arial Rounded MT Bold" panose="020F0704030504030204" pitchFamily="34" charset="0"/>
                <a:cs typeface="Calibri" panose="020F0502020204030204" pitchFamily="34" charset="0"/>
              </a:rPr>
              <a:t>CONTENTS</a:t>
            </a:r>
            <a:endParaRPr lang="en-IN" sz="4000" dirty="0">
              <a:solidFill>
                <a:schemeClr val="accent3">
                  <a:lumMod val="20000"/>
                  <a:lumOff val="80000"/>
                </a:schemeClr>
              </a:solidFill>
            </a:endParaRPr>
          </a:p>
        </p:txBody>
      </p:sp>
      <p:sp>
        <p:nvSpPr>
          <p:cNvPr id="5" name="TextBox 4">
            <a:extLst>
              <a:ext uri="{FF2B5EF4-FFF2-40B4-BE49-F238E27FC236}">
                <a16:creationId xmlns:a16="http://schemas.microsoft.com/office/drawing/2014/main" id="{AD2151D4-440C-46AB-A07C-01BDAF981652}"/>
              </a:ext>
            </a:extLst>
          </p:cNvPr>
          <p:cNvSpPr txBox="1"/>
          <p:nvPr/>
        </p:nvSpPr>
        <p:spPr>
          <a:xfrm>
            <a:off x="1065475" y="1720840"/>
            <a:ext cx="1083961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Introduction to Data Science</a:t>
            </a:r>
          </a:p>
          <a:p>
            <a:pPr marL="285750" indent="-285750">
              <a:buFont typeface="Arial" panose="020B0604020202020204" pitchFamily="34" charset="0"/>
              <a:buChar char="•"/>
            </a:pPr>
            <a:r>
              <a:rPr lang="en-IN" sz="2400" b="1" dirty="0">
                <a:latin typeface="Calibri" panose="020F0502020204030204" pitchFamily="34" charset="0"/>
                <a:cs typeface="Calibri" panose="020F0502020204030204" pitchFamily="34" charset="0"/>
              </a:rPr>
              <a:t>Data science life cycle</a:t>
            </a:r>
          </a:p>
          <a:p>
            <a:pPr marL="285750"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Role of statistic and linear algebra in data science</a:t>
            </a:r>
          </a:p>
          <a:p>
            <a:pPr marL="285750"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Role of python in data science</a:t>
            </a:r>
          </a:p>
          <a:p>
            <a:pPr marL="285750"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Full </a:t>
            </a:r>
            <a:r>
              <a:rPr lang="en-US" sz="2400" b="1" dirty="0" err="1">
                <a:latin typeface="Calibri" panose="020F0502020204030204" pitchFamily="34" charset="0"/>
                <a:cs typeface="Calibri" panose="020F0502020204030204" pitchFamily="34" charset="0"/>
              </a:rPr>
              <a:t>discusion</a:t>
            </a:r>
            <a:r>
              <a:rPr lang="en-US" sz="2400" b="1" dirty="0">
                <a:latin typeface="Calibri" panose="020F0502020204030204" pitchFamily="34" charset="0"/>
                <a:cs typeface="Calibri" panose="020F0502020204030204" pitchFamily="34" charset="0"/>
              </a:rPr>
              <a:t> on </a:t>
            </a:r>
            <a:r>
              <a:rPr lang="en-US" sz="2400" b="1" dirty="0" err="1">
                <a:latin typeface="Calibri" panose="020F0502020204030204" pitchFamily="34" charset="0"/>
                <a:cs typeface="Calibri" panose="020F0502020204030204" pitchFamily="34" charset="0"/>
              </a:rPr>
              <a:t>ML,DL,AI,big</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data,data</a:t>
            </a:r>
            <a:r>
              <a:rPr lang="en-US" sz="2400" b="1" dirty="0">
                <a:latin typeface="Calibri" panose="020F0502020204030204" pitchFamily="34" charset="0"/>
                <a:cs typeface="Calibri" panose="020F0502020204030204" pitchFamily="34" charset="0"/>
              </a:rPr>
              <a:t> analysis</a:t>
            </a:r>
          </a:p>
          <a:p>
            <a:pPr marL="285750"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Data science application</a:t>
            </a:r>
          </a:p>
          <a:p>
            <a:pPr marL="285750"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Advantages n disadvantages of data science</a:t>
            </a:r>
          </a:p>
          <a:p>
            <a:pPr marL="285750"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Conclusion</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149073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9732-AADD-452A-8FF7-8ACC93929924}"/>
              </a:ext>
            </a:extLst>
          </p:cNvPr>
          <p:cNvSpPr>
            <a:spLocks noGrp="1"/>
          </p:cNvSpPr>
          <p:nvPr>
            <p:ph type="title"/>
          </p:nvPr>
        </p:nvSpPr>
        <p:spPr>
          <a:xfrm>
            <a:off x="900487" y="728869"/>
            <a:ext cx="10840914" cy="1260000"/>
          </a:xfrm>
        </p:spPr>
        <p:txBody>
          <a:bodyPr>
            <a:normAutofit/>
          </a:bodyPr>
          <a:lstStyle/>
          <a:p>
            <a:r>
              <a:rPr lang="en-US" sz="4000" dirty="0">
                <a:solidFill>
                  <a:schemeClr val="accent3">
                    <a:lumMod val="20000"/>
                    <a:lumOff val="80000"/>
                  </a:schemeClr>
                </a:solidFill>
                <a:latin typeface="Arial Rounded MT Bold" panose="020F0704030504030204" pitchFamily="34" charset="0"/>
              </a:rPr>
              <a:t>WHAT IS DATA SCIENCE?</a:t>
            </a:r>
            <a:endParaRPr lang="en-IN" sz="4000" dirty="0">
              <a:solidFill>
                <a:schemeClr val="accent3">
                  <a:lumMod val="20000"/>
                  <a:lumOff val="80000"/>
                </a:schemeClr>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696412D3-AD46-444C-95C1-CC138968E118}"/>
              </a:ext>
            </a:extLst>
          </p:cNvPr>
          <p:cNvSpPr txBox="1"/>
          <p:nvPr/>
        </p:nvSpPr>
        <p:spPr>
          <a:xfrm>
            <a:off x="621527" y="2321782"/>
            <a:ext cx="10948946" cy="2554545"/>
          </a:xfrm>
          <a:prstGeom prst="rect">
            <a:avLst/>
          </a:prstGeom>
          <a:noFill/>
        </p:spPr>
        <p:txBody>
          <a:bodyPr wrap="square" rtlCol="0">
            <a:spAutoFit/>
          </a:bodyPr>
          <a:lstStyle/>
          <a:p>
            <a:pPr marL="342900" indent="-342900">
              <a:buFont typeface="Arial" panose="020B0604020202020204" pitchFamily="34" charset="0"/>
              <a:buChar char="•"/>
            </a:pPr>
            <a:r>
              <a:rPr lang="en-IN" sz="2000" b="1" i="0" dirty="0">
                <a:effectLst/>
                <a:latin typeface="Calibri" panose="020F0502020204030204" pitchFamily="34" charset="0"/>
                <a:cs typeface="Calibri" panose="020F0502020204030204" pitchFamily="34" charset="0"/>
              </a:rPr>
              <a:t>Data science is preparing data for analysis.</a:t>
            </a:r>
          </a:p>
          <a:p>
            <a:pPr marL="342900" indent="-342900">
              <a:buFont typeface="Arial" panose="020B0604020202020204" pitchFamily="34" charset="0"/>
              <a:buChar char="•"/>
            </a:pPr>
            <a:endParaRPr lang="en-IN" sz="2000" b="1" i="0" dirty="0">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1" i="0" dirty="0">
                <a:effectLst/>
                <a:latin typeface="Calibri" panose="020F0502020204030204" pitchFamily="34" charset="0"/>
                <a:cs typeface="Calibri" panose="020F0502020204030204" pitchFamily="34" charset="0"/>
              </a:rPr>
              <a:t>Data science is an multi</a:t>
            </a:r>
            <a:r>
              <a:rPr lang="en-US" sz="2000" b="1" dirty="0">
                <a:latin typeface="Calibri" panose="020F0502020204030204" pitchFamily="34" charset="0"/>
                <a:cs typeface="Calibri" panose="020F0502020204030204" pitchFamily="34" charset="0"/>
              </a:rPr>
              <a:t>disciplinary</a:t>
            </a:r>
            <a:r>
              <a:rPr lang="en-US" sz="2000" b="1" i="0" dirty="0">
                <a:effectLst/>
                <a:latin typeface="Calibri" panose="020F0502020204030204" pitchFamily="34" charset="0"/>
                <a:cs typeface="Calibri" panose="020F0502020204030204" pitchFamily="34" charset="0"/>
              </a:rPr>
              <a:t> field that uses scientific methods  to extract insights from structured and </a:t>
            </a:r>
            <a:r>
              <a:rPr lang="en-US" sz="2000" b="1" dirty="0">
                <a:latin typeface="Calibri" panose="020F0502020204030204" pitchFamily="34" charset="0"/>
                <a:cs typeface="Calibri" panose="020F0502020204030204" pitchFamily="34" charset="0"/>
              </a:rPr>
              <a:t>unstructured data</a:t>
            </a:r>
            <a:r>
              <a:rPr lang="en-US" sz="2000" b="1" i="0" dirty="0">
                <a:effectLst/>
                <a:latin typeface="Calibri" panose="020F0502020204030204" pitchFamily="34" charset="0"/>
                <a:cs typeface="Calibri" panose="020F0502020204030204" pitchFamily="34" charset="0"/>
              </a:rPr>
              <a:t>, and manipulate it</a:t>
            </a:r>
            <a:r>
              <a:rPr lang="en-US" sz="2000" b="1" i="0" dirty="0">
                <a:solidFill>
                  <a:srgbClr val="202122"/>
                </a:solidFill>
                <a:effectLst/>
                <a:latin typeface="Calibri" panose="020F0502020204030204" pitchFamily="34" charset="0"/>
                <a:cs typeface="Calibri" panose="020F0502020204030204" pitchFamily="34" charset="0"/>
              </a:rPr>
              <a:t> </a:t>
            </a:r>
            <a:r>
              <a:rPr lang="en-US" sz="2000" b="1" i="0" dirty="0">
                <a:effectLst/>
                <a:latin typeface="Calibri" panose="020F0502020204030204" pitchFamily="34" charset="0"/>
                <a:cs typeface="Calibri" panose="020F0502020204030204" pitchFamily="34" charset="0"/>
              </a:rPr>
              <a:t>to solve problems in a wide range of application domains.</a:t>
            </a:r>
          </a:p>
          <a:p>
            <a:endParaRPr lang="en-US" sz="20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1" i="0" dirty="0">
                <a:effectLst/>
                <a:latin typeface="Calibri" panose="020F0502020204030204" pitchFamily="34" charset="0"/>
                <a:cs typeface="Calibri" panose="020F0502020204030204" pitchFamily="34" charset="0"/>
              </a:rPr>
              <a:t>Data science combines multiple fields, including </a:t>
            </a:r>
            <a:r>
              <a:rPr lang="en-US" sz="2000" b="1" i="0" dirty="0" err="1">
                <a:effectLst/>
                <a:latin typeface="Calibri" panose="020F0502020204030204" pitchFamily="34" charset="0"/>
                <a:cs typeface="Calibri" panose="020F0502020204030204" pitchFamily="34" charset="0"/>
              </a:rPr>
              <a:t>statistics,artificial</a:t>
            </a:r>
            <a:r>
              <a:rPr lang="en-US" sz="2000" b="1" i="0" dirty="0">
                <a:effectLst/>
                <a:latin typeface="Calibri" panose="020F0502020204030204" pitchFamily="34" charset="0"/>
                <a:cs typeface="Calibri" panose="020F0502020204030204" pitchFamily="34" charset="0"/>
              </a:rPr>
              <a:t> intelligence (AI),machine learning(ML),deep learning(DL) and data analysis.</a:t>
            </a:r>
            <a:endParaRPr lang="en-I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47143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8298C-D9EA-481D-A06B-C68EEC6129DB}"/>
              </a:ext>
            </a:extLst>
          </p:cNvPr>
          <p:cNvSpPr txBox="1"/>
          <p:nvPr/>
        </p:nvSpPr>
        <p:spPr>
          <a:xfrm>
            <a:off x="453225" y="413467"/>
            <a:ext cx="10766066" cy="1723549"/>
          </a:xfrm>
          <a:prstGeom prst="rect">
            <a:avLst/>
          </a:prstGeom>
          <a:noFill/>
        </p:spPr>
        <p:txBody>
          <a:bodyPr wrap="square" rtlCol="0">
            <a:spAutoFit/>
          </a:bodyPr>
          <a:lstStyle/>
          <a:p>
            <a:r>
              <a:rPr lang="en-US" sz="2400" u="sng" dirty="0">
                <a:solidFill>
                  <a:schemeClr val="accent3">
                    <a:lumMod val="20000"/>
                    <a:lumOff val="80000"/>
                  </a:schemeClr>
                </a:solidFill>
                <a:latin typeface="Arial Rounded MT Bold" panose="020F0704030504030204" pitchFamily="34" charset="0"/>
              </a:rPr>
              <a:t>ARTIFICIAL INTELLIGENCE(AI):</a:t>
            </a:r>
          </a:p>
          <a:p>
            <a:endParaRPr lang="en-US" sz="2400" dirty="0">
              <a:solidFill>
                <a:schemeClr val="accent3">
                  <a:lumMod val="40000"/>
                  <a:lumOff val="60000"/>
                </a:schemeClr>
              </a:solidFill>
              <a:latin typeface="Arial Rounded MT Bold" panose="020F0704030504030204" pitchFamily="34" charset="0"/>
            </a:endParaRPr>
          </a:p>
          <a:p>
            <a:r>
              <a:rPr lang="en-US" sz="2000" b="1" dirty="0">
                <a:latin typeface="Calibri" panose="020F0502020204030204" pitchFamily="34" charset="0"/>
                <a:cs typeface="Calibri" panose="020F0502020204030204" pitchFamily="34" charset="0"/>
              </a:rPr>
              <a:t>T</a:t>
            </a:r>
            <a:r>
              <a:rPr lang="en-US" sz="2000" b="1" i="0" dirty="0">
                <a:effectLst/>
                <a:latin typeface="Calibri" panose="020F0502020204030204" pitchFamily="34" charset="0"/>
                <a:cs typeface="Calibri" panose="020F0502020204030204" pitchFamily="34" charset="0"/>
              </a:rPr>
              <a:t>he ability of a computer or a robot controlled by a computer</a:t>
            </a:r>
          </a:p>
          <a:p>
            <a:r>
              <a:rPr lang="en-US" sz="2000" b="1" i="0" dirty="0">
                <a:effectLst/>
                <a:latin typeface="Calibri" panose="020F0502020204030204" pitchFamily="34" charset="0"/>
                <a:cs typeface="Calibri" panose="020F0502020204030204" pitchFamily="34" charset="0"/>
              </a:rPr>
              <a:t> to do tasks that are usually done by humans</a:t>
            </a:r>
            <a:r>
              <a:rPr lang="en-US" sz="2000" b="1" dirty="0">
                <a:latin typeface="Calibri" panose="020F0502020204030204" pitchFamily="34" charset="0"/>
                <a:cs typeface="Calibri" panose="020F0502020204030204" pitchFamily="34" charset="0"/>
              </a:rPr>
              <a:t>.</a:t>
            </a:r>
          </a:p>
          <a:p>
            <a:endParaRPr lang="en-IN" dirty="0"/>
          </a:p>
        </p:txBody>
      </p:sp>
      <p:sp>
        <p:nvSpPr>
          <p:cNvPr id="3" name="TextBox 2">
            <a:extLst>
              <a:ext uri="{FF2B5EF4-FFF2-40B4-BE49-F238E27FC236}">
                <a16:creationId xmlns:a16="http://schemas.microsoft.com/office/drawing/2014/main" id="{4EEC3020-A036-40D0-912D-AB6B2B375006}"/>
              </a:ext>
            </a:extLst>
          </p:cNvPr>
          <p:cNvSpPr txBox="1"/>
          <p:nvPr/>
        </p:nvSpPr>
        <p:spPr>
          <a:xfrm>
            <a:off x="453225" y="2327848"/>
            <a:ext cx="11449878" cy="2062103"/>
          </a:xfrm>
          <a:prstGeom prst="rect">
            <a:avLst/>
          </a:prstGeom>
          <a:noFill/>
        </p:spPr>
        <p:txBody>
          <a:bodyPr wrap="square" rtlCol="0">
            <a:spAutoFit/>
          </a:bodyPr>
          <a:lstStyle/>
          <a:p>
            <a:r>
              <a:rPr lang="en-US" sz="2400" u="sng" dirty="0">
                <a:solidFill>
                  <a:schemeClr val="accent3">
                    <a:lumMod val="20000"/>
                    <a:lumOff val="80000"/>
                  </a:schemeClr>
                </a:solidFill>
                <a:latin typeface="Arial Rounded MT Bold" panose="020F0704030504030204" pitchFamily="34" charset="0"/>
              </a:rPr>
              <a:t>MACHINE LEARING(ML):</a:t>
            </a:r>
          </a:p>
          <a:p>
            <a:endParaRPr lang="en-US" sz="2400" u="sng" dirty="0">
              <a:solidFill>
                <a:schemeClr val="accent3">
                  <a:lumMod val="40000"/>
                  <a:lumOff val="60000"/>
                </a:schemeClr>
              </a:solidFill>
              <a:latin typeface="Arial Rounded MT Bold" panose="020F0704030504030204" pitchFamily="34" charset="0"/>
            </a:endParaRPr>
          </a:p>
          <a:p>
            <a:r>
              <a:rPr lang="en-IN" sz="2000" b="1" i="0" dirty="0">
                <a:effectLst/>
                <a:latin typeface="Calibri" panose="020F0502020204030204" pitchFamily="34" charset="0"/>
                <a:cs typeface="Calibri" panose="020F0502020204030204" pitchFamily="34" charset="0"/>
              </a:rPr>
              <a:t>It is a system of computer algorithms </a:t>
            </a:r>
            <a:r>
              <a:rPr lang="en-US" sz="2000" b="1" i="0" dirty="0">
                <a:effectLst/>
                <a:latin typeface="Calibri" panose="020F0502020204030204" pitchFamily="34" charset="0"/>
                <a:cs typeface="Calibri" panose="020F0502020204030204" pitchFamily="34" charset="0"/>
              </a:rPr>
              <a:t>that have ability to</a:t>
            </a:r>
          </a:p>
          <a:p>
            <a:r>
              <a:rPr lang="en-US" sz="2000" b="1" i="0" dirty="0">
                <a:effectLst/>
                <a:latin typeface="Calibri" panose="020F0502020204030204" pitchFamily="34" charset="0"/>
                <a:cs typeface="Calibri" panose="020F0502020204030204" pitchFamily="34" charset="0"/>
              </a:rPr>
              <a:t> automatically learn and improve from experience without </a:t>
            </a:r>
          </a:p>
          <a:p>
            <a:r>
              <a:rPr lang="en-US" sz="2000" b="1" i="0" dirty="0">
                <a:effectLst/>
                <a:latin typeface="Calibri" panose="020F0502020204030204" pitchFamily="34" charset="0"/>
                <a:cs typeface="Calibri" panose="020F0502020204030204" pitchFamily="34" charset="0"/>
              </a:rPr>
              <a:t>being explicitly programmed.</a:t>
            </a:r>
          </a:p>
          <a:p>
            <a:endParaRPr lang="en-US" sz="2000" u="sng" dirty="0">
              <a:latin typeface="Arial Rounded MT Bold" panose="020F0704030504030204" pitchFamily="34" charset="0"/>
            </a:endParaRPr>
          </a:p>
        </p:txBody>
      </p:sp>
      <p:sp>
        <p:nvSpPr>
          <p:cNvPr id="4" name="TextBox 3">
            <a:extLst>
              <a:ext uri="{FF2B5EF4-FFF2-40B4-BE49-F238E27FC236}">
                <a16:creationId xmlns:a16="http://schemas.microsoft.com/office/drawing/2014/main" id="{9A187348-4152-4DFC-A07E-301A4D4ED0B8}"/>
              </a:ext>
            </a:extLst>
          </p:cNvPr>
          <p:cNvSpPr txBox="1"/>
          <p:nvPr/>
        </p:nvSpPr>
        <p:spPr>
          <a:xfrm>
            <a:off x="508884" y="4260675"/>
            <a:ext cx="11338560" cy="1661993"/>
          </a:xfrm>
          <a:prstGeom prst="rect">
            <a:avLst/>
          </a:prstGeom>
          <a:noFill/>
        </p:spPr>
        <p:txBody>
          <a:bodyPr wrap="square" rtlCol="0">
            <a:spAutoFit/>
          </a:bodyPr>
          <a:lstStyle/>
          <a:p>
            <a:r>
              <a:rPr lang="en-US" sz="2400" u="sng" dirty="0">
                <a:solidFill>
                  <a:schemeClr val="accent3">
                    <a:lumMod val="20000"/>
                    <a:lumOff val="80000"/>
                  </a:schemeClr>
                </a:solidFill>
                <a:latin typeface="Arial Rounded MT Bold" panose="020F0704030504030204" pitchFamily="34" charset="0"/>
              </a:rPr>
              <a:t>DEEP LEARNING(DL):</a:t>
            </a:r>
          </a:p>
          <a:p>
            <a:endParaRPr lang="en-US" b="1" dirty="0">
              <a:latin typeface="Calibri" panose="020F0502020204030204" pitchFamily="34" charset="0"/>
              <a:cs typeface="Calibri" panose="020F0502020204030204" pitchFamily="34" charset="0"/>
            </a:endParaRPr>
          </a:p>
          <a:p>
            <a:r>
              <a:rPr lang="en-US" sz="2000" b="1" i="0" dirty="0">
                <a:effectLst/>
                <a:latin typeface="Calibri" panose="020F0502020204030204" pitchFamily="34" charset="0"/>
                <a:cs typeface="Calibri" panose="020F0502020204030204" pitchFamily="34" charset="0"/>
              </a:rPr>
              <a:t>Deep learning is a class of machine learning algorithms that </a:t>
            </a:r>
          </a:p>
          <a:p>
            <a:r>
              <a:rPr lang="en-US" sz="2000" b="1" i="0" dirty="0">
                <a:effectLst/>
                <a:latin typeface="Calibri" panose="020F0502020204030204" pitchFamily="34" charset="0"/>
                <a:cs typeface="Calibri" panose="020F0502020204030204" pitchFamily="34" charset="0"/>
              </a:rPr>
              <a:t>uses multiple layers to progressively extract higher-level </a:t>
            </a:r>
          </a:p>
          <a:p>
            <a:r>
              <a:rPr lang="en-US" sz="2000" b="1" i="0" dirty="0">
                <a:effectLst/>
                <a:latin typeface="Calibri" panose="020F0502020204030204" pitchFamily="34" charset="0"/>
                <a:cs typeface="Calibri" panose="020F0502020204030204" pitchFamily="34" charset="0"/>
              </a:rPr>
              <a:t>features from the raw input.</a:t>
            </a:r>
            <a:endParaRPr lang="en-IN" sz="2000"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8872550-5327-4DD9-BB5F-54682D2731D7}"/>
              </a:ext>
            </a:extLst>
          </p:cNvPr>
          <p:cNvPicPr>
            <a:picLocks noChangeAspect="1"/>
          </p:cNvPicPr>
          <p:nvPr/>
        </p:nvPicPr>
        <p:blipFill>
          <a:blip r:embed="rId2"/>
          <a:stretch>
            <a:fillRect/>
          </a:stretch>
        </p:blipFill>
        <p:spPr>
          <a:xfrm>
            <a:off x="8046721" y="1804947"/>
            <a:ext cx="3970350" cy="2798858"/>
          </a:xfrm>
          <a:prstGeom prst="rect">
            <a:avLst/>
          </a:prstGeom>
        </p:spPr>
      </p:pic>
    </p:spTree>
    <p:extLst>
      <p:ext uri="{BB962C8B-B14F-4D97-AF65-F5344CB8AC3E}">
        <p14:creationId xmlns:p14="http://schemas.microsoft.com/office/powerpoint/2010/main" val="24253803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4DD0486-A684-4D1C-90BF-ED49EC6BEB77}"/>
              </a:ext>
            </a:extLst>
          </p:cNvPr>
          <p:cNvGraphicFramePr/>
          <p:nvPr>
            <p:extLst>
              <p:ext uri="{D42A27DB-BD31-4B8C-83A1-F6EECF244321}">
                <p14:modId xmlns:p14="http://schemas.microsoft.com/office/powerpoint/2010/main" val="3613352145"/>
              </p:ext>
            </p:extLst>
          </p:nvPr>
        </p:nvGraphicFramePr>
        <p:xfrm>
          <a:off x="693088" y="514847"/>
          <a:ext cx="10408258" cy="6162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234EA54-4629-4E74-9FA7-DF67666646C8}"/>
              </a:ext>
            </a:extLst>
          </p:cNvPr>
          <p:cNvSpPr txBox="1"/>
          <p:nvPr/>
        </p:nvSpPr>
        <p:spPr>
          <a:xfrm>
            <a:off x="469127" y="347869"/>
            <a:ext cx="4762831" cy="461665"/>
          </a:xfrm>
          <a:prstGeom prst="rect">
            <a:avLst/>
          </a:prstGeom>
          <a:noFill/>
        </p:spPr>
        <p:txBody>
          <a:bodyPr wrap="square" rtlCol="0">
            <a:spAutoFit/>
          </a:bodyPr>
          <a:lstStyle/>
          <a:p>
            <a:r>
              <a:rPr lang="en-US" sz="2400" u="sng" dirty="0">
                <a:solidFill>
                  <a:schemeClr val="accent3">
                    <a:lumMod val="20000"/>
                    <a:lumOff val="80000"/>
                  </a:schemeClr>
                </a:solidFill>
                <a:latin typeface="Arial Rounded MT Bold" panose="020F0704030504030204" pitchFamily="34" charset="0"/>
              </a:rPr>
              <a:t>DATA SCIENCE LIFE CYCLE:</a:t>
            </a:r>
            <a:endParaRPr lang="en-IN" sz="2400" u="sng" dirty="0">
              <a:solidFill>
                <a:schemeClr val="accent3">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300492385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BB18B-E84D-47E9-937F-D7CF4BFB2590}"/>
              </a:ext>
            </a:extLst>
          </p:cNvPr>
          <p:cNvSpPr txBox="1"/>
          <p:nvPr/>
        </p:nvSpPr>
        <p:spPr>
          <a:xfrm>
            <a:off x="633454" y="938253"/>
            <a:ext cx="10925092" cy="6124754"/>
          </a:xfrm>
          <a:prstGeom prst="rect">
            <a:avLst/>
          </a:prstGeom>
          <a:noFill/>
        </p:spPr>
        <p:txBody>
          <a:bodyPr wrap="square" rtlCol="0">
            <a:spAutoFit/>
          </a:bodyPr>
          <a:lstStyle/>
          <a:p>
            <a:r>
              <a:rPr lang="en-US" sz="2400" u="sng" dirty="0">
                <a:solidFill>
                  <a:schemeClr val="accent3">
                    <a:lumMod val="20000"/>
                    <a:lumOff val="80000"/>
                  </a:schemeClr>
                </a:solidFill>
                <a:latin typeface="Arial Rounded MT Bold" panose="020F0704030504030204" pitchFamily="34" charset="0"/>
              </a:rPr>
              <a:t>Business understanding:</a:t>
            </a:r>
          </a:p>
          <a:p>
            <a:r>
              <a:rPr lang="en-US" sz="2000" b="1" i="0" dirty="0">
                <a:effectLst/>
                <a:latin typeface="Calibri" panose="020F0502020204030204" pitchFamily="34" charset="0"/>
                <a:cs typeface="Calibri" panose="020F0502020204030204" pitchFamily="34" charset="0"/>
              </a:rPr>
              <a:t>Understand the project objectives and requirements from a business perspective</a:t>
            </a:r>
            <a:r>
              <a:rPr lang="en-US" sz="2000" b="1" i="0" u="sng" dirty="0">
                <a:effectLst/>
                <a:latin typeface="Calibri" panose="020F0502020204030204" pitchFamily="34" charset="0"/>
                <a:cs typeface="Calibri" panose="020F0502020204030204" pitchFamily="34" charset="0"/>
              </a:rPr>
              <a:t>.</a:t>
            </a:r>
          </a:p>
          <a:p>
            <a:endParaRPr lang="en-US" u="sng" dirty="0">
              <a:latin typeface="Calibri" panose="020F0502020204030204" pitchFamily="34" charset="0"/>
              <a:cs typeface="Calibri" panose="020F0502020204030204" pitchFamily="34" charset="0"/>
            </a:endParaRPr>
          </a:p>
          <a:p>
            <a:r>
              <a:rPr lang="en-US" sz="2400" u="sng" dirty="0">
                <a:solidFill>
                  <a:schemeClr val="accent3">
                    <a:lumMod val="20000"/>
                    <a:lumOff val="80000"/>
                  </a:schemeClr>
                </a:solidFill>
                <a:latin typeface="Arial Rounded MT Bold" panose="020F0704030504030204" pitchFamily="34" charset="0"/>
              </a:rPr>
              <a:t>Data mining:</a:t>
            </a:r>
          </a:p>
          <a:p>
            <a:r>
              <a:rPr lang="en-US" sz="2400" b="1" i="0" dirty="0">
                <a:solidFill>
                  <a:srgbClr val="202124"/>
                </a:solidFill>
                <a:effectLst/>
                <a:latin typeface="Arial Rounded MT Bold" panose="020F0704030504030204" pitchFamily="34" charset="0"/>
              </a:rPr>
              <a:t> </a:t>
            </a:r>
            <a:r>
              <a:rPr lang="en-US" sz="2000" b="1" i="0" dirty="0">
                <a:effectLst/>
                <a:latin typeface="Calibri" panose="020F0502020204030204" pitchFamily="34" charset="0"/>
                <a:cs typeface="Calibri" panose="020F0502020204030204" pitchFamily="34" charset="0"/>
              </a:rPr>
              <a:t>process used to extract usable data from a larger set of any raw data. It implies </a:t>
            </a:r>
            <a:r>
              <a:rPr lang="en-US" sz="2000" b="1" i="0" dirty="0" err="1">
                <a:effectLst/>
                <a:latin typeface="Calibri" panose="020F0502020204030204" pitchFamily="34" charset="0"/>
                <a:cs typeface="Calibri" panose="020F0502020204030204" pitchFamily="34" charset="0"/>
              </a:rPr>
              <a:t>analysing</a:t>
            </a:r>
            <a:r>
              <a:rPr lang="en-US" sz="2000" b="1" i="0" dirty="0">
                <a:effectLst/>
                <a:latin typeface="Calibri" panose="020F0502020204030204" pitchFamily="34" charset="0"/>
                <a:cs typeface="Calibri" panose="020F0502020204030204" pitchFamily="34" charset="0"/>
              </a:rPr>
              <a:t> data patterns in large batches of data using one or more software.</a:t>
            </a:r>
          </a:p>
          <a:p>
            <a:endParaRPr lang="en-US" u="sng" dirty="0">
              <a:latin typeface="Arial Rounded MT Bold" panose="020F0704030504030204" pitchFamily="34" charset="0"/>
            </a:endParaRPr>
          </a:p>
          <a:p>
            <a:r>
              <a:rPr lang="en-US" sz="2400" u="sng" dirty="0">
                <a:solidFill>
                  <a:schemeClr val="accent3">
                    <a:lumMod val="20000"/>
                    <a:lumOff val="80000"/>
                  </a:schemeClr>
                </a:solidFill>
                <a:latin typeface="Arial Rounded MT Bold" panose="020F0704030504030204" pitchFamily="34" charset="0"/>
              </a:rPr>
              <a:t>Data cleaning:</a:t>
            </a:r>
          </a:p>
          <a:p>
            <a:r>
              <a:rPr lang="en-US" sz="2400" b="0" i="0" dirty="0">
                <a:solidFill>
                  <a:srgbClr val="202124"/>
                </a:solidFill>
                <a:effectLst/>
                <a:latin typeface="Arial Rounded MT Bold" panose="020F0704030504030204" pitchFamily="34" charset="0"/>
              </a:rPr>
              <a:t> </a:t>
            </a:r>
            <a:r>
              <a:rPr lang="en-US" sz="2000" b="1" i="0" dirty="0">
                <a:effectLst/>
                <a:latin typeface="Calibri" panose="020F0502020204030204" pitchFamily="34" charset="0"/>
                <a:cs typeface="Calibri" panose="020F0502020204030204" pitchFamily="34" charset="0"/>
              </a:rPr>
              <a:t>the process of fixing or removing incorrect, corrupted, duplicate, or incomplete data within a dataset</a:t>
            </a:r>
            <a:r>
              <a:rPr lang="en-US" sz="2000" b="0" i="0" dirty="0">
                <a:effectLst/>
                <a:latin typeface="Calibri" panose="020F0502020204030204" pitchFamily="34" charset="0"/>
                <a:cs typeface="Calibri" panose="020F0502020204030204" pitchFamily="34" charset="0"/>
              </a:rPr>
              <a:t>.</a:t>
            </a:r>
            <a:endParaRPr lang="en-US" sz="2000" u="sng" dirty="0">
              <a:latin typeface="Calibri" panose="020F0502020204030204" pitchFamily="34" charset="0"/>
              <a:cs typeface="Calibri" panose="020F0502020204030204" pitchFamily="34" charset="0"/>
            </a:endParaRPr>
          </a:p>
          <a:p>
            <a:endParaRPr lang="en-US" sz="2400" u="sng" dirty="0">
              <a:solidFill>
                <a:schemeClr val="accent3">
                  <a:lumMod val="60000"/>
                  <a:lumOff val="40000"/>
                </a:schemeClr>
              </a:solidFill>
              <a:latin typeface="Arial Rounded MT Bold" panose="020F0704030504030204" pitchFamily="34" charset="0"/>
            </a:endParaRPr>
          </a:p>
          <a:p>
            <a:r>
              <a:rPr lang="en-US" sz="2400" u="sng" dirty="0">
                <a:solidFill>
                  <a:schemeClr val="accent3">
                    <a:lumMod val="20000"/>
                    <a:lumOff val="80000"/>
                  </a:schemeClr>
                </a:solidFill>
                <a:latin typeface="Arial Rounded MT Bold" panose="020F0704030504030204" pitchFamily="34" charset="0"/>
              </a:rPr>
              <a:t>Data exploring:</a:t>
            </a:r>
          </a:p>
          <a:p>
            <a:r>
              <a:rPr lang="en-US" sz="2000" b="1" i="0" dirty="0">
                <a:effectLst/>
                <a:latin typeface="Calibri" panose="020F0502020204030204" pitchFamily="34" charset="0"/>
                <a:cs typeface="Calibri" panose="020F0502020204030204" pitchFamily="34" charset="0"/>
              </a:rPr>
              <a:t>Exploration allows for deeper understanding of a dataset, making it easier to navigate and use the data later. </a:t>
            </a:r>
            <a:endParaRPr lang="en-US" sz="2000" b="1" u="sng" dirty="0">
              <a:latin typeface="Calibri" panose="020F0502020204030204" pitchFamily="34" charset="0"/>
              <a:cs typeface="Calibri" panose="020F0502020204030204" pitchFamily="34" charset="0"/>
            </a:endParaRPr>
          </a:p>
          <a:p>
            <a:endParaRPr lang="en-IN" sz="1800" dirty="0">
              <a:solidFill>
                <a:srgbClr val="FFFF00"/>
              </a:solidFill>
              <a:latin typeface="Arial Rounded MT Bold" panose="020F0704030504030204" pitchFamily="34" charset="0"/>
            </a:endParaRPr>
          </a:p>
          <a:p>
            <a:endParaRPr lang="en-IN" sz="1800" dirty="0">
              <a:solidFill>
                <a:srgbClr val="FFFF00"/>
              </a:solidFill>
              <a:latin typeface="Arial Rounded MT Bold" panose="020F0704030504030204" pitchFamily="34" charset="0"/>
            </a:endParaRPr>
          </a:p>
          <a:p>
            <a:endParaRPr lang="en-IN" sz="1800" dirty="0">
              <a:solidFill>
                <a:srgbClr val="FFFF00"/>
              </a:solidFill>
              <a:latin typeface="Arial Rounded MT Bold" panose="020F0704030504030204" pitchFamily="34" charset="0"/>
            </a:endParaRPr>
          </a:p>
          <a:p>
            <a:endParaRPr lang="en-IN" sz="1800" dirty="0">
              <a:solidFill>
                <a:srgbClr val="FFFF00"/>
              </a:solidFill>
              <a:latin typeface="Arial Rounded MT Bold" panose="020F0704030504030204" pitchFamily="34" charset="0"/>
            </a:endParaRPr>
          </a:p>
          <a:p>
            <a:endParaRPr lang="en-IN" sz="1800" u="sng" dirty="0">
              <a:solidFill>
                <a:srgbClr val="FFFF00"/>
              </a:solidFill>
              <a:latin typeface="Bahnschrift" panose="020B0502040204020203" pitchFamily="34" charset="0"/>
            </a:endParaRPr>
          </a:p>
          <a:p>
            <a:endParaRPr lang="en-IN" dirty="0"/>
          </a:p>
        </p:txBody>
      </p:sp>
    </p:spTree>
    <p:extLst>
      <p:ext uri="{BB962C8B-B14F-4D97-AF65-F5344CB8AC3E}">
        <p14:creationId xmlns:p14="http://schemas.microsoft.com/office/powerpoint/2010/main" val="248921616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26789A-7AD8-47EE-9FF9-987ADD0B2983}"/>
              </a:ext>
            </a:extLst>
          </p:cNvPr>
          <p:cNvSpPr txBox="1"/>
          <p:nvPr/>
        </p:nvSpPr>
        <p:spPr>
          <a:xfrm>
            <a:off x="677849" y="969839"/>
            <a:ext cx="11241156" cy="4216539"/>
          </a:xfrm>
          <a:prstGeom prst="rect">
            <a:avLst/>
          </a:prstGeom>
          <a:noFill/>
        </p:spPr>
        <p:txBody>
          <a:bodyPr wrap="square">
            <a:spAutoFit/>
          </a:bodyPr>
          <a:lstStyle/>
          <a:p>
            <a:r>
              <a:rPr lang="en-US" sz="2400" u="sng" dirty="0">
                <a:solidFill>
                  <a:schemeClr val="accent3">
                    <a:lumMod val="20000"/>
                    <a:lumOff val="80000"/>
                  </a:schemeClr>
                </a:solidFill>
                <a:latin typeface="Arial Rounded MT Bold" panose="020F0704030504030204" pitchFamily="34" charset="0"/>
              </a:rPr>
              <a:t>Feature engineering:</a:t>
            </a:r>
          </a:p>
          <a:p>
            <a:r>
              <a:rPr lang="en-US" sz="2000" b="1" i="0" dirty="0">
                <a:effectLst/>
                <a:latin typeface="Calibri" panose="020F0502020204030204" pitchFamily="34" charset="0"/>
                <a:cs typeface="Calibri" panose="020F0502020204030204" pitchFamily="34" charset="0"/>
              </a:rPr>
              <a:t>Feature engineering is the process of using </a:t>
            </a:r>
            <a:r>
              <a:rPr lang="en-US" sz="2000" b="1" dirty="0">
                <a:latin typeface="Calibri" panose="020F0502020204030204" pitchFamily="34" charset="0"/>
                <a:cs typeface="Calibri" panose="020F0502020204030204" pitchFamily="34" charset="0"/>
              </a:rPr>
              <a:t>domain knowledge</a:t>
            </a:r>
            <a:r>
              <a:rPr lang="en-US" sz="2000" b="1" i="0" dirty="0">
                <a:effectLst/>
                <a:latin typeface="Calibri" panose="020F0502020204030204" pitchFamily="34" charset="0"/>
                <a:cs typeface="Calibri" panose="020F0502020204030204" pitchFamily="34" charset="0"/>
              </a:rPr>
              <a:t> to extract </a:t>
            </a:r>
            <a:r>
              <a:rPr lang="en-US" sz="2000" b="1" i="0" u="none" strike="noStrike" dirty="0">
                <a:effectLst/>
                <a:latin typeface="Calibri" panose="020F0502020204030204" pitchFamily="34" charset="0"/>
                <a:cs typeface="Calibri" panose="020F0502020204030204" pitchFamily="34" charset="0"/>
                <a:hlinkClick r:id="rId2" tooltip="Feature (machine learning)">
                  <a:extLst>
                    <a:ext uri="{A12FA001-AC4F-418D-AE19-62706E023703}">
                      <ahyp:hlinkClr xmlns:ahyp="http://schemas.microsoft.com/office/drawing/2018/hyperlinkcolor" val="tx"/>
                    </a:ext>
                  </a:extLst>
                </a:hlinkClick>
              </a:rPr>
              <a:t>features</a:t>
            </a:r>
            <a:r>
              <a:rPr lang="en-US" sz="2000" b="1" i="0" dirty="0">
                <a:effectLst/>
                <a:latin typeface="Calibri" panose="020F0502020204030204" pitchFamily="34" charset="0"/>
                <a:cs typeface="Calibri" panose="020F0502020204030204" pitchFamily="34" charset="0"/>
              </a:rPr>
              <a:t>(characteristics, properties, attributes) from raw </a:t>
            </a:r>
            <a:r>
              <a:rPr lang="en-US" sz="2000" b="1" dirty="0">
                <a:latin typeface="Calibri" panose="020F0502020204030204" pitchFamily="34" charset="0"/>
                <a:cs typeface="Calibri" panose="020F0502020204030204" pitchFamily="34" charset="0"/>
              </a:rPr>
              <a:t>data</a:t>
            </a:r>
            <a:r>
              <a:rPr lang="en-US" sz="2000" b="1" i="0" dirty="0">
                <a:effectLst/>
                <a:latin typeface="Calibri" panose="020F0502020204030204" pitchFamily="34" charset="0"/>
                <a:cs typeface="Calibri" panose="020F0502020204030204" pitchFamily="34" charset="0"/>
              </a:rPr>
              <a:t>.</a:t>
            </a:r>
          </a:p>
          <a:p>
            <a:endParaRPr lang="en-US" u="sng" dirty="0">
              <a:latin typeface="Arial Rounded MT Bold" panose="020F0704030504030204" pitchFamily="34" charset="0"/>
            </a:endParaRPr>
          </a:p>
          <a:p>
            <a:r>
              <a:rPr lang="en-US" sz="2400" u="sng" dirty="0">
                <a:solidFill>
                  <a:schemeClr val="accent3">
                    <a:lumMod val="20000"/>
                    <a:lumOff val="80000"/>
                  </a:schemeClr>
                </a:solidFill>
                <a:latin typeface="Arial Rounded MT Bold" panose="020F0704030504030204" pitchFamily="34" charset="0"/>
              </a:rPr>
              <a:t>Predictive Modeling:</a:t>
            </a:r>
          </a:p>
          <a:p>
            <a:r>
              <a:rPr lang="en-US" sz="2000" b="1" i="0" dirty="0">
                <a:effectLst/>
                <a:latin typeface="Calibri" panose="020F0502020204030204" pitchFamily="34" charset="0"/>
                <a:cs typeface="Calibri" panose="020F0502020204030204" pitchFamily="34" charset="0"/>
              </a:rPr>
              <a:t>Predictive modeling is a method of predicting future outcomes by using data modeling. It’s one of the premier ways a business can see its path forward and make plans accordingly. </a:t>
            </a:r>
            <a:endParaRPr lang="en-US" sz="2000" b="1" u="sng" dirty="0">
              <a:latin typeface="Calibri" panose="020F0502020204030204" pitchFamily="34" charset="0"/>
              <a:cs typeface="Calibri" panose="020F0502020204030204" pitchFamily="34" charset="0"/>
            </a:endParaRPr>
          </a:p>
          <a:p>
            <a:endParaRPr lang="en-US" sz="2400" u="sng" dirty="0">
              <a:solidFill>
                <a:schemeClr val="accent3">
                  <a:lumMod val="60000"/>
                  <a:lumOff val="40000"/>
                </a:schemeClr>
              </a:solidFill>
              <a:latin typeface="Arial Rounded MT Bold" panose="020F0704030504030204" pitchFamily="34" charset="0"/>
            </a:endParaRPr>
          </a:p>
          <a:p>
            <a:r>
              <a:rPr lang="en-US" sz="2400" u="sng" dirty="0">
                <a:solidFill>
                  <a:schemeClr val="accent3">
                    <a:lumMod val="20000"/>
                    <a:lumOff val="80000"/>
                  </a:schemeClr>
                </a:solidFill>
                <a:latin typeface="Arial Rounded MT Bold" panose="020F0704030504030204" pitchFamily="34" charset="0"/>
              </a:rPr>
              <a:t>Data visualization:</a:t>
            </a:r>
          </a:p>
          <a:p>
            <a:r>
              <a:rPr lang="en-US" sz="2000" b="1" i="0" dirty="0">
                <a:effectLst/>
                <a:latin typeface="Calibri" panose="020F0502020204030204" pitchFamily="34" charset="0"/>
                <a:cs typeface="Calibri" panose="020F0502020204030204" pitchFamily="34" charset="0"/>
              </a:rPr>
              <a:t>Data visualization is the graphical representation of information and data. By using visual elements like charts, graphs, and maps, data visualization tools provide an accessible way to see and understand trends, outliers, and patterns in data.</a:t>
            </a:r>
            <a:endParaRPr lang="en-IN" sz="2000" b="1" u="sng" dirty="0">
              <a:latin typeface="Calibri" panose="020F0502020204030204" pitchFamily="34" charset="0"/>
              <a:cs typeface="Calibri" panose="020F0502020204030204" pitchFamily="34" charset="0"/>
            </a:endParaRPr>
          </a:p>
          <a:p>
            <a:endParaRPr lang="en-IN" sz="1400" dirty="0">
              <a:solidFill>
                <a:schemeClr val="accent3">
                  <a:lumMod val="60000"/>
                  <a:lumOff val="40000"/>
                </a:schemeClr>
              </a:solidFill>
              <a:latin typeface="Bahnschrift" panose="020B0502040204020203" pitchFamily="34" charset="0"/>
            </a:endParaRPr>
          </a:p>
        </p:txBody>
      </p:sp>
    </p:spTree>
    <p:extLst>
      <p:ext uri="{BB962C8B-B14F-4D97-AF65-F5344CB8AC3E}">
        <p14:creationId xmlns:p14="http://schemas.microsoft.com/office/powerpoint/2010/main" val="341749308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rled page">
            <a:extLst>
              <a:ext uri="{FF2B5EF4-FFF2-40B4-BE49-F238E27FC236}">
                <a16:creationId xmlns:a16="http://schemas.microsoft.com/office/drawing/2014/main" id="{F54CE4C8-2431-43FB-87C3-391A3BFF806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965527" y="549804"/>
            <a:ext cx="1157288" cy="1157288"/>
          </a:xfrm>
          <a:prstGeom prst="rect">
            <a:avLst/>
          </a:prstGeom>
        </p:spPr>
      </p:pic>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p:txBody>
          <a:bodyPr/>
          <a:lstStyle/>
          <a:p>
            <a:r>
              <a:rPr lang="en-US" dirty="0"/>
              <a:t>Title for the picture</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p:txBody>
          <a:bodyPr/>
          <a:lstStyle/>
          <a:p>
            <a:r>
              <a:rPr lang="en-US" dirty="0"/>
              <a:t>Include your thesis or major claim regarding the event in history you are discussing.</a:t>
            </a:r>
          </a:p>
          <a:p>
            <a:r>
              <a:rPr lang="en-US" dirty="0"/>
              <a:t>Find a picture that captures the historical event you are discussing and provides a visual for your audience.</a:t>
            </a:r>
          </a:p>
        </p:txBody>
      </p:sp>
      <p:pic>
        <p:nvPicPr>
          <p:cNvPr id="6" name="Content Placeholder 5" descr="Mathematics workings">
            <a:extLst>
              <a:ext uri="{FF2B5EF4-FFF2-40B4-BE49-F238E27FC236}">
                <a16:creationId xmlns:a16="http://schemas.microsoft.com/office/drawing/2014/main" id="{E4523323-1EB5-4AAF-95C6-A31523B3F695}"/>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bwMode="blackGray"/>
      </p:pic>
    </p:spTree>
    <p:extLst>
      <p:ext uri="{BB962C8B-B14F-4D97-AF65-F5344CB8AC3E}">
        <p14:creationId xmlns:p14="http://schemas.microsoft.com/office/powerpoint/2010/main" val="234296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D3C6-003C-4A2D-B351-F00A04BF6251}"/>
              </a:ext>
            </a:extLst>
          </p:cNvPr>
          <p:cNvSpPr>
            <a:spLocks noGrp="1"/>
          </p:cNvSpPr>
          <p:nvPr>
            <p:ph type="title"/>
          </p:nvPr>
        </p:nvSpPr>
        <p:spPr/>
        <p:txBody>
          <a:bodyPr/>
          <a:lstStyle/>
          <a:p>
            <a:r>
              <a:rPr lang="en-US" dirty="0"/>
              <a:t>Name of important person for the historical event</a:t>
            </a:r>
          </a:p>
        </p:txBody>
      </p:sp>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p:txBody>
          <a:bodyPr/>
          <a:lstStyle/>
          <a:p>
            <a:r>
              <a:rPr lang="en-US" dirty="0"/>
              <a:t>Explain this person’s role or involvement in the event.</a:t>
            </a:r>
          </a:p>
          <a:p>
            <a:endParaRPr lang="en-US" dirty="0"/>
          </a:p>
        </p:txBody>
      </p:sp>
      <p:pic>
        <p:nvPicPr>
          <p:cNvPr id="6" name="Picture Placeholder 5" descr="Albert Einstein">
            <a:extLst>
              <a:ext uri="{FF2B5EF4-FFF2-40B4-BE49-F238E27FC236}">
                <a16:creationId xmlns:a16="http://schemas.microsoft.com/office/drawing/2014/main" id="{BB3F722D-B373-4F21-B889-3DAB0655E5F4}"/>
              </a:ext>
            </a:extLst>
          </p:cNvPr>
          <p:cNvPicPr>
            <a:picLocks noGrp="1" noChangeAspect="1"/>
          </p:cNvPicPr>
          <p:nvPr>
            <p:ph type="pic" idx="1"/>
          </p:nvPr>
        </p:nvPicPr>
        <p:blipFill>
          <a:blip r:embed="rId2" cstate="email">
            <a:extLst>
              <a:ext uri="{28A0092B-C50C-407E-A947-70E740481C1C}">
                <a14:useLocalDpi xmlns:a14="http://schemas.microsoft.com/office/drawing/2010/main"/>
              </a:ext>
            </a:extLst>
          </a:blip>
          <a:srcRect l="827" r="827"/>
          <a:stretch>
            <a:fillRect/>
          </a:stretch>
        </p:blipFill>
        <p:spPr bwMode="blackGray"/>
      </p:pic>
    </p:spTree>
    <p:extLst>
      <p:ext uri="{BB962C8B-B14F-4D97-AF65-F5344CB8AC3E}">
        <p14:creationId xmlns:p14="http://schemas.microsoft.com/office/powerpoint/2010/main" val="1733894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815</TotalTime>
  <Words>666</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Rounded MT Bold</vt:lpstr>
      <vt:lpstr>Bahnschrift</vt:lpstr>
      <vt:lpstr>Calibri</vt:lpstr>
      <vt:lpstr>Corbel</vt:lpstr>
      <vt:lpstr>Celestial</vt:lpstr>
      <vt:lpstr>Famous event in history (Title of the event)</vt:lpstr>
      <vt:lpstr>PowerPoint Presentation</vt:lpstr>
      <vt:lpstr>WHAT IS DATA SCIENCE?</vt:lpstr>
      <vt:lpstr>PowerPoint Presentation</vt:lpstr>
      <vt:lpstr>PowerPoint Presentation</vt:lpstr>
      <vt:lpstr>PowerPoint Presentation</vt:lpstr>
      <vt:lpstr>PowerPoint Presentation</vt:lpstr>
      <vt:lpstr>Title for the picture</vt:lpstr>
      <vt:lpstr>Name of important person for the historical event</vt:lpstr>
      <vt:lpstr>Title for the photo goes here</vt:lpstr>
      <vt:lpstr>THE GOAL IS TO TURN DATA INTO INFORMATION, AND INFORMATION INTO INSIGHTS</vt:lpstr>
      <vt:lpstr>PowerPoint Presentation</vt:lpstr>
      <vt:lpstr>PowerPoint Presentation</vt:lpstr>
      <vt:lpstr>conclusion:</vt:lpstr>
      <vt:lpstr>Influence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Minarva  Devi</dc:creator>
  <cp:lastModifiedBy>Minarva  Devi</cp:lastModifiedBy>
  <cp:revision>8</cp:revision>
  <dcterms:created xsi:type="dcterms:W3CDTF">2021-12-27T14:06:36Z</dcterms:created>
  <dcterms:modified xsi:type="dcterms:W3CDTF">2022-01-03T04:56:35Z</dcterms:modified>
</cp:coreProperties>
</file>