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DE1D-5818-45F8-8106-0F797674C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209D-A5DB-4B64-81F6-591AED9E0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D968-4708-4B38-8CAB-68513BC6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F6CF-937A-4078-BB88-970FCBDE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3679-F570-4A6C-9E0A-FF45599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8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B5BD-32A9-44B0-A501-C64DE832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B614-C74A-4366-8017-F42F25CE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42C3-F64B-4193-981D-E727CDC9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ED5E-FC26-4708-B127-146B6D0A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BC07-8233-425D-A564-AF09E5CE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6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38F2A-CDF3-4300-A669-766BB54E0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E3F0-FBA3-41EB-AB6D-5D747E27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26EB-CE74-4FCD-B5FF-92C8C3C0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3259-AF84-4F04-9CC3-DA76B229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8E55-3185-4A9E-BB9C-69FEB65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FD99-75C0-414B-B366-AC8E829A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CCDD-B837-4B2B-BA41-228040A1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BAE8-FE23-4320-986E-B6C72A6D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089C-A44E-4734-AF77-04F504C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3969-CEF7-49D0-AB58-F5ECE69D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8384-26F2-4847-92AE-8EE0515B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0F847-7781-40F0-8EE4-29795656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AA26-8497-48A9-B39D-08184EBE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6720-8EDC-4203-8E7A-3B323988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777B-1AE6-4DA1-8AD9-2482B66D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8C7C-9315-446D-AFF1-BE1D14B1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E2DF-E68B-4981-9D66-7F206FDF6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1CF1E-CC79-4C9B-8176-D35DF9EC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D730B-A10C-4416-AD13-EBB07698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0600-1231-41FE-A0B1-D94966C7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E594-63D1-4DFB-BDF7-C081584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C25D-956F-4E1E-88F3-015483B5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91CE-741F-4137-BF91-C2F1730C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E6C7F-1443-4F76-B453-C19C7999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8CD55-E154-4A5D-A8FB-A61507CBD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6E16E-8173-4A39-86D0-87A9B6794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B3A4C-5E58-4E00-8889-0F212622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A815C-0166-4ED7-BD5B-88C38BDC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FE4B4-6F71-4B6A-97FB-EB37D9B2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0FA6-E173-4B0C-BFF1-E9F2CC17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77BF8-DCF4-4BC5-A0D7-124C1CAE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442EA-48B3-4903-8E2E-D6034505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0B15B-BD30-4A27-9580-8B7EA505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1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D7A57-EFA3-44F6-88B8-3366C9E5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5EE16-4062-41E6-91A5-008AA518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43E6-C581-4771-BDA8-65DEAF89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2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F7F8-D077-4F70-B1A4-4CEC595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848F-7787-47ED-BB64-95FBF2B1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15629-32C0-4E41-8CAB-51A34C8A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62C7A-A092-40E3-8AE0-7750FE69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849F4-9911-45B5-8469-AB63F3F1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564E-3D9C-4158-AE2B-039D2BCA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9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1BCB-DB8B-4E0A-8368-798594C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111F4-1B0D-46C8-B273-6E0FE8B68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BB7-A188-4921-8049-1175369C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62889-2007-4647-AFE2-4A9CDD3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452D-CB1B-428A-AB1E-E828E827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9600-40F1-4821-9B64-60D9649B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5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A6DAB-395E-4BD4-B941-CB65FF05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E016-78F4-4EBF-B797-13FBA848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980D-3D88-43D3-AFCF-A729091B2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265A-C451-4D1D-A2D9-29EE3BE18E0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21BC-3811-4368-84AF-97F10680A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75DB-E485-4BD8-9FB4-B6ABB6F5E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E128-43C5-4C88-800A-C9B8D5A46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6EBC-8DAA-4975-91CE-D2E2F7FB3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AVL TREE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84BCC-8723-4D3F-9411-5DEC0771B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00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E00D50"/>
                </a:solidFill>
                <a:latin typeface="Open Sans"/>
              </a:rPr>
              <a:t>LR</a:t>
            </a:r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 Rotation  ( Double Rotation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Initial   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b="1" i="0" u="sng">
                <a:solidFill>
                  <a:srgbClr val="FF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insertion</a:t>
            </a:r>
            <a:r>
              <a:rPr lang="en-US" b="1" u="sng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(20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perform LR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after LR Rotation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71EB9-0475-4275-AA75-6EBEB265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5" y="1702215"/>
            <a:ext cx="1032012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E00D50"/>
                </a:solidFill>
                <a:latin typeface="Open Sans"/>
              </a:rPr>
              <a:t>LR</a:t>
            </a:r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Why it  is Imbalanced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 Because of insertion of 20 .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Then in which direction  20 is inserted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 Left the Right (LR)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LR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Questions In your Mind :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EC7CD9-1C20-4835-8424-CAA9249A3260}"/>
              </a:ext>
            </a:extLst>
          </p:cNvPr>
          <p:cNvSpPr/>
          <p:nvPr/>
        </p:nvSpPr>
        <p:spPr>
          <a:xfrm>
            <a:off x="934278" y="1509920"/>
            <a:ext cx="10018643" cy="1779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Qn :Sir This Rotation is little bit Complex / complicated ,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</a:rPr>
              <a:t>Any Shortcut method ?? 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39A3B-B6D0-466F-89AC-D61E89DADE3D}"/>
              </a:ext>
            </a:extLst>
          </p:cNvPr>
          <p:cNvSpPr/>
          <p:nvPr/>
        </p:nvSpPr>
        <p:spPr>
          <a:xfrm>
            <a:off x="934278" y="3429000"/>
            <a:ext cx="2199860" cy="584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Ans : Yes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F9D12-A43C-4A97-8882-AE5A427C8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6" y="3390998"/>
            <a:ext cx="7836892" cy="2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E00D50"/>
                </a:solidFill>
                <a:latin typeface="Open Sans"/>
              </a:rPr>
              <a:t>RL</a:t>
            </a:r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 Rotation  ( Double Rotation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Initial   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insertion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(20)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perform RL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after RL Rotation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E027-78A9-48A9-AA9F-C46F6EA11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5" y="1775799"/>
            <a:ext cx="1051560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E00D50"/>
                </a:solidFill>
                <a:latin typeface="Open Sans"/>
              </a:rPr>
              <a:t>RL</a:t>
            </a:r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Why it  is Imbalanced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 Because of insertion of 20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Then in which direction __________is inserted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:Right Left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LR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Questions In your Mind :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EC7CD9-1C20-4835-8424-CAA9249A3260}"/>
              </a:ext>
            </a:extLst>
          </p:cNvPr>
          <p:cNvSpPr/>
          <p:nvPr/>
        </p:nvSpPr>
        <p:spPr>
          <a:xfrm>
            <a:off x="934278" y="1509920"/>
            <a:ext cx="10018643" cy="1779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Qn :Sir This Rotation is ALSO little bit Complex / complicated 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Any Shortcut method ?? 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39A3B-B6D0-466F-89AC-D61E89DADE3D}"/>
              </a:ext>
            </a:extLst>
          </p:cNvPr>
          <p:cNvSpPr/>
          <p:nvPr/>
        </p:nvSpPr>
        <p:spPr>
          <a:xfrm>
            <a:off x="934278" y="3429000"/>
            <a:ext cx="2199860" cy="584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Ans : Yes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2ACEA-DDEC-4053-982B-8D2CC79C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61" y="3496041"/>
            <a:ext cx="7343759" cy="28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US" sz="3200" b="1" i="0" dirty="0">
                <a:solidFill>
                  <a:srgbClr val="E00D50"/>
                </a:solidFill>
                <a:effectLst/>
                <a:latin typeface="Open Sans"/>
              </a:rPr>
              <a:t>  </a:t>
            </a:r>
            <a:endParaRPr lang="en-IN" sz="3200" b="1" i="0" dirty="0">
              <a:solidFill>
                <a:srgbClr val="E00D50"/>
              </a:solidFill>
              <a:effectLst/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N= 3</a:t>
            </a:r>
          </a:p>
          <a:p>
            <a:pPr marL="514350" indent="-514350" algn="just">
              <a:buAutoNum type="arabicPlain" startAt="10"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20    30 </a:t>
            </a:r>
          </a:p>
          <a:p>
            <a:pPr marL="514350" indent="-514350" algn="just">
              <a:buAutoNum type="arabicPlain" startAt="10"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By using three keys how many different binary tree we can form ?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39A3B-B6D0-466F-89AC-D61E89DADE3D}"/>
              </a:ext>
            </a:extLst>
          </p:cNvPr>
          <p:cNvSpPr/>
          <p:nvPr/>
        </p:nvSpPr>
        <p:spPr>
          <a:xfrm>
            <a:off x="838200" y="448917"/>
            <a:ext cx="10929730" cy="8041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 of 4 rotation I will give you one observation (it is helpful) 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E85-83D0-4114-8E56-F3BB1D1F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51435" cy="655292"/>
          </a:xfrm>
        </p:spPr>
        <p:txBody>
          <a:bodyPr>
            <a:normAutofit fontScale="90000"/>
          </a:bodyPr>
          <a:lstStyle/>
          <a:p>
            <a:br>
              <a:rPr lang="en-US" sz="3200" b="1" i="0" dirty="0">
                <a:solidFill>
                  <a:srgbClr val="E00D50"/>
                </a:solidFill>
                <a:effectLst/>
                <a:latin typeface="Open Sans"/>
              </a:rPr>
            </a:br>
            <a:r>
              <a:rPr lang="en-US" sz="3200" b="1" i="0" dirty="0">
                <a:solidFill>
                  <a:srgbClr val="E00D50"/>
                </a:solidFill>
                <a:effectLst/>
                <a:latin typeface="Open Sans"/>
              </a:rPr>
              <a:t>Operations on an AVL Tree</a:t>
            </a:r>
            <a:br>
              <a:rPr lang="en-US" b="1" i="0" dirty="0">
                <a:solidFill>
                  <a:srgbClr val="E00D50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AAB6-15CB-440F-9AB8-D5E4E69A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939"/>
            <a:ext cx="10515601" cy="5024024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following operations are performed on AVL tree...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Search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Insertion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Deletion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73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E85-83D0-4114-8E56-F3BB1D1F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51435" cy="655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i="0" dirty="0">
                <a:solidFill>
                  <a:srgbClr val="E00D50"/>
                </a:solidFill>
                <a:effectLst/>
                <a:latin typeface="Open Sans"/>
              </a:rPr>
              <a:t>Search Operation in 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AAB6-15CB-440F-9AB8-D5E4E69A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939"/>
            <a:ext cx="11009244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In an AVL tree, the search operation is performed with </a:t>
            </a:r>
            <a:r>
              <a:rPr lang="en-US" b="1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O(log n)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 time complexity. 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The search operation in the AVL tree is similar to the search operation in a Binary search tree. </a:t>
            </a:r>
            <a:endParaRPr lang="en-IN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6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E85-83D0-4114-8E56-F3BB1D1F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51435" cy="655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i="0" dirty="0">
                <a:solidFill>
                  <a:srgbClr val="E00D50"/>
                </a:solidFill>
                <a:effectLst/>
                <a:latin typeface="Open Sans"/>
              </a:rPr>
              <a:t>Search Operation in AVL Tree(cont.)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AAB6-15CB-440F-9AB8-D5E4E69A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939"/>
            <a:ext cx="11009244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1 -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Read the search element from the user.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2 -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Compare the search element with the value of root node in the tree.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3 -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If both are matched, then display "Given node is found!!!" and terminate the function 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4 -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If both are not matched, then check whether search element is smaller or larger than that node value.</a:t>
            </a:r>
          </a:p>
          <a:p>
            <a:pPr marL="0" indent="0">
              <a:buNone/>
            </a:pPr>
            <a:endParaRPr lang="en-IN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3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AVL Tree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In AVL tree, after performing operations like insertion and deletion we need to check the </a:t>
            </a:r>
            <a:r>
              <a:rPr lang="en-US" b="1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balance factor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 of every node in the tree. </a:t>
            </a:r>
          </a:p>
          <a:p>
            <a:endParaRPr lang="en-US" dirty="0">
              <a:solidFill>
                <a:srgbClr val="333333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If every node satisfies the balance factor condition then we conclude the operation otherwise we must make it balanced.</a:t>
            </a:r>
          </a:p>
          <a:p>
            <a:endParaRPr lang="en-US" dirty="0">
              <a:solidFill>
                <a:srgbClr val="333333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Whenever the tree becomes imbalanced due to any operation we use </a:t>
            </a:r>
            <a:r>
              <a:rPr lang="en-US" b="1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rotation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 operations to make the tree balanced.</a:t>
            </a:r>
            <a:endParaRPr lang="en-IN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00FEB7-B76B-4C76-8E3C-36F42DB2BD66}"/>
              </a:ext>
            </a:extLst>
          </p:cNvPr>
          <p:cNvSpPr/>
          <p:nvPr/>
        </p:nvSpPr>
        <p:spPr>
          <a:xfrm>
            <a:off x="1205948" y="5035825"/>
            <a:ext cx="9780104" cy="11411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solidFill>
                  <a:srgbClr val="FFFF00"/>
                </a:solidFill>
                <a:effectLst/>
                <a:latin typeface="Open Sans"/>
              </a:rPr>
              <a:t>Rotation is the process of moving nodes either to left or to right to make the tree balanced.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E85-83D0-4114-8E56-F3BB1D1F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51435" cy="655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i="0" dirty="0">
                <a:solidFill>
                  <a:srgbClr val="E00D50"/>
                </a:solidFill>
                <a:effectLst/>
                <a:latin typeface="Open Sans"/>
              </a:rPr>
              <a:t>Search Operation in AVL Tree(cont.)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AAB6-15CB-440F-9AB8-D5E4E69A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52938"/>
            <a:ext cx="11062253" cy="533993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5 -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If search element is smaller, then continue the search process in left subtree.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6 -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If search element is larger, then continue the search process in right subtree.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7 -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Repeat the same until we find the exact element or until the search element is compared with the leaf node.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8 -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If we reach to the node having the value equal to the search value, then display "Element is found" and terminate the function.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162F59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Step 9 - </a:t>
            </a: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If we reach to the leaf node and if it is also not matched with the search element, then display "Element is not found" and terminate the function.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IN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67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E85-83D0-4114-8E56-F3BB1D1F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51435" cy="655292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</a:br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Insertion Operation in AVL Tree</a:t>
            </a:r>
            <a:b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</a:br>
            <a:endParaRPr lang="en-US" sz="3200" b="1" i="0" dirty="0">
              <a:solidFill>
                <a:srgbClr val="E00D50"/>
              </a:solidFill>
              <a:effectLst/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AAB6-15CB-440F-9AB8-D5E4E69A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52938"/>
            <a:ext cx="11062253" cy="5339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In an AVL tree, the insertion operation is performed with 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O(log n)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time complexity.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In AVL Tree, a new node is always inserted as a leaf node. The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1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D9A2-7CC2-4178-8CB3-BF9FA39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0774" cy="774562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</a:br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Insertion Operation in AVL Tree cont.</a:t>
            </a:r>
            <a:b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2D1F-0E7F-4AB5-AC46-6EA199C5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62F59"/>
                </a:solidFill>
                <a:effectLst/>
                <a:latin typeface="Open Sans"/>
              </a:rPr>
              <a:t>Step 1 -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Insert the new element into the tree using Binary Search Tree insertion logic.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62F59"/>
                </a:solidFill>
                <a:effectLst/>
                <a:latin typeface="Open Sans"/>
              </a:rPr>
              <a:t>Step 2 -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After insertion, check the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Balance Factor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of every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62F59"/>
                </a:solidFill>
                <a:effectLst/>
                <a:latin typeface="Open Sans"/>
              </a:rPr>
              <a:t>Step 3 -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If the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Balance Factor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of every node is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0 or 1 or -1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then go for next operation.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62F59"/>
                </a:solidFill>
                <a:effectLst/>
                <a:latin typeface="Open Sans"/>
              </a:rPr>
              <a:t>Step 4 -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If the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Balance Factor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of any node is other than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0 or 1 or -1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then that tree is said to be imbalanced. In this case, perform suitable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Rotation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to make it balanced and go for next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17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D9A2-7CC2-4178-8CB3-BF9FA39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0774" cy="774562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</a:br>
            <a:r>
              <a:rPr lang="en-US" sz="2800" b="1" i="0" dirty="0">
                <a:solidFill>
                  <a:srgbClr val="E00D50"/>
                </a:solidFill>
                <a:effectLst/>
                <a:latin typeface="Open Sans"/>
              </a:rPr>
              <a:t>Deletion Operation in AVL Tree</a:t>
            </a:r>
            <a:br>
              <a:rPr lang="en-US" sz="1800" b="1" i="0" dirty="0">
                <a:solidFill>
                  <a:srgbClr val="E00D50"/>
                </a:solidFill>
                <a:effectLst/>
                <a:latin typeface="Open Sans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2D1F-0E7F-4AB5-AC46-6EA199C5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484243"/>
            <a:ext cx="10638183" cy="469272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deletion operation in AVL Tree is similar to deletion operation in BST. 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But after every deletion operation, we need to check with the Balance Factor condition. </a:t>
            </a:r>
          </a:p>
          <a:p>
            <a:pPr algn="just"/>
            <a:endParaRPr lang="en-US" dirty="0">
              <a:solidFill>
                <a:srgbClr val="333333"/>
              </a:solidFill>
              <a:latin typeface="Open Sans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If the tree is balanced after deletion go for next operation otherwise perform suitable rotation to make the tree Balanced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78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E0D-C518-40D9-9220-3C4186C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06879" cy="5227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Insertion  ( LL rotation 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23BB-EB4B-4883-B757-93F4A62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12" y="1060174"/>
            <a:ext cx="10306880" cy="51167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 in your mind: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B14316-0491-41EC-876F-48DEA49D0877}"/>
              </a:ext>
            </a:extLst>
          </p:cNvPr>
          <p:cNvSpPr/>
          <p:nvPr/>
        </p:nvSpPr>
        <p:spPr>
          <a:xfrm>
            <a:off x="1285461" y="1582945"/>
            <a:ext cx="9952382" cy="10409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If there are many nodes in a tree  then how rotation will perform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00BB2-087C-4FBA-8118-43AE6A31A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2909432"/>
            <a:ext cx="4591691" cy="3267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0C915-CF16-430C-ACAD-864F5967F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2" y="2989669"/>
            <a:ext cx="459169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E0D-C518-40D9-9220-3C4186C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06879" cy="5227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Insertion  ( LL rotation ) cont.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FDC425E-C368-4268-8C9C-82C70CEC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4" y="1735207"/>
            <a:ext cx="5760273" cy="382368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50737E-6D0C-41C1-BD85-B5FBC0989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92" y="1484635"/>
            <a:ext cx="5920444" cy="4275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BE8985-091B-4452-ABE8-D44DFE4045F6}"/>
              </a:ext>
            </a:extLst>
          </p:cNvPr>
          <p:cNvSpPr txBox="1"/>
          <p:nvPr/>
        </p:nvSpPr>
        <p:spPr>
          <a:xfrm>
            <a:off x="1086678" y="1152939"/>
            <a:ext cx="120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EX</a:t>
            </a:r>
            <a:endParaRPr lang="en-IN" sz="24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E0D-C518-40D9-9220-3C4186C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06879" cy="5227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Insertion  ( LL rotation ) cont.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C3C70E-CCDF-4A92-994D-EF7CAB21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1343050"/>
            <a:ext cx="6282061" cy="4424532"/>
          </a:xfrm>
        </p:spPr>
      </p:pic>
    </p:spTree>
    <p:extLst>
      <p:ext uri="{BB962C8B-B14F-4D97-AF65-F5344CB8AC3E}">
        <p14:creationId xmlns:p14="http://schemas.microsoft.com/office/powerpoint/2010/main" val="27775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E0D-C518-40D9-9220-3C4186C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06879" cy="52277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Insertion  ( LR rotation )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70957C-0658-4175-8245-335BC7AD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2" y="1765244"/>
            <a:ext cx="5602358" cy="394580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BF758-9DE4-4C80-9367-C67A6ED54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56" y="1765244"/>
            <a:ext cx="5602358" cy="3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E0D-C518-40D9-9220-3C4186C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06879" cy="52277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Insertion  ( LR rotation )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22323C-ACE8-4E0B-A9DC-68A817A48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79647"/>
            <a:ext cx="5473678" cy="38551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042A1-30A8-4644-9672-FCC402200338}"/>
              </a:ext>
            </a:extLst>
          </p:cNvPr>
          <p:cNvSpPr txBox="1"/>
          <p:nvPr/>
        </p:nvSpPr>
        <p:spPr>
          <a:xfrm>
            <a:off x="1086678" y="1152939"/>
            <a:ext cx="120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EX</a:t>
            </a:r>
            <a:endParaRPr lang="en-IN" sz="2400" b="1" u="sng" dirty="0">
              <a:solidFill>
                <a:srgbClr val="00B0F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D0744-0813-483D-BA14-5DE9F718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14604"/>
            <a:ext cx="6116540" cy="44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E0D-C518-40D9-9220-3C4186C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06879" cy="5227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Insertion  ( LR rotation ) cont.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AE27DA-F050-4A24-8DD9-8CF75DFE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1275745"/>
            <a:ext cx="5698542" cy="5011825"/>
          </a:xfrm>
        </p:spPr>
      </p:pic>
    </p:spTree>
    <p:extLst>
      <p:ext uri="{BB962C8B-B14F-4D97-AF65-F5344CB8AC3E}">
        <p14:creationId xmlns:p14="http://schemas.microsoft.com/office/powerpoint/2010/main" val="1331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Types of Rotation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There are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four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rotations and they are classified into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two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types.</a:t>
            </a: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AVL Tree Rotations">
            <a:extLst>
              <a:ext uri="{FF2B5EF4-FFF2-40B4-BE49-F238E27FC236}">
                <a16:creationId xmlns:a16="http://schemas.microsoft.com/office/drawing/2014/main" id="{B03A64D1-B556-4DAD-8481-3753975776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1896" y="-255104"/>
            <a:ext cx="3988904" cy="39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F22204-CBBE-4841-A0E9-D739D9E5A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7" y="1802296"/>
            <a:ext cx="10296404" cy="40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LL Rotation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Also called clock wise rotation 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If you want you can say it is as Right rotation also 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Initial   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insertion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(10)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perform LL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after LL Rotation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FB69A-5228-4880-AAE9-EF483C3A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5" y="3276600"/>
            <a:ext cx="1032013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LL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Why 30 is Imbalanced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 Because of insertion of 10 .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Then in which direction  10 is inserted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 Left of Left ( LL )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LL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Questions In your Mind :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EC7CD9-1C20-4835-8424-CAA9249A3260}"/>
              </a:ext>
            </a:extLst>
          </p:cNvPr>
          <p:cNvSpPr/>
          <p:nvPr/>
        </p:nvSpPr>
        <p:spPr>
          <a:xfrm>
            <a:off x="1033670" y="1802296"/>
            <a:ext cx="10018643" cy="1779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Qn :You may think that I have taken just a small tree with just 3 nodes , what should I do if the tree is very big 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39A3B-B6D0-466F-89AC-D61E89DADE3D}"/>
              </a:ext>
            </a:extLst>
          </p:cNvPr>
          <p:cNvSpPr/>
          <p:nvPr/>
        </p:nvSpPr>
        <p:spPr>
          <a:xfrm>
            <a:off x="1033671" y="3765274"/>
            <a:ext cx="10018642" cy="1779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Ans : Don’t worry , rotation are always done with 3 root nodes only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E00D50"/>
                </a:solidFill>
                <a:latin typeface="Open Sans"/>
              </a:rPr>
              <a:t>RR</a:t>
            </a:r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 Rotation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Also called Counter clock wise rotation 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Initial   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insertion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(30)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perform RR</a:t>
            </a:r>
            <a:r>
              <a:rPr lang="en-US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</a:t>
            </a:r>
            <a:r>
              <a:rPr lang="en-US" b="1" u="sng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after LL Rotation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        </a:t>
            </a: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5A754-A573-4A13-95D9-45C23403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62" y="2606912"/>
            <a:ext cx="9963076" cy="38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RR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Why 10 is Imbalanced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 Because of insertion of 30 .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Then in which direction  30 is inserted ?</a:t>
            </a:r>
          </a:p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Ans : Right side Right (RR)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10A-70A0-454B-83FB-95020E1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0130" cy="668545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rgbClr val="E00D50"/>
                </a:solidFill>
                <a:effectLst/>
                <a:latin typeface="Open Sans"/>
              </a:rPr>
              <a:t>RR Rotation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A7F-DABE-40E6-8F8B-A2B674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Questions In your Mind :</a:t>
            </a: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AutoShape 2" descr="AVL Tree Rotations">
            <a:extLst>
              <a:ext uri="{FF2B5EF4-FFF2-40B4-BE49-F238E27FC236}">
                <a16:creationId xmlns:a16="http://schemas.microsoft.com/office/drawing/2014/main" id="{DCFBA4C2-2ECB-4CE3-A536-EC00A1607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EC7CD9-1C20-4835-8424-CAA9249A3260}"/>
              </a:ext>
            </a:extLst>
          </p:cNvPr>
          <p:cNvSpPr/>
          <p:nvPr/>
        </p:nvSpPr>
        <p:spPr>
          <a:xfrm>
            <a:off x="1033670" y="1802296"/>
            <a:ext cx="10018643" cy="1779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Qn :We found both RR and LL rotation output same . 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39A3B-B6D0-466F-89AC-D61E89DADE3D}"/>
              </a:ext>
            </a:extLst>
          </p:cNvPr>
          <p:cNvSpPr/>
          <p:nvPr/>
        </p:nvSpPr>
        <p:spPr>
          <a:xfrm>
            <a:off x="1033671" y="3765274"/>
            <a:ext cx="10018642" cy="1779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Ans : Yes , in all four Rotation The output is always same 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1048</Words>
  <Application>Microsoft Office PowerPoint</Application>
  <PresentationFormat>Widescreen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MS UI Gothic</vt:lpstr>
      <vt:lpstr>Arial</vt:lpstr>
      <vt:lpstr>Calibri</vt:lpstr>
      <vt:lpstr>Calibri Light</vt:lpstr>
      <vt:lpstr>Open Sans</vt:lpstr>
      <vt:lpstr>Office Theme</vt:lpstr>
      <vt:lpstr>AVL TREE </vt:lpstr>
      <vt:lpstr>AVL Tree Rotations</vt:lpstr>
      <vt:lpstr>Types of Rotation </vt:lpstr>
      <vt:lpstr>LL Rotation </vt:lpstr>
      <vt:lpstr>LL Rotation CONT..</vt:lpstr>
      <vt:lpstr>LL Rotation CONT..</vt:lpstr>
      <vt:lpstr>RR Rotation </vt:lpstr>
      <vt:lpstr>RR Rotation CONT..</vt:lpstr>
      <vt:lpstr>RR Rotation CONT..</vt:lpstr>
      <vt:lpstr>LR Rotation  ( Double Rotation )</vt:lpstr>
      <vt:lpstr>LR Rotation CONT..</vt:lpstr>
      <vt:lpstr>LR Rotation CONT..</vt:lpstr>
      <vt:lpstr>RL Rotation  ( Double Rotation )</vt:lpstr>
      <vt:lpstr>RL Rotation CONT..</vt:lpstr>
      <vt:lpstr>LR Rotation CONT..</vt:lpstr>
      <vt:lpstr>  </vt:lpstr>
      <vt:lpstr> Operations on an AVL Tree </vt:lpstr>
      <vt:lpstr>Search Operation in AVL Tree</vt:lpstr>
      <vt:lpstr>Search Operation in AVL Tree(cont.)</vt:lpstr>
      <vt:lpstr>Search Operation in AVL Tree(cont.)</vt:lpstr>
      <vt:lpstr> Insertion Operation in AVL Tree </vt:lpstr>
      <vt:lpstr> Insertion Operation in AVL Tree cont. </vt:lpstr>
      <vt:lpstr> Deletion Operation in AVL Tree </vt:lpstr>
      <vt:lpstr>Insertion  ( LL rotation )</vt:lpstr>
      <vt:lpstr>Insertion  ( LL rotation ) cont.</vt:lpstr>
      <vt:lpstr>Insertion  ( LL rotation ) cont.</vt:lpstr>
      <vt:lpstr>Insertion  ( LR rotation )</vt:lpstr>
      <vt:lpstr>Insertion  ( LR rotation )</vt:lpstr>
      <vt:lpstr>Insertion  ( LR rotation )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 </dc:title>
  <dc:creator>surendra panda</dc:creator>
  <cp:lastModifiedBy>surendra panda</cp:lastModifiedBy>
  <cp:revision>22</cp:revision>
  <dcterms:created xsi:type="dcterms:W3CDTF">2021-03-17T02:53:21Z</dcterms:created>
  <dcterms:modified xsi:type="dcterms:W3CDTF">2021-03-18T03:47:44Z</dcterms:modified>
</cp:coreProperties>
</file>