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1970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10/5/2021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10/5/2021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10/5/2021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10/5/2021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10/5/2021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10/5/2021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10/5/2021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10/5/2021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10/5/2021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10/5/2021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10/5/2021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10/5/2021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F0D0B-FFE3-4262-9866-7131A79D7E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MINING EQUIPMENT REPORT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660B50-9FEA-4C16-BCBA-45045537CE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Prepared By:</a:t>
            </a:r>
          </a:p>
          <a:p>
            <a:r>
              <a:rPr lang="en-US" dirty="0"/>
              <a:t>Wilhelmina Asihene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1000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D340DA5-BFD2-4CF6-912D-9026090196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3100"/>
            <a:ext cx="12192000" cy="62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438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CF3AFE0-59FB-44D3-AC7C-C18D4915CD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62262"/>
            <a:ext cx="12192000" cy="4733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730161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12</TotalTime>
  <Words>8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Gill Sans MT</vt:lpstr>
      <vt:lpstr>Parcel</vt:lpstr>
      <vt:lpstr>MINING EQUIPMENT REPORT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CENTRIC MINING REPORT AND CHART  (Skills Test)</dc:title>
  <dc:creator>Elvis Asihene</dc:creator>
  <cp:lastModifiedBy>Elvis Asihene</cp:lastModifiedBy>
  <cp:revision>3</cp:revision>
  <dcterms:created xsi:type="dcterms:W3CDTF">2020-11-17T12:37:48Z</dcterms:created>
  <dcterms:modified xsi:type="dcterms:W3CDTF">2021-10-05T10:50:01Z</dcterms:modified>
</cp:coreProperties>
</file>