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64" r:id="rId5"/>
    <p:sldId id="260" r:id="rId6"/>
    <p:sldId id="266" r:id="rId7"/>
    <p:sldId id="261" r:id="rId8"/>
    <p:sldId id="265" r:id="rId9"/>
    <p:sldId id="263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0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65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5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59" y="49428"/>
            <a:ext cx="4219065" cy="6763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" y="616580"/>
            <a:ext cx="3359616" cy="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7" y="153315"/>
            <a:ext cx="2160994" cy="55009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7749" y="2841399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приложения на микросервисной архитектуре с использованием Microsoft Azure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e-BY" sz="1800" dirty="0"/>
              <a:t>Доскоч Роман Дмитриевич</a:t>
            </a:r>
          </a:p>
          <a:p>
            <a:r>
              <a:rPr lang="be-BY" sz="1800" dirty="0"/>
              <a:t>Научный руководитель: кандидат технических наук, доцент И.С.Войтешенко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0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965F-9AA9-40E8-8465-3D8C9E2B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898F6E-6422-43F7-BA5B-CD90BCBA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251" y="2936292"/>
            <a:ext cx="8613498" cy="985416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21087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7590" y="42516"/>
            <a:ext cx="8757893" cy="77169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Цель Работы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1145223"/>
            <a:ext cx="10892609" cy="15802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Разбор такого подхода к проектированию архитектуры как микросервисы.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роектирование видеосервиса основанного на микросервисной архитектуре с использованием Azure.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В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страивание рекомендательной системы для подбора видео контента пользователям.</a:t>
            </a:r>
            <a:endParaRPr lang="ru-BY" sz="2400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C45A3-2708-40BC-92F9-8E7A562A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Микросервисы панацея?</a:t>
            </a:r>
            <a:endParaRPr lang="ru-BY" dirty="0"/>
          </a:p>
        </p:txBody>
      </p:sp>
      <p:pic>
        <p:nvPicPr>
          <p:cNvPr id="2050" name="Picture 2" descr="Microservices vs Monolith – a Pragmatic View - Thunes">
            <a:extLst>
              <a:ext uri="{FF2B5EF4-FFF2-40B4-BE49-F238E27FC236}">
                <a16:creationId xmlns:a16="http://schemas.microsoft.com/office/drawing/2014/main" id="{40D7F616-6E93-4EB5-9E62-73F332DD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2" y="1100831"/>
            <a:ext cx="10913615" cy="518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0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E869-ACCB-4FF3-BC95-B5525C6F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0489E2-A0F6-4513-843C-0DE08110A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1026" name="Picture 2" descr="Почему вам не нужны микросервисы | Hexlet: о программировании и IT | Яндекс  Дзен">
            <a:extLst>
              <a:ext uri="{FF2B5EF4-FFF2-40B4-BE49-F238E27FC236}">
                <a16:creationId xmlns:a16="http://schemas.microsoft.com/office/drawing/2014/main" id="{4D810156-6210-420D-B9E8-8E87746F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1382"/>
            <a:ext cx="114300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E869-ACCB-4FF3-BC95-B5525C6F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  <a:endParaRPr lang="ru-BY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25D003E-0878-4217-A445-A8BE39EDA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34973"/>
              </p:ext>
            </p:extLst>
          </p:nvPr>
        </p:nvGraphicFramePr>
        <p:xfrm>
          <a:off x="736847" y="1421002"/>
          <a:ext cx="1091953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767">
                  <a:extLst>
                    <a:ext uri="{9D8B030D-6E8A-4147-A177-3AD203B41FA5}">
                      <a16:colId xmlns:a16="http://schemas.microsoft.com/office/drawing/2014/main" val="4100316820"/>
                    </a:ext>
                  </a:extLst>
                </a:gridCol>
                <a:gridCol w="5459767">
                  <a:extLst>
                    <a:ext uri="{9D8B030D-6E8A-4147-A177-3AD203B41FA5}">
                      <a16:colId xmlns:a16="http://schemas.microsoft.com/office/drawing/2014/main" val="300954998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Плюсы</a:t>
                      </a:r>
                      <a:endParaRPr lang="ru-B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Минусы</a:t>
                      </a:r>
                      <a:endParaRPr lang="ru-BY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254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Многоязычность</a:t>
                      </a:r>
                    </a:p>
                    <a:p>
                      <a:pPr algn="ctr"/>
                      <a:r>
                        <a:rPr lang="ru-RU" sz="2800" dirty="0"/>
                        <a:t>Масштабируемость</a:t>
                      </a:r>
                    </a:p>
                    <a:p>
                      <a:pPr algn="ctr"/>
                      <a:r>
                        <a:rPr lang="ru-RU" sz="2800" dirty="0"/>
                        <a:t>Отказоустойчивость</a:t>
                      </a:r>
                    </a:p>
                    <a:p>
                      <a:pPr algn="ctr"/>
                      <a:r>
                        <a:rPr lang="ru-RU" sz="2800" dirty="0"/>
                        <a:t>Гибкость</a:t>
                      </a:r>
                    </a:p>
                    <a:p>
                      <a:pPr algn="ctr"/>
                      <a:r>
                        <a:rPr lang="ru-RU" sz="2800" dirty="0"/>
                        <a:t>Легкость</a:t>
                      </a:r>
                      <a:endParaRPr lang="ru-B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Тестирование</a:t>
                      </a:r>
                    </a:p>
                    <a:p>
                      <a:pPr algn="ctr"/>
                      <a:r>
                        <a:rPr lang="ru-RU" sz="2800" dirty="0"/>
                        <a:t>Память</a:t>
                      </a:r>
                    </a:p>
                    <a:p>
                      <a:pPr algn="ctr"/>
                      <a:r>
                        <a:rPr lang="ru-RU" sz="2800" dirty="0"/>
                        <a:t>Цена</a:t>
                      </a:r>
                    </a:p>
                    <a:p>
                      <a:pPr algn="ctr"/>
                      <a:r>
                        <a:rPr lang="ru-RU" sz="2800" dirty="0"/>
                        <a:t>Коммуникация</a:t>
                      </a:r>
                    </a:p>
                    <a:p>
                      <a:pPr algn="ctr"/>
                      <a:r>
                        <a:rPr lang="ru-RU" sz="2800" dirty="0"/>
                        <a:t>Версионность</a:t>
                      </a:r>
                      <a:endParaRPr lang="ru-BY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AD18A-7D51-47B4-AB64-2DFEEF45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</a:t>
            </a:r>
            <a:endParaRPr lang="ru-BY" dirty="0"/>
          </a:p>
        </p:txBody>
      </p:sp>
      <p:pic>
        <p:nvPicPr>
          <p:cNvPr id="3074" name="Picture 2" descr="Как микросервисы и контейнеры повышают эффективность бизнеса | Cloud4Y">
            <a:extLst>
              <a:ext uri="{FF2B5EF4-FFF2-40B4-BE49-F238E27FC236}">
                <a16:creationId xmlns:a16="http://schemas.microsoft.com/office/drawing/2014/main" id="{9FE819D6-28A6-43E6-8A3B-92421257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1" y="111331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 open-source benchmark suite for microservices and their  hardware-software implications for cloud &amp;amp; edge systems | the morning paper">
            <a:extLst>
              <a:ext uri="{FF2B5EF4-FFF2-40B4-BE49-F238E27FC236}">
                <a16:creationId xmlns:a16="http://schemas.microsoft.com/office/drawing/2014/main" id="{CBEF1C52-B39D-4A53-818F-FBB8420D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169" y="1006629"/>
            <a:ext cx="4759510" cy="48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к мигрировать нагруженный проект на микросервисы: опыт маркетплейса | DOU">
            <a:extLst>
              <a:ext uri="{FF2B5EF4-FFF2-40B4-BE49-F238E27FC236}">
                <a16:creationId xmlns:a16="http://schemas.microsoft.com/office/drawing/2014/main" id="{C578E68E-AA12-4E75-B284-6032EB84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21" y="4060671"/>
            <a:ext cx="2743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E869-ACCB-4FF3-BC95-B5525C6F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Стриминговые сервисы</a:t>
            </a:r>
            <a:endParaRPr lang="ru-BY" dirty="0"/>
          </a:p>
        </p:txBody>
      </p:sp>
      <p:pic>
        <p:nvPicPr>
          <p:cNvPr id="4098" name="Picture 2" descr="Сравниваем лучшие зарубежные стриминговые сервисы фильмов и сериалов ::  HD-технологии покоряют мир | HDCLUB">
            <a:extLst>
              <a:ext uri="{FF2B5EF4-FFF2-40B4-BE49-F238E27FC236}">
                <a16:creationId xmlns:a16="http://schemas.microsoft.com/office/drawing/2014/main" id="{66CBF985-9B2F-41C8-A847-175998851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14" y="1030018"/>
            <a:ext cx="9381971" cy="52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E869-ACCB-4FF3-BC95-B5525C6F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Свой Видеосервис</a:t>
            </a:r>
            <a:endParaRPr lang="ru-BY" dirty="0"/>
          </a:p>
        </p:txBody>
      </p:sp>
      <p:pic>
        <p:nvPicPr>
          <p:cNvPr id="4" name="Рисунок 3" descr="Architecture Diagram">
            <a:extLst>
              <a:ext uri="{FF2B5EF4-FFF2-40B4-BE49-F238E27FC236}">
                <a16:creationId xmlns:a16="http://schemas.microsoft.com/office/drawing/2014/main" id="{107E30C9-A9E6-4992-80B8-7A8768C23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5" y="1007577"/>
            <a:ext cx="10878670" cy="5073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9E869-ACCB-4FF3-BC95-B5525C6F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Архитектура рекомендательной системы</a:t>
            </a:r>
            <a:endParaRPr lang="ru-BY" dirty="0"/>
          </a:p>
        </p:txBody>
      </p:sp>
      <p:pic>
        <p:nvPicPr>
          <p:cNvPr id="4" name="Рисунок 3" descr="Architecture of a machine learning model for training movie recommendations">
            <a:extLst>
              <a:ext uri="{FF2B5EF4-FFF2-40B4-BE49-F238E27FC236}">
                <a16:creationId xmlns:a16="http://schemas.microsoft.com/office/drawing/2014/main" id="{74A171BC-33B6-4BED-BDB0-0F6ED308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850" y="1108450"/>
            <a:ext cx="7186896" cy="5206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035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84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Проектирование приложения на микросервисной архитектуре с использованием Microsoft Azure</vt:lpstr>
      <vt:lpstr>Цель Работы</vt:lpstr>
      <vt:lpstr>Микросервисы панацея?</vt:lpstr>
      <vt:lpstr>Презентация PowerPoint</vt:lpstr>
      <vt:lpstr>Плюсы и минусы</vt:lpstr>
      <vt:lpstr>Итог</vt:lpstr>
      <vt:lpstr>Стриминговые сервисы</vt:lpstr>
      <vt:lpstr>Свой Видеосервис</vt:lpstr>
      <vt:lpstr>Архитектура рекомендательной системы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Доскоч Роман</cp:lastModifiedBy>
  <cp:revision>28</cp:revision>
  <dcterms:created xsi:type="dcterms:W3CDTF">2019-01-28T06:34:39Z</dcterms:created>
  <dcterms:modified xsi:type="dcterms:W3CDTF">2021-12-15T08:32:34Z</dcterms:modified>
</cp:coreProperties>
</file>