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1" r:id="rId5"/>
    <p:sldId id="262" r:id="rId6"/>
    <p:sldId id="258" r:id="rId7"/>
    <p:sldId id="259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645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15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948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377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2189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971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8829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6014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255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082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66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939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67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566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882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2723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30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9D5EC-D9F1-4FCE-99C8-1DF102D86151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AE26D6-0DEF-4C94-83CB-007237D6356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819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F805-7ABE-4A58-78BC-CEC5808A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ПО РАЗДЕЛУ: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«СОЦИАЛЬНАЯ ФИЛОСОФИЯ»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61D4FE9-1046-4D0D-8FD4-A60F967E5E41}"/>
              </a:ext>
            </a:extLst>
          </p:cNvPr>
          <p:cNvSpPr txBox="1">
            <a:spLocks/>
          </p:cNvSpPr>
          <p:nvPr/>
        </p:nvSpPr>
        <p:spPr>
          <a:xfrm>
            <a:off x="8165495" y="5150813"/>
            <a:ext cx="3913729" cy="138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студенты 13 группы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Доскоч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Роман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Гущеня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Артём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Возникновение социальной философии">
            <a:extLst>
              <a:ext uri="{FF2B5EF4-FFF2-40B4-BE49-F238E27FC236}">
                <a16:creationId xmlns:a16="http://schemas.microsoft.com/office/drawing/2014/main" id="{40D0485C-BD52-0B05-537E-77062C5E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28" y="2192005"/>
            <a:ext cx="3741277" cy="2911113"/>
          </a:xfrm>
          <a:prstGeom prst="rect">
            <a:avLst/>
          </a:prstGeom>
          <a:noFill/>
          <a:effectLst>
            <a:reflection stA="9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20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Телеграм канал ОТВЕТИКИ ??">
            <a:extLst>
              <a:ext uri="{FF2B5EF4-FFF2-40B4-BE49-F238E27FC236}">
                <a16:creationId xmlns:a16="http://schemas.microsoft.com/office/drawing/2014/main" id="{19F3D268-4467-2F6C-3E25-FD0F179EF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2" y="1302142"/>
            <a:ext cx="4600358" cy="40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BF9FD-EE91-B3B5-491F-CFCD76E692D2}"/>
              </a:ext>
            </a:extLst>
          </p:cNvPr>
          <p:cNvSpPr txBox="1"/>
          <p:nvPr/>
        </p:nvSpPr>
        <p:spPr>
          <a:xfrm>
            <a:off x="3528291" y="1302142"/>
            <a:ext cx="37222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Первая часть</a:t>
            </a:r>
          </a:p>
          <a:p>
            <a:r>
              <a:rPr lang="ru-RU" sz="2400" dirty="0"/>
              <a:t>1.2</a:t>
            </a:r>
          </a:p>
          <a:p>
            <a:r>
              <a:rPr lang="ru-RU" sz="2400" dirty="0"/>
              <a:t>2.3</a:t>
            </a:r>
          </a:p>
          <a:p>
            <a:r>
              <a:rPr lang="ru-RU" sz="2400" dirty="0"/>
              <a:t>3.2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Вторая  часть</a:t>
            </a:r>
          </a:p>
          <a:p>
            <a:r>
              <a:rPr lang="ru-RU" sz="2400" dirty="0"/>
              <a:t>1.1</a:t>
            </a:r>
          </a:p>
          <a:p>
            <a:r>
              <a:rPr lang="ru-RU" sz="2400" dirty="0"/>
              <a:t>2.1</a:t>
            </a:r>
          </a:p>
          <a:p>
            <a:r>
              <a:rPr lang="ru-RU" sz="2400" dirty="0"/>
              <a:t>3.1,3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031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076C-92E9-88B1-E289-53BE4934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1 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«СПЕЦИФИКА СОЦИАЛЬНО-ФИЛОСОФСКОГО ЗНАНИЯ»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10A4C6-F01E-7EAE-903C-A7ED8963A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37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5570-B16B-6A80-4C45-6734907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32" y="256032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Вопрос №1.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какой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субстанциальной модели понимания общества как социальной реальности относится данное описание: Эта </a:t>
            </a:r>
            <a:r>
              <a:rPr lang="ru-RU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метатеоретическая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модель, не отрицая значимости практической деятельности, ведущей к материальному обустройству мира, тем не менее усматривает его сущность в духовных феноменах?</a:t>
            </a:r>
            <a:endParaRPr lang="ru-B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26-D74C-E330-17E6-1E612BA5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679" y="2438399"/>
            <a:ext cx="6772722" cy="3166873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arenR"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Общество как объективно-материальная реальность</a:t>
            </a:r>
            <a:endParaRPr lang="en-US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Общество как духовная реальность</a:t>
            </a:r>
            <a:endParaRPr 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Общество как объективно-субъективная реальность</a:t>
            </a:r>
            <a:endParaRPr lang="ru-BY" dirty="0"/>
          </a:p>
        </p:txBody>
      </p:sp>
      <p:pic>
        <p:nvPicPr>
          <p:cNvPr id="1026" name="Picture 2" descr="Духовная реальность. Планирование нового рождения души это | Путь к  осознанности">
            <a:extLst>
              <a:ext uri="{FF2B5EF4-FFF2-40B4-BE49-F238E27FC236}">
                <a16:creationId xmlns:a16="http://schemas.microsoft.com/office/drawing/2014/main" id="{AC0DD915-6A0D-9428-AB79-E6BD8F95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21" y="2685286"/>
            <a:ext cx="3667124" cy="26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3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2F8-40D7-9A61-90BF-347089F8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Вопрос №2</a:t>
            </a:r>
            <a:r>
              <a:rPr lang="ru-RU" dirty="0"/>
              <a:t>. К какому разделу философии относится изучение взаимодействия в обществе?</a:t>
            </a:r>
            <a:endParaRPr lang="ru-BY" dirty="0"/>
          </a:p>
        </p:txBody>
      </p:sp>
      <p:pic>
        <p:nvPicPr>
          <p:cNvPr id="3074" name="Picture 2" descr="Гносеология">
            <a:extLst>
              <a:ext uri="{FF2B5EF4-FFF2-40B4-BE49-F238E27FC236}">
                <a16:creationId xmlns:a16="http://schemas.microsoft.com/office/drawing/2014/main" id="{7A54B183-C274-AA75-64D9-AE8E61DB9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27" y="2438399"/>
            <a:ext cx="2857047" cy="3124200"/>
          </a:xfrm>
          <a:prstGeom prst="rect">
            <a:avLst/>
          </a:prstGeom>
          <a:noFill/>
          <a:effectLst>
            <a:innerShdw blurRad="774700">
              <a:srgbClr val="00B05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9009E-B835-55FE-4E1B-DF159C579246}"/>
              </a:ext>
            </a:extLst>
          </p:cNvPr>
          <p:cNvSpPr txBox="1"/>
          <p:nvPr/>
        </p:nvSpPr>
        <p:spPr>
          <a:xfrm>
            <a:off x="3618300" y="2958386"/>
            <a:ext cx="7025316" cy="2084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Онтология</a:t>
            </a:r>
          </a:p>
          <a:p>
            <a:pPr marL="514350" indent="-514350" algn="ctr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Аксиология</a:t>
            </a:r>
          </a:p>
          <a:p>
            <a:pPr marL="514350" indent="-514350" algn="ctr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Гносеология</a:t>
            </a:r>
          </a:p>
        </p:txBody>
      </p:sp>
    </p:spTree>
    <p:extLst>
      <p:ext uri="{BB962C8B-B14F-4D97-AF65-F5344CB8AC3E}">
        <p14:creationId xmlns:p14="http://schemas.microsoft.com/office/powerpoint/2010/main" val="130031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A12-E775-A22E-DDF6-CCA8B13E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Вопрос №3.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4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убстанциальных моделей понимания общества как социальной реальности</a:t>
            </a:r>
            <a:r>
              <a:rPr lang="ru-RU" dirty="0"/>
              <a:t> существует?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6856-C291-BB11-AF29-56BB8DF4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662817" cy="3124201"/>
          </a:xfrm>
        </p:spPr>
        <p:txBody>
          <a:bodyPr>
            <a:normAutofit/>
          </a:bodyPr>
          <a:lstStyle/>
          <a:p>
            <a:pPr marL="742950" indent="-742950">
              <a:buSzPct val="100000"/>
              <a:buFont typeface="+mj-lt"/>
              <a:buAutoNum type="arabicParenR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Две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Три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Четыре</a:t>
            </a:r>
            <a:endParaRPr lang="ru-B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05. Пространство и время: субстанциональная и реляционная концепция  пространства и времени - Philosophy Tips">
            <a:extLst>
              <a:ext uri="{FF2B5EF4-FFF2-40B4-BE49-F238E27FC236}">
                <a16:creationId xmlns:a16="http://schemas.microsoft.com/office/drawing/2014/main" id="{AB09E313-189F-2EAD-3A3B-255F2218B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18" y="2666999"/>
            <a:ext cx="3885046" cy="28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3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076C-92E9-88B1-E289-53BE4934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2 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«ПОНЯТИЕ ИСТОРИЧЕСКОЙ РЕАЛЬНОСТИ»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10A4C6-F01E-7EAE-903C-A7ED8963A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669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43B9-DA83-7E79-6BFA-37FB92A9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Вопрос №1.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описывает данное определение: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устойчивое культурно-историческое сообщество людей, отличающееся общностью духовно-нравственных ценностей и культурных традиций, сходством материально-производственного и социально-политического развития»</a:t>
            </a:r>
            <a:endParaRPr lang="ru-B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C05D-67A4-6213-E6E7-CAF1304D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311" y="2834640"/>
            <a:ext cx="3572321" cy="2801112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Цивилизация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ормация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Государство</a:t>
            </a:r>
            <a:endParaRPr lang="ru-BY" dirty="0"/>
          </a:p>
        </p:txBody>
      </p:sp>
      <p:pic>
        <p:nvPicPr>
          <p:cNvPr id="6148" name="Picture 4" descr="Древние культуры, народы мира, цивилизация">
            <a:extLst>
              <a:ext uri="{FF2B5EF4-FFF2-40B4-BE49-F238E27FC236}">
                <a16:creationId xmlns:a16="http://schemas.microsoft.com/office/drawing/2014/main" id="{FB139288-088A-73B1-3BAB-A0ADB945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6" y="2666999"/>
            <a:ext cx="4727734" cy="33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0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32E9-ACBF-A282-AD26-C92BA86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92024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Вопрос №2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Какая концепция истори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ческого развития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была основана в конце XIX — начале XX?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18D6-5267-A664-5AE1-AB59CF90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752344"/>
            <a:ext cx="4395749" cy="303885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Нелинейная концепция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Формационная концепция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Цивилизационная концепция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6" name="Picture 8" descr="Демокрит биография кратко – философия, самые главные открытия и интересные  факты">
            <a:extLst>
              <a:ext uri="{FF2B5EF4-FFF2-40B4-BE49-F238E27FC236}">
                <a16:creationId xmlns:a16="http://schemas.microsoft.com/office/drawing/2014/main" id="{3047F6E1-6459-5880-4AC6-37703A32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48" y="3673602"/>
            <a:ext cx="2263902" cy="22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5D0C3-95F7-BA3B-BE69-0E410C3A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37" y="2606040"/>
            <a:ext cx="2867082" cy="26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32E9-ACBF-A282-AD26-C92BA86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20" y="-128016"/>
            <a:ext cx="10018711" cy="3048000"/>
          </a:xfrm>
        </p:spPr>
        <p:txBody>
          <a:bodyPr/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Вопрос №3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 Какие подходы существуют в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современной философии истории к объяснению логики и направленности исторического процесса?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18D6-5267-A664-5AE1-AB59CF90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064" y="3011424"/>
            <a:ext cx="10018713" cy="2438400"/>
          </a:xfrm>
        </p:spPr>
        <p:txBody>
          <a:bodyPr>
            <a:normAutofit/>
          </a:bodyPr>
          <a:lstStyle/>
          <a:p>
            <a:endParaRPr lang="ru-RU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Формационный подход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Индустриальный подход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Цивилизационный подход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Становление истории философии | Мудрый Философ">
            <a:extLst>
              <a:ext uri="{FF2B5EF4-FFF2-40B4-BE49-F238E27FC236}">
                <a16:creationId xmlns:a16="http://schemas.microsoft.com/office/drawing/2014/main" id="{97D05C9B-C22E-17B0-03B2-695E89FC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77" y="3011424"/>
            <a:ext cx="46482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5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196</TotalTime>
  <Words>221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ТЕСТ ПО РАЗДЕЛУ:  «СОЦИАЛЬНАЯ ФИЛОСОФИЯ»</vt:lpstr>
      <vt:lpstr>ТЕМА 1  «СПЕЦИФИКА СОЦИАЛЬНО-ФИЛОСОФСКОГО ЗНАНИЯ»  </vt:lpstr>
      <vt:lpstr>Вопрос №1. К какой субстанциальной модели понимания общества как социальной реальности относится данное описание: Эта метатеоретическая модель, не отрицая значимости практической деятельности, ведущей к материальному обустройству мира, тем не менее усматривает его сущность в духовных феноменах?</vt:lpstr>
      <vt:lpstr>Вопрос №2. К какому разделу философии относится изучение взаимодействия в обществе?</vt:lpstr>
      <vt:lpstr>Вопрос №3. Субстанциальных моделей понимания общества как социальной реальности существует?</vt:lpstr>
      <vt:lpstr>ТЕМА 2  «ПОНЯТИЕ ИСТОРИЧЕСКОЙ РЕАЛЬНОСТИ»  </vt:lpstr>
      <vt:lpstr>Вопрос №1. Что описывает данное определение:  «устойчивое культурно-историческое сообщество людей, отличающееся общностью духовно-нравственных ценностей и культурных традиций, сходством материально-производственного и социально-политического развития»</vt:lpstr>
      <vt:lpstr>Вопрос №2. Какая концепция исторического развития была основана в конце XIX — начале XX?</vt:lpstr>
      <vt:lpstr>Вопрос №3. Какие подходы существуют в современной философии истории к объяснению логики и направленности исторического процесса?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РАЗДЕЛУ:  «СОЦИАЛЬНАЯ ФИЛОСОФИЯ»</dc:title>
  <dc:creator>Roman Doskoch1</dc:creator>
  <cp:lastModifiedBy>Roman Doskoch1</cp:lastModifiedBy>
  <cp:revision>7</cp:revision>
  <dcterms:created xsi:type="dcterms:W3CDTF">2022-05-17T08:14:25Z</dcterms:created>
  <dcterms:modified xsi:type="dcterms:W3CDTF">2022-05-17T11:30:29Z</dcterms:modified>
</cp:coreProperties>
</file>