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95" r:id="rId5"/>
    <p:sldId id="294" r:id="rId6"/>
    <p:sldId id="278" r:id="rId7"/>
    <p:sldId id="279" r:id="rId8"/>
    <p:sldId id="281" r:id="rId9"/>
    <p:sldId id="283" r:id="rId10"/>
    <p:sldId id="289" r:id="rId11"/>
    <p:sldId id="282" r:id="rId12"/>
    <p:sldId id="259" r:id="rId13"/>
    <p:sldId id="286" r:id="rId14"/>
    <p:sldId id="287" r:id="rId15"/>
    <p:sldId id="28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61" autoAdjust="0"/>
    <p:restoredTop sz="94660"/>
  </p:normalViewPr>
  <p:slideViewPr>
    <p:cSldViewPr snapToGrid="0">
      <p:cViewPr varScale="1">
        <p:scale>
          <a:sx n="99" d="100"/>
          <a:sy n="99" d="100"/>
        </p:scale>
        <p:origin x="29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DCD97C-4C93-4EBB-8CCF-68B7E71DD12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FC36D85-0551-4488-8BB7-EB8D65285FF2}">
      <dgm:prSet phldrT="[Text]"/>
      <dgm:spPr/>
      <dgm:t>
        <a:bodyPr/>
        <a:lstStyle/>
        <a:p>
          <a:r>
            <a:rPr lang="en-US" b="1" dirty="0" smtClean="0">
              <a:latin typeface="Times New Roman" panose="02020603050405020304" pitchFamily="18" charset="0"/>
              <a:cs typeface="Times New Roman" panose="02020603050405020304" pitchFamily="18" charset="0"/>
            </a:rPr>
            <a:t>CÁC NHIỆM VỤ CẦN THỰC HIỆN TRONG CHƯƠNG TRÌNH:</a:t>
          </a:r>
          <a:endParaRPr lang="en-US" dirty="0"/>
        </a:p>
      </dgm:t>
    </dgm:pt>
    <dgm:pt modelId="{07D5EAE7-54B5-49FD-AD1B-FBBFA7707D7B}" type="parTrans" cxnId="{748DB563-F00E-41A6-AE8D-30E2C2614BED}">
      <dgm:prSet/>
      <dgm:spPr/>
      <dgm:t>
        <a:bodyPr/>
        <a:lstStyle/>
        <a:p>
          <a:endParaRPr lang="en-US"/>
        </a:p>
      </dgm:t>
    </dgm:pt>
    <dgm:pt modelId="{6F2D680D-71AB-45F3-9B04-7A690E2245E8}" type="sibTrans" cxnId="{748DB563-F00E-41A6-AE8D-30E2C2614BED}">
      <dgm:prSet/>
      <dgm:spPr/>
      <dgm:t>
        <a:bodyPr/>
        <a:lstStyle/>
        <a:p>
          <a:endParaRPr lang="en-US"/>
        </a:p>
      </dgm:t>
    </dgm:pt>
    <dgm:pt modelId="{2D28FC8E-C63B-4ECD-BAF0-1C2CFC1C4F75}">
      <dgm:prSet phldrT="[Text]"/>
      <dgm:spPr/>
      <dgm:t>
        <a:bodyPr/>
        <a:lstStyle/>
        <a:p>
          <a:r>
            <a:rPr lang="en-US" dirty="0" smtClean="0">
              <a:latin typeface="Times New Roman" panose="02020603050405020304" pitchFamily="18" charset="0"/>
              <a:cs typeface="Times New Roman" panose="02020603050405020304" pitchFamily="18" charset="0"/>
            </a:rPr>
            <a:t>Input capture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ngắt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sườn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gian</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dgm:t>
    </dgm:pt>
    <dgm:pt modelId="{D02898C6-3C51-4389-9AA0-4423B620CCD1}" type="parTrans" cxnId="{8685A3D6-C400-467C-8BA7-A9AB8788E845}">
      <dgm:prSet/>
      <dgm:spPr/>
      <dgm:t>
        <a:bodyPr/>
        <a:lstStyle/>
        <a:p>
          <a:endParaRPr lang="en-US"/>
        </a:p>
      </dgm:t>
    </dgm:pt>
    <dgm:pt modelId="{B725C027-EB57-4E82-AA1B-014B3657C2CF}" type="sibTrans" cxnId="{8685A3D6-C400-467C-8BA7-A9AB8788E845}">
      <dgm:prSet/>
      <dgm:spPr/>
      <dgm:t>
        <a:bodyPr/>
        <a:lstStyle/>
        <a:p>
          <a:endParaRPr lang="en-US"/>
        </a:p>
      </dgm:t>
    </dgm:pt>
    <dgm:pt modelId="{13398BFE-EDAB-44A7-BD8E-725714AEF349}">
      <dgm:prSet phldrT="[Text]"/>
      <dgm:spPr/>
      <dgm:t>
        <a:bodyPr/>
        <a:lstStyle/>
        <a:p>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1 </a:t>
          </a:r>
          <a:r>
            <a:rPr lang="en-US" dirty="0" err="1" smtClean="0">
              <a:latin typeface="Times New Roman" panose="02020603050405020304" pitchFamily="18" charset="0"/>
              <a:cs typeface="Times New Roman" panose="02020603050405020304" pitchFamily="18" charset="0"/>
            </a:rPr>
            <a:t>mảng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nhớ</a:t>
          </a:r>
          <a:r>
            <a:rPr lang="en-US" dirty="0" smtClean="0">
              <a:latin typeface="Times New Roman" panose="02020603050405020304" pitchFamily="18" charset="0"/>
              <a:cs typeface="Times New Roman" panose="02020603050405020304" pitchFamily="18" charset="0"/>
            </a:rPr>
            <a:t> flash.</a:t>
          </a:r>
          <a:endParaRPr lang="en-US" dirty="0">
            <a:latin typeface="Times New Roman" panose="02020603050405020304" pitchFamily="18" charset="0"/>
            <a:cs typeface="Times New Roman" panose="02020603050405020304" pitchFamily="18" charset="0"/>
          </a:endParaRPr>
        </a:p>
      </dgm:t>
    </dgm:pt>
    <dgm:pt modelId="{CC5B189A-E6DE-46CE-A642-D038C71F5C28}" type="parTrans" cxnId="{E418CDDE-BA5D-496B-BC55-8A06DA451A1F}">
      <dgm:prSet/>
      <dgm:spPr/>
      <dgm:t>
        <a:bodyPr/>
        <a:lstStyle/>
        <a:p>
          <a:endParaRPr lang="en-US"/>
        </a:p>
      </dgm:t>
    </dgm:pt>
    <dgm:pt modelId="{FFB5ECAB-4B6F-4A94-8E24-435E0FE86034}" type="sibTrans" cxnId="{E418CDDE-BA5D-496B-BC55-8A06DA451A1F}">
      <dgm:prSet/>
      <dgm:spPr/>
      <dgm:t>
        <a:bodyPr/>
        <a:lstStyle/>
        <a:p>
          <a:endParaRPr lang="en-US"/>
        </a:p>
      </dgm:t>
    </dgm:pt>
    <dgm:pt modelId="{57F99DF8-9DCC-4958-9D5D-3A8E3696FC9F}">
      <dgm:prSet phldrT="[Text]"/>
      <dgm:spPr/>
      <dgm:t>
        <a:bodyPr/>
        <a:lstStyle/>
        <a:p>
          <a:r>
            <a:rPr lang="en-US" dirty="0" smtClean="0">
              <a:latin typeface="Times New Roman" panose="02020603050405020304" pitchFamily="18" charset="0"/>
              <a:cs typeface="Times New Roman" panose="02020603050405020304" pitchFamily="18" charset="0"/>
            </a:rPr>
            <a:t>Delay micro </a:t>
          </a:r>
          <a:r>
            <a:rPr lang="en-US" dirty="0" err="1" smtClean="0">
              <a:latin typeface="Times New Roman" panose="02020603050405020304" pitchFamily="18" charset="0"/>
              <a:cs typeface="Times New Roman" panose="02020603050405020304" pitchFamily="18" charset="0"/>
            </a:rPr>
            <a:t>giây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đặt</a:t>
          </a:r>
          <a:r>
            <a:rPr lang="en-US" dirty="0" smtClean="0">
              <a:latin typeface="Times New Roman" panose="02020603050405020304" pitchFamily="18" charset="0"/>
              <a:cs typeface="Times New Roman" panose="02020603050405020304" pitchFamily="18" charset="0"/>
            </a:rPr>
            <a:t> timer internal clock. </a:t>
          </a:r>
          <a:endParaRPr lang="en-US" dirty="0"/>
        </a:p>
      </dgm:t>
    </dgm:pt>
    <dgm:pt modelId="{A23F0796-04B1-4FAE-ACA9-67E346966468}" type="parTrans" cxnId="{4F29CA08-E18B-45AF-8CFB-66EF45F3B135}">
      <dgm:prSet/>
      <dgm:spPr/>
      <dgm:t>
        <a:bodyPr/>
        <a:lstStyle/>
        <a:p>
          <a:endParaRPr lang="en-US"/>
        </a:p>
      </dgm:t>
    </dgm:pt>
    <dgm:pt modelId="{2789ECA5-596A-4F13-BF6C-CFED55DF174D}" type="sibTrans" cxnId="{4F29CA08-E18B-45AF-8CFB-66EF45F3B135}">
      <dgm:prSet/>
      <dgm:spPr/>
      <dgm:t>
        <a:bodyPr/>
        <a:lstStyle/>
        <a:p>
          <a:endParaRPr lang="en-US"/>
        </a:p>
      </dgm:t>
    </dgm:pt>
    <dgm:pt modelId="{5CC4AAD0-D2B7-48F1-9A71-9B7A7405C838}" type="pres">
      <dgm:prSet presAssocID="{6FDCD97C-4C93-4EBB-8CCF-68B7E71DD123}" presName="vert0" presStyleCnt="0">
        <dgm:presLayoutVars>
          <dgm:dir/>
          <dgm:animOne val="branch"/>
          <dgm:animLvl val="lvl"/>
        </dgm:presLayoutVars>
      </dgm:prSet>
      <dgm:spPr/>
      <dgm:t>
        <a:bodyPr/>
        <a:lstStyle/>
        <a:p>
          <a:endParaRPr lang="en-US"/>
        </a:p>
      </dgm:t>
    </dgm:pt>
    <dgm:pt modelId="{A0E167FF-F904-4BB5-9360-06A5791D129E}" type="pres">
      <dgm:prSet presAssocID="{2FC36D85-0551-4488-8BB7-EB8D65285FF2}" presName="thickLine" presStyleLbl="alignNode1" presStyleIdx="0" presStyleCnt="1"/>
      <dgm:spPr/>
    </dgm:pt>
    <dgm:pt modelId="{B4B333DA-FC6D-42F0-9B49-44A7574B0B33}" type="pres">
      <dgm:prSet presAssocID="{2FC36D85-0551-4488-8BB7-EB8D65285FF2}" presName="horz1" presStyleCnt="0"/>
      <dgm:spPr/>
    </dgm:pt>
    <dgm:pt modelId="{52411BDE-27E8-4B45-9A9A-38869137E5DB}" type="pres">
      <dgm:prSet presAssocID="{2FC36D85-0551-4488-8BB7-EB8D65285FF2}" presName="tx1" presStyleLbl="revTx" presStyleIdx="0" presStyleCnt="4"/>
      <dgm:spPr/>
      <dgm:t>
        <a:bodyPr/>
        <a:lstStyle/>
        <a:p>
          <a:endParaRPr lang="en-US"/>
        </a:p>
      </dgm:t>
    </dgm:pt>
    <dgm:pt modelId="{EB14A75D-BB0C-4491-A6D4-F109F616EC2D}" type="pres">
      <dgm:prSet presAssocID="{2FC36D85-0551-4488-8BB7-EB8D65285FF2}" presName="vert1" presStyleCnt="0"/>
      <dgm:spPr/>
    </dgm:pt>
    <dgm:pt modelId="{70C1B75C-0C38-4197-9B44-D5985FE7DBAA}" type="pres">
      <dgm:prSet presAssocID="{2D28FC8E-C63B-4ECD-BAF0-1C2CFC1C4F75}" presName="vertSpace2a" presStyleCnt="0"/>
      <dgm:spPr/>
    </dgm:pt>
    <dgm:pt modelId="{0A1029D8-9852-453D-80FB-E5B2DD154812}" type="pres">
      <dgm:prSet presAssocID="{2D28FC8E-C63B-4ECD-BAF0-1C2CFC1C4F75}" presName="horz2" presStyleCnt="0"/>
      <dgm:spPr/>
    </dgm:pt>
    <dgm:pt modelId="{6E082A68-3A5A-4B28-808F-5BB9FC17217A}" type="pres">
      <dgm:prSet presAssocID="{2D28FC8E-C63B-4ECD-BAF0-1C2CFC1C4F75}" presName="horzSpace2" presStyleCnt="0"/>
      <dgm:spPr/>
    </dgm:pt>
    <dgm:pt modelId="{154A7F8D-72B5-40C9-8FF0-8C57C173FE16}" type="pres">
      <dgm:prSet presAssocID="{2D28FC8E-C63B-4ECD-BAF0-1C2CFC1C4F75}" presName="tx2" presStyleLbl="revTx" presStyleIdx="1" presStyleCnt="4"/>
      <dgm:spPr/>
      <dgm:t>
        <a:bodyPr/>
        <a:lstStyle/>
        <a:p>
          <a:endParaRPr lang="en-US"/>
        </a:p>
      </dgm:t>
    </dgm:pt>
    <dgm:pt modelId="{601503AD-2F4F-4A41-983F-F1552EA35B07}" type="pres">
      <dgm:prSet presAssocID="{2D28FC8E-C63B-4ECD-BAF0-1C2CFC1C4F75}" presName="vert2" presStyleCnt="0"/>
      <dgm:spPr/>
    </dgm:pt>
    <dgm:pt modelId="{31DE5A43-453E-4EE2-A426-B741955DC72A}" type="pres">
      <dgm:prSet presAssocID="{2D28FC8E-C63B-4ECD-BAF0-1C2CFC1C4F75}" presName="thinLine2b" presStyleLbl="callout" presStyleIdx="0" presStyleCnt="3"/>
      <dgm:spPr/>
    </dgm:pt>
    <dgm:pt modelId="{C250907C-224E-4DC1-B0AA-7217BD26B9BE}" type="pres">
      <dgm:prSet presAssocID="{2D28FC8E-C63B-4ECD-BAF0-1C2CFC1C4F75}" presName="vertSpace2b" presStyleCnt="0"/>
      <dgm:spPr/>
    </dgm:pt>
    <dgm:pt modelId="{B79E48F6-F0C9-4C16-B4D9-464449AFF71F}" type="pres">
      <dgm:prSet presAssocID="{13398BFE-EDAB-44A7-BD8E-725714AEF349}" presName="horz2" presStyleCnt="0"/>
      <dgm:spPr/>
    </dgm:pt>
    <dgm:pt modelId="{AED399E7-1661-449A-A76E-D78596C434FB}" type="pres">
      <dgm:prSet presAssocID="{13398BFE-EDAB-44A7-BD8E-725714AEF349}" presName="horzSpace2" presStyleCnt="0"/>
      <dgm:spPr/>
    </dgm:pt>
    <dgm:pt modelId="{F9F7BDD9-0984-4C3B-8C6B-F87ABF78DA80}" type="pres">
      <dgm:prSet presAssocID="{13398BFE-EDAB-44A7-BD8E-725714AEF349}" presName="tx2" presStyleLbl="revTx" presStyleIdx="2" presStyleCnt="4"/>
      <dgm:spPr/>
      <dgm:t>
        <a:bodyPr/>
        <a:lstStyle/>
        <a:p>
          <a:endParaRPr lang="en-US"/>
        </a:p>
      </dgm:t>
    </dgm:pt>
    <dgm:pt modelId="{152880CC-22C4-431A-8B16-960AD8C116C8}" type="pres">
      <dgm:prSet presAssocID="{13398BFE-EDAB-44A7-BD8E-725714AEF349}" presName="vert2" presStyleCnt="0"/>
      <dgm:spPr/>
    </dgm:pt>
    <dgm:pt modelId="{795A22A3-BFFC-48DB-A7F1-35474AE2D145}" type="pres">
      <dgm:prSet presAssocID="{13398BFE-EDAB-44A7-BD8E-725714AEF349}" presName="thinLine2b" presStyleLbl="callout" presStyleIdx="1" presStyleCnt="3"/>
      <dgm:spPr/>
    </dgm:pt>
    <dgm:pt modelId="{B1B8A0C5-D53A-4BDC-A6CF-C8B0BA2EA867}" type="pres">
      <dgm:prSet presAssocID="{13398BFE-EDAB-44A7-BD8E-725714AEF349}" presName="vertSpace2b" presStyleCnt="0"/>
      <dgm:spPr/>
    </dgm:pt>
    <dgm:pt modelId="{B79E28DF-2FAE-4BA7-95BF-4C4D6E47BF11}" type="pres">
      <dgm:prSet presAssocID="{57F99DF8-9DCC-4958-9D5D-3A8E3696FC9F}" presName="horz2" presStyleCnt="0"/>
      <dgm:spPr/>
    </dgm:pt>
    <dgm:pt modelId="{9E3E2123-2CCA-4A04-81BD-2874D53428B5}" type="pres">
      <dgm:prSet presAssocID="{57F99DF8-9DCC-4958-9D5D-3A8E3696FC9F}" presName="horzSpace2" presStyleCnt="0"/>
      <dgm:spPr/>
    </dgm:pt>
    <dgm:pt modelId="{611A7D5F-17C9-455C-B33C-CCBC9FBE841C}" type="pres">
      <dgm:prSet presAssocID="{57F99DF8-9DCC-4958-9D5D-3A8E3696FC9F}" presName="tx2" presStyleLbl="revTx" presStyleIdx="3" presStyleCnt="4"/>
      <dgm:spPr/>
      <dgm:t>
        <a:bodyPr/>
        <a:lstStyle/>
        <a:p>
          <a:endParaRPr lang="en-US"/>
        </a:p>
      </dgm:t>
    </dgm:pt>
    <dgm:pt modelId="{8844F918-4217-4FF0-9664-E031DAFB4AE8}" type="pres">
      <dgm:prSet presAssocID="{57F99DF8-9DCC-4958-9D5D-3A8E3696FC9F}" presName="vert2" presStyleCnt="0"/>
      <dgm:spPr/>
    </dgm:pt>
    <dgm:pt modelId="{16BB6100-D598-47BB-ADD7-E57F392844B0}" type="pres">
      <dgm:prSet presAssocID="{57F99DF8-9DCC-4958-9D5D-3A8E3696FC9F}" presName="thinLine2b" presStyleLbl="callout" presStyleIdx="2" presStyleCnt="3"/>
      <dgm:spPr/>
    </dgm:pt>
    <dgm:pt modelId="{DBF9308C-87C6-4EA0-92F6-8564F663CE7F}" type="pres">
      <dgm:prSet presAssocID="{57F99DF8-9DCC-4958-9D5D-3A8E3696FC9F}" presName="vertSpace2b" presStyleCnt="0"/>
      <dgm:spPr/>
    </dgm:pt>
  </dgm:ptLst>
  <dgm:cxnLst>
    <dgm:cxn modelId="{310449DF-6C6C-4E90-A713-7677DC4A5485}" type="presOf" srcId="{2D28FC8E-C63B-4ECD-BAF0-1C2CFC1C4F75}" destId="{154A7F8D-72B5-40C9-8FF0-8C57C173FE16}" srcOrd="0" destOrd="0" presId="urn:microsoft.com/office/officeart/2008/layout/LinedList"/>
    <dgm:cxn modelId="{012F48BA-6F80-485E-B2C4-6447F8D95598}" type="presOf" srcId="{2FC36D85-0551-4488-8BB7-EB8D65285FF2}" destId="{52411BDE-27E8-4B45-9A9A-38869137E5DB}" srcOrd="0" destOrd="0" presId="urn:microsoft.com/office/officeart/2008/layout/LinedList"/>
    <dgm:cxn modelId="{748DB563-F00E-41A6-AE8D-30E2C2614BED}" srcId="{6FDCD97C-4C93-4EBB-8CCF-68B7E71DD123}" destId="{2FC36D85-0551-4488-8BB7-EB8D65285FF2}" srcOrd="0" destOrd="0" parTransId="{07D5EAE7-54B5-49FD-AD1B-FBBFA7707D7B}" sibTransId="{6F2D680D-71AB-45F3-9B04-7A690E2245E8}"/>
    <dgm:cxn modelId="{E418CDDE-BA5D-496B-BC55-8A06DA451A1F}" srcId="{2FC36D85-0551-4488-8BB7-EB8D65285FF2}" destId="{13398BFE-EDAB-44A7-BD8E-725714AEF349}" srcOrd="1" destOrd="0" parTransId="{CC5B189A-E6DE-46CE-A642-D038C71F5C28}" sibTransId="{FFB5ECAB-4B6F-4A94-8E24-435E0FE86034}"/>
    <dgm:cxn modelId="{A71C3CCF-9FB9-41D3-9C17-F592652888E8}" type="presOf" srcId="{6FDCD97C-4C93-4EBB-8CCF-68B7E71DD123}" destId="{5CC4AAD0-D2B7-48F1-9A71-9B7A7405C838}" srcOrd="0" destOrd="0" presId="urn:microsoft.com/office/officeart/2008/layout/LinedList"/>
    <dgm:cxn modelId="{B93F90D3-B9F9-47AA-94AF-65F42802E373}" type="presOf" srcId="{13398BFE-EDAB-44A7-BD8E-725714AEF349}" destId="{F9F7BDD9-0984-4C3B-8C6B-F87ABF78DA80}" srcOrd="0" destOrd="0" presId="urn:microsoft.com/office/officeart/2008/layout/LinedList"/>
    <dgm:cxn modelId="{8685A3D6-C400-467C-8BA7-A9AB8788E845}" srcId="{2FC36D85-0551-4488-8BB7-EB8D65285FF2}" destId="{2D28FC8E-C63B-4ECD-BAF0-1C2CFC1C4F75}" srcOrd="0" destOrd="0" parTransId="{D02898C6-3C51-4389-9AA0-4423B620CCD1}" sibTransId="{B725C027-EB57-4E82-AA1B-014B3657C2CF}"/>
    <dgm:cxn modelId="{4F29CA08-E18B-45AF-8CFB-66EF45F3B135}" srcId="{2FC36D85-0551-4488-8BB7-EB8D65285FF2}" destId="{57F99DF8-9DCC-4958-9D5D-3A8E3696FC9F}" srcOrd="2" destOrd="0" parTransId="{A23F0796-04B1-4FAE-ACA9-67E346966468}" sibTransId="{2789ECA5-596A-4F13-BF6C-CFED55DF174D}"/>
    <dgm:cxn modelId="{E8537625-7B42-4717-B862-5003166A9F19}" type="presOf" srcId="{57F99DF8-9DCC-4958-9D5D-3A8E3696FC9F}" destId="{611A7D5F-17C9-455C-B33C-CCBC9FBE841C}" srcOrd="0" destOrd="0" presId="urn:microsoft.com/office/officeart/2008/layout/LinedList"/>
    <dgm:cxn modelId="{4A694359-A023-4AC6-8E46-E03E5FBBACC0}" type="presParOf" srcId="{5CC4AAD0-D2B7-48F1-9A71-9B7A7405C838}" destId="{A0E167FF-F904-4BB5-9360-06A5791D129E}" srcOrd="0" destOrd="0" presId="urn:microsoft.com/office/officeart/2008/layout/LinedList"/>
    <dgm:cxn modelId="{58DD55B2-3426-41F6-8E5A-F57291951B55}" type="presParOf" srcId="{5CC4AAD0-D2B7-48F1-9A71-9B7A7405C838}" destId="{B4B333DA-FC6D-42F0-9B49-44A7574B0B33}" srcOrd="1" destOrd="0" presId="urn:microsoft.com/office/officeart/2008/layout/LinedList"/>
    <dgm:cxn modelId="{134DB2E5-4A60-4C6B-8843-5C680147484A}" type="presParOf" srcId="{B4B333DA-FC6D-42F0-9B49-44A7574B0B33}" destId="{52411BDE-27E8-4B45-9A9A-38869137E5DB}" srcOrd="0" destOrd="0" presId="urn:microsoft.com/office/officeart/2008/layout/LinedList"/>
    <dgm:cxn modelId="{A1623BE0-E79A-4681-86AF-A51DE430C0CF}" type="presParOf" srcId="{B4B333DA-FC6D-42F0-9B49-44A7574B0B33}" destId="{EB14A75D-BB0C-4491-A6D4-F109F616EC2D}" srcOrd="1" destOrd="0" presId="urn:microsoft.com/office/officeart/2008/layout/LinedList"/>
    <dgm:cxn modelId="{6579DE27-FC59-42A4-A973-B2895CEB1054}" type="presParOf" srcId="{EB14A75D-BB0C-4491-A6D4-F109F616EC2D}" destId="{70C1B75C-0C38-4197-9B44-D5985FE7DBAA}" srcOrd="0" destOrd="0" presId="urn:microsoft.com/office/officeart/2008/layout/LinedList"/>
    <dgm:cxn modelId="{C8B82325-9490-449A-9A1F-16D9250AAA44}" type="presParOf" srcId="{EB14A75D-BB0C-4491-A6D4-F109F616EC2D}" destId="{0A1029D8-9852-453D-80FB-E5B2DD154812}" srcOrd="1" destOrd="0" presId="urn:microsoft.com/office/officeart/2008/layout/LinedList"/>
    <dgm:cxn modelId="{75B0A6C2-64DD-456B-AE14-3A4C7783CF64}" type="presParOf" srcId="{0A1029D8-9852-453D-80FB-E5B2DD154812}" destId="{6E082A68-3A5A-4B28-808F-5BB9FC17217A}" srcOrd="0" destOrd="0" presId="urn:microsoft.com/office/officeart/2008/layout/LinedList"/>
    <dgm:cxn modelId="{50D3497E-DA25-4058-A92D-DB176CA9C437}" type="presParOf" srcId="{0A1029D8-9852-453D-80FB-E5B2DD154812}" destId="{154A7F8D-72B5-40C9-8FF0-8C57C173FE16}" srcOrd="1" destOrd="0" presId="urn:microsoft.com/office/officeart/2008/layout/LinedList"/>
    <dgm:cxn modelId="{59FC6905-1D0E-4904-AED9-786D963C71CA}" type="presParOf" srcId="{0A1029D8-9852-453D-80FB-E5B2DD154812}" destId="{601503AD-2F4F-4A41-983F-F1552EA35B07}" srcOrd="2" destOrd="0" presId="urn:microsoft.com/office/officeart/2008/layout/LinedList"/>
    <dgm:cxn modelId="{669B22A8-ECCC-4461-88FA-F960D95CBE93}" type="presParOf" srcId="{EB14A75D-BB0C-4491-A6D4-F109F616EC2D}" destId="{31DE5A43-453E-4EE2-A426-B741955DC72A}" srcOrd="2" destOrd="0" presId="urn:microsoft.com/office/officeart/2008/layout/LinedList"/>
    <dgm:cxn modelId="{54A4AB7A-A4DE-42E6-9EEC-6BAFEAA73CDD}" type="presParOf" srcId="{EB14A75D-BB0C-4491-A6D4-F109F616EC2D}" destId="{C250907C-224E-4DC1-B0AA-7217BD26B9BE}" srcOrd="3" destOrd="0" presId="urn:microsoft.com/office/officeart/2008/layout/LinedList"/>
    <dgm:cxn modelId="{8B1B0AB4-2698-4593-A4AA-44D62021BFE4}" type="presParOf" srcId="{EB14A75D-BB0C-4491-A6D4-F109F616EC2D}" destId="{B79E48F6-F0C9-4C16-B4D9-464449AFF71F}" srcOrd="4" destOrd="0" presId="urn:microsoft.com/office/officeart/2008/layout/LinedList"/>
    <dgm:cxn modelId="{6D17178E-0EC7-4292-872A-77EFBE2F089F}" type="presParOf" srcId="{B79E48F6-F0C9-4C16-B4D9-464449AFF71F}" destId="{AED399E7-1661-449A-A76E-D78596C434FB}" srcOrd="0" destOrd="0" presId="urn:microsoft.com/office/officeart/2008/layout/LinedList"/>
    <dgm:cxn modelId="{1814F9F9-D700-4AC7-9D62-831642DC4998}" type="presParOf" srcId="{B79E48F6-F0C9-4C16-B4D9-464449AFF71F}" destId="{F9F7BDD9-0984-4C3B-8C6B-F87ABF78DA80}" srcOrd="1" destOrd="0" presId="urn:microsoft.com/office/officeart/2008/layout/LinedList"/>
    <dgm:cxn modelId="{E2CEB48A-C731-4C17-8C4C-D8B46B4A3D3D}" type="presParOf" srcId="{B79E48F6-F0C9-4C16-B4D9-464449AFF71F}" destId="{152880CC-22C4-431A-8B16-960AD8C116C8}" srcOrd="2" destOrd="0" presId="urn:microsoft.com/office/officeart/2008/layout/LinedList"/>
    <dgm:cxn modelId="{E2E8DBDB-4142-471C-B419-458E85AEC15A}" type="presParOf" srcId="{EB14A75D-BB0C-4491-A6D4-F109F616EC2D}" destId="{795A22A3-BFFC-48DB-A7F1-35474AE2D145}" srcOrd="5" destOrd="0" presId="urn:microsoft.com/office/officeart/2008/layout/LinedList"/>
    <dgm:cxn modelId="{D369E033-78D3-4E4A-BF31-146C98FDD51C}" type="presParOf" srcId="{EB14A75D-BB0C-4491-A6D4-F109F616EC2D}" destId="{B1B8A0C5-D53A-4BDC-A6CF-C8B0BA2EA867}" srcOrd="6" destOrd="0" presId="urn:microsoft.com/office/officeart/2008/layout/LinedList"/>
    <dgm:cxn modelId="{271BF7A9-EE6A-4EBB-913F-CB5F1F42B682}" type="presParOf" srcId="{EB14A75D-BB0C-4491-A6D4-F109F616EC2D}" destId="{B79E28DF-2FAE-4BA7-95BF-4C4D6E47BF11}" srcOrd="7" destOrd="0" presId="urn:microsoft.com/office/officeart/2008/layout/LinedList"/>
    <dgm:cxn modelId="{918FC913-83E9-4DCB-8D39-E1C985A4D79F}" type="presParOf" srcId="{B79E28DF-2FAE-4BA7-95BF-4C4D6E47BF11}" destId="{9E3E2123-2CCA-4A04-81BD-2874D53428B5}" srcOrd="0" destOrd="0" presId="urn:microsoft.com/office/officeart/2008/layout/LinedList"/>
    <dgm:cxn modelId="{D4BEA384-E476-472E-BB54-27EFFF22B9EE}" type="presParOf" srcId="{B79E28DF-2FAE-4BA7-95BF-4C4D6E47BF11}" destId="{611A7D5F-17C9-455C-B33C-CCBC9FBE841C}" srcOrd="1" destOrd="0" presId="urn:microsoft.com/office/officeart/2008/layout/LinedList"/>
    <dgm:cxn modelId="{4F6AD32E-48A6-4671-AD37-5CA59B9AD9AE}" type="presParOf" srcId="{B79E28DF-2FAE-4BA7-95BF-4C4D6E47BF11}" destId="{8844F918-4217-4FF0-9664-E031DAFB4AE8}" srcOrd="2" destOrd="0" presId="urn:microsoft.com/office/officeart/2008/layout/LinedList"/>
    <dgm:cxn modelId="{1B1F3B62-80A8-43C9-B62A-EBC47749767D}" type="presParOf" srcId="{EB14A75D-BB0C-4491-A6D4-F109F616EC2D}" destId="{16BB6100-D598-47BB-ADD7-E57F392844B0}" srcOrd="8" destOrd="0" presId="urn:microsoft.com/office/officeart/2008/layout/LinedList"/>
    <dgm:cxn modelId="{5A7888A8-739C-4FDB-9825-49CD0694AA3B}" type="presParOf" srcId="{EB14A75D-BB0C-4491-A6D4-F109F616EC2D}" destId="{DBF9308C-87C6-4EA0-92F6-8564F663CE7F}" srcOrd="9" destOrd="0" presId="urn:microsoft.com/office/officeart/2008/layout/LinedList"/>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405CE3-903A-47C8-9A37-F48415FB121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B667FA8-88AB-475E-A901-618ED4CE11B4}">
      <dgm:prSet phldrT="[Text]"/>
      <dgm:spPr/>
      <dgm:t>
        <a:bodyPr/>
        <a:lstStyle/>
        <a:p>
          <a:r>
            <a:rPr lang="en-US" dirty="0" smtClean="0"/>
            <a:t>LỢI ÍCH CỦA BLE</a:t>
          </a:r>
          <a:endParaRPr lang="en-US" dirty="0"/>
        </a:p>
      </dgm:t>
    </dgm:pt>
    <dgm:pt modelId="{1D9A2264-5693-4E1B-A8FD-5892F5156B2C}" type="parTrans" cxnId="{C4461C2D-2775-4DEA-909B-D6D37B732DE6}">
      <dgm:prSet/>
      <dgm:spPr/>
      <dgm:t>
        <a:bodyPr/>
        <a:lstStyle/>
        <a:p>
          <a:endParaRPr lang="en-US"/>
        </a:p>
      </dgm:t>
    </dgm:pt>
    <dgm:pt modelId="{98156133-CF9C-45BA-A166-7DC378F3B419}" type="sibTrans" cxnId="{C4461C2D-2775-4DEA-909B-D6D37B732DE6}">
      <dgm:prSet/>
      <dgm:spPr/>
      <dgm:t>
        <a:bodyPr/>
        <a:lstStyle/>
        <a:p>
          <a:endParaRPr lang="en-US"/>
        </a:p>
      </dgm:t>
    </dgm:pt>
    <dgm:pt modelId="{77900CA3-8A21-4760-B01A-9FA8FADB8612}">
      <dgm:prSet phldrT="[Text]"/>
      <dgm:spPr/>
      <dgm:t>
        <a:bodyPr/>
        <a:lstStyle/>
        <a:p>
          <a:r>
            <a:rPr lang="en-US" dirty="0" smtClean="0">
              <a:latin typeface="Times New Roman" panose="02020603050405020304" pitchFamily="18" charset="0"/>
              <a:cs typeface="Times New Roman" panose="02020603050405020304" pitchFamily="18" charset="0"/>
            </a:rPr>
            <a:t>BLE LÀ 1 TRONG NHẤT CÔNG NGHỆ TRUYỀN THÔNG KHÔNG DÂY TIẾT KIỆM NĂNG LƯỢNG HIỆU QUẢ NHẤT HIỆN NAY.</a:t>
          </a:r>
          <a:endParaRPr lang="en-US" dirty="0">
            <a:latin typeface="Times New Roman" panose="02020603050405020304" pitchFamily="18" charset="0"/>
            <a:cs typeface="Times New Roman" panose="02020603050405020304" pitchFamily="18" charset="0"/>
          </a:endParaRPr>
        </a:p>
      </dgm:t>
    </dgm:pt>
    <dgm:pt modelId="{D4F17238-D11D-4D6B-8CB4-8EFBFE49BCF9}" type="parTrans" cxnId="{ACD2BAB9-BF61-4640-B3AF-538B420CBD0A}">
      <dgm:prSet/>
      <dgm:spPr/>
      <dgm:t>
        <a:bodyPr/>
        <a:lstStyle/>
        <a:p>
          <a:endParaRPr lang="en-US"/>
        </a:p>
      </dgm:t>
    </dgm:pt>
    <dgm:pt modelId="{68B6C930-B474-4175-8F12-E9286B1A11CF}" type="sibTrans" cxnId="{ACD2BAB9-BF61-4640-B3AF-538B420CBD0A}">
      <dgm:prSet/>
      <dgm:spPr/>
      <dgm:t>
        <a:bodyPr/>
        <a:lstStyle/>
        <a:p>
          <a:endParaRPr lang="en-US"/>
        </a:p>
      </dgm:t>
    </dgm:pt>
    <dgm:pt modelId="{4DA514C4-2CFE-4CD4-A924-BEE68558B244}">
      <dgm:prSet phldrT="[Text]"/>
      <dgm:spPr/>
      <dgm:t>
        <a:bodyPr/>
        <a:lstStyle/>
        <a:p>
          <a:r>
            <a:rPr lang="en-US" dirty="0" smtClean="0"/>
            <a:t>KHO TÀI LIỆU MỞ MIỄN PHÍ DỄ TIẾP CẬN, CỘNG ĐỒNG SỬ DỤNG LỚN. </a:t>
          </a:r>
          <a:r>
            <a:rPr lang="en-US" dirty="0" smtClean="0">
              <a:latin typeface="Times New Roman" panose="02020603050405020304" pitchFamily="18" charset="0"/>
              <a:cs typeface="Times New Roman" panose="02020603050405020304" pitchFamily="18" charset="0"/>
            </a:rPr>
            <a:t>ĐƯỢC TÍCH HỢP TRÊN NHIỀU SMARTPHONE.</a:t>
          </a:r>
          <a:endParaRPr lang="en-US" dirty="0"/>
        </a:p>
      </dgm:t>
    </dgm:pt>
    <dgm:pt modelId="{A2CE90F6-37BE-4C35-BE8F-2FD42A109D35}" type="parTrans" cxnId="{D9BB6911-8269-467B-A722-BDAE83273151}">
      <dgm:prSet/>
      <dgm:spPr/>
      <dgm:t>
        <a:bodyPr/>
        <a:lstStyle/>
        <a:p>
          <a:endParaRPr lang="en-US"/>
        </a:p>
      </dgm:t>
    </dgm:pt>
    <dgm:pt modelId="{C2817EB9-7A62-40B7-8243-A70DAD1DE219}" type="sibTrans" cxnId="{D9BB6911-8269-467B-A722-BDAE83273151}">
      <dgm:prSet/>
      <dgm:spPr/>
      <dgm:t>
        <a:bodyPr/>
        <a:lstStyle/>
        <a:p>
          <a:endParaRPr lang="en-US"/>
        </a:p>
      </dgm:t>
    </dgm:pt>
    <dgm:pt modelId="{B4271DE4-1CAE-45E7-AF70-BB09FB091D52}">
      <dgm:prSet phldrT="[Text]"/>
      <dgm:spPr/>
      <dgm:t>
        <a:bodyPr/>
        <a:lstStyle/>
        <a:p>
          <a:r>
            <a:rPr lang="en-US" dirty="0" smtClean="0"/>
            <a:t>GIÁ THÀNH MODULE, CHIPSET PHẢI CHĂNG VÀ NGÀY CÀNG GIẢM NHANH.</a:t>
          </a:r>
          <a:endParaRPr lang="en-US" dirty="0"/>
        </a:p>
      </dgm:t>
    </dgm:pt>
    <dgm:pt modelId="{1B5B6B0A-B604-4AE6-9DDB-897C5459CF4F}" type="parTrans" cxnId="{86C40A32-BA9E-47C6-B611-FBACBAC9B4E3}">
      <dgm:prSet/>
      <dgm:spPr/>
      <dgm:t>
        <a:bodyPr/>
        <a:lstStyle/>
        <a:p>
          <a:endParaRPr lang="en-US"/>
        </a:p>
      </dgm:t>
    </dgm:pt>
    <dgm:pt modelId="{F93AF7AF-9F60-489E-862F-D0DA6FCE54BC}" type="sibTrans" cxnId="{86C40A32-BA9E-47C6-B611-FBACBAC9B4E3}">
      <dgm:prSet/>
      <dgm:spPr/>
      <dgm:t>
        <a:bodyPr/>
        <a:lstStyle/>
        <a:p>
          <a:endParaRPr lang="en-US"/>
        </a:p>
      </dgm:t>
    </dgm:pt>
    <dgm:pt modelId="{8A452591-70D5-47AE-A0A9-2342E77B4754}" type="pres">
      <dgm:prSet presAssocID="{6C405CE3-903A-47C8-9A37-F48415FB1217}" presName="vert0" presStyleCnt="0">
        <dgm:presLayoutVars>
          <dgm:dir/>
          <dgm:animOne val="branch"/>
          <dgm:animLvl val="lvl"/>
        </dgm:presLayoutVars>
      </dgm:prSet>
      <dgm:spPr/>
      <dgm:t>
        <a:bodyPr/>
        <a:lstStyle/>
        <a:p>
          <a:endParaRPr lang="en-US"/>
        </a:p>
      </dgm:t>
    </dgm:pt>
    <dgm:pt modelId="{DE2AD808-2B2B-48D2-9B62-88A7D3862D6D}" type="pres">
      <dgm:prSet presAssocID="{1B667FA8-88AB-475E-A901-618ED4CE11B4}" presName="thickLine" presStyleLbl="alignNode1" presStyleIdx="0" presStyleCnt="1"/>
      <dgm:spPr/>
    </dgm:pt>
    <dgm:pt modelId="{A3A288B3-52B1-43B2-AA69-93C5D03F4733}" type="pres">
      <dgm:prSet presAssocID="{1B667FA8-88AB-475E-A901-618ED4CE11B4}" presName="horz1" presStyleCnt="0"/>
      <dgm:spPr/>
    </dgm:pt>
    <dgm:pt modelId="{C4DAAEBF-04C7-4969-BF67-A544D4CC430F}" type="pres">
      <dgm:prSet presAssocID="{1B667FA8-88AB-475E-A901-618ED4CE11B4}" presName="tx1" presStyleLbl="revTx" presStyleIdx="0" presStyleCnt="4"/>
      <dgm:spPr/>
      <dgm:t>
        <a:bodyPr/>
        <a:lstStyle/>
        <a:p>
          <a:endParaRPr lang="en-US"/>
        </a:p>
      </dgm:t>
    </dgm:pt>
    <dgm:pt modelId="{7D151879-5867-4860-8EC1-7403D81B1BD0}" type="pres">
      <dgm:prSet presAssocID="{1B667FA8-88AB-475E-A901-618ED4CE11B4}" presName="vert1" presStyleCnt="0"/>
      <dgm:spPr/>
    </dgm:pt>
    <dgm:pt modelId="{1287B7E2-78C1-4127-AE67-8CA19F00FC07}" type="pres">
      <dgm:prSet presAssocID="{77900CA3-8A21-4760-B01A-9FA8FADB8612}" presName="vertSpace2a" presStyleCnt="0"/>
      <dgm:spPr/>
    </dgm:pt>
    <dgm:pt modelId="{0A3C9A73-46D0-4DF9-8392-5BE12EAA3165}" type="pres">
      <dgm:prSet presAssocID="{77900CA3-8A21-4760-B01A-9FA8FADB8612}" presName="horz2" presStyleCnt="0"/>
      <dgm:spPr/>
    </dgm:pt>
    <dgm:pt modelId="{E209AB70-03EC-4BF6-B238-5E67294C8083}" type="pres">
      <dgm:prSet presAssocID="{77900CA3-8A21-4760-B01A-9FA8FADB8612}" presName="horzSpace2" presStyleCnt="0"/>
      <dgm:spPr/>
    </dgm:pt>
    <dgm:pt modelId="{1E7C9043-43C2-4E44-B22C-26196103E839}" type="pres">
      <dgm:prSet presAssocID="{77900CA3-8A21-4760-B01A-9FA8FADB8612}" presName="tx2" presStyleLbl="revTx" presStyleIdx="1" presStyleCnt="4"/>
      <dgm:spPr/>
      <dgm:t>
        <a:bodyPr/>
        <a:lstStyle/>
        <a:p>
          <a:endParaRPr lang="en-US"/>
        </a:p>
      </dgm:t>
    </dgm:pt>
    <dgm:pt modelId="{FF352A65-C164-4985-B515-EE78C8DE017C}" type="pres">
      <dgm:prSet presAssocID="{77900CA3-8A21-4760-B01A-9FA8FADB8612}" presName="vert2" presStyleCnt="0"/>
      <dgm:spPr/>
    </dgm:pt>
    <dgm:pt modelId="{00B93D5D-B4AA-429F-A0DB-8DE4FD957A88}" type="pres">
      <dgm:prSet presAssocID="{77900CA3-8A21-4760-B01A-9FA8FADB8612}" presName="thinLine2b" presStyleLbl="callout" presStyleIdx="0" presStyleCnt="3"/>
      <dgm:spPr/>
    </dgm:pt>
    <dgm:pt modelId="{5C46C261-E98D-489D-A272-3D4C070DAD15}" type="pres">
      <dgm:prSet presAssocID="{77900CA3-8A21-4760-B01A-9FA8FADB8612}" presName="vertSpace2b" presStyleCnt="0"/>
      <dgm:spPr/>
    </dgm:pt>
    <dgm:pt modelId="{DD902F00-75BC-4FDD-AF7E-2ABA0F262341}" type="pres">
      <dgm:prSet presAssocID="{4DA514C4-2CFE-4CD4-A924-BEE68558B244}" presName="horz2" presStyleCnt="0"/>
      <dgm:spPr/>
    </dgm:pt>
    <dgm:pt modelId="{1EAEE18E-6ACE-45D2-90DB-B447365932BA}" type="pres">
      <dgm:prSet presAssocID="{4DA514C4-2CFE-4CD4-A924-BEE68558B244}" presName="horzSpace2" presStyleCnt="0"/>
      <dgm:spPr/>
    </dgm:pt>
    <dgm:pt modelId="{C4451B1A-8306-414E-9E4F-3189FE1FF039}" type="pres">
      <dgm:prSet presAssocID="{4DA514C4-2CFE-4CD4-A924-BEE68558B244}" presName="tx2" presStyleLbl="revTx" presStyleIdx="2" presStyleCnt="4"/>
      <dgm:spPr/>
      <dgm:t>
        <a:bodyPr/>
        <a:lstStyle/>
        <a:p>
          <a:endParaRPr lang="en-US"/>
        </a:p>
      </dgm:t>
    </dgm:pt>
    <dgm:pt modelId="{6D081A35-346A-49EE-B4E3-6CCFB4DCFBAA}" type="pres">
      <dgm:prSet presAssocID="{4DA514C4-2CFE-4CD4-A924-BEE68558B244}" presName="vert2" presStyleCnt="0"/>
      <dgm:spPr/>
    </dgm:pt>
    <dgm:pt modelId="{5C2270CD-3C40-45D3-AEC1-26A40980DA50}" type="pres">
      <dgm:prSet presAssocID="{4DA514C4-2CFE-4CD4-A924-BEE68558B244}" presName="thinLine2b" presStyleLbl="callout" presStyleIdx="1" presStyleCnt="3"/>
      <dgm:spPr/>
    </dgm:pt>
    <dgm:pt modelId="{FF6725AB-AC30-4F8B-AE42-C93F9876B7C1}" type="pres">
      <dgm:prSet presAssocID="{4DA514C4-2CFE-4CD4-A924-BEE68558B244}" presName="vertSpace2b" presStyleCnt="0"/>
      <dgm:spPr/>
    </dgm:pt>
    <dgm:pt modelId="{2BED8F6F-DBCA-464B-A1A3-0A34C8AB9CC0}" type="pres">
      <dgm:prSet presAssocID="{B4271DE4-1CAE-45E7-AF70-BB09FB091D52}" presName="horz2" presStyleCnt="0"/>
      <dgm:spPr/>
    </dgm:pt>
    <dgm:pt modelId="{D2107F52-18E4-4B74-BA33-1CEEFCF35D5F}" type="pres">
      <dgm:prSet presAssocID="{B4271DE4-1CAE-45E7-AF70-BB09FB091D52}" presName="horzSpace2" presStyleCnt="0"/>
      <dgm:spPr/>
    </dgm:pt>
    <dgm:pt modelId="{82020BE1-10F1-44FB-9CD4-16E5F0AB7721}" type="pres">
      <dgm:prSet presAssocID="{B4271DE4-1CAE-45E7-AF70-BB09FB091D52}" presName="tx2" presStyleLbl="revTx" presStyleIdx="3" presStyleCnt="4"/>
      <dgm:spPr/>
      <dgm:t>
        <a:bodyPr/>
        <a:lstStyle/>
        <a:p>
          <a:endParaRPr lang="en-US"/>
        </a:p>
      </dgm:t>
    </dgm:pt>
    <dgm:pt modelId="{1B9335A7-37D9-4BF8-8A41-18F68421424A}" type="pres">
      <dgm:prSet presAssocID="{B4271DE4-1CAE-45E7-AF70-BB09FB091D52}" presName="vert2" presStyleCnt="0"/>
      <dgm:spPr/>
    </dgm:pt>
    <dgm:pt modelId="{A41BEA70-E53A-43CB-BC92-D6915550BF34}" type="pres">
      <dgm:prSet presAssocID="{B4271DE4-1CAE-45E7-AF70-BB09FB091D52}" presName="thinLine2b" presStyleLbl="callout" presStyleIdx="2" presStyleCnt="3"/>
      <dgm:spPr/>
    </dgm:pt>
    <dgm:pt modelId="{4D0CB443-D126-4465-97FC-75FBD85A3BA3}" type="pres">
      <dgm:prSet presAssocID="{B4271DE4-1CAE-45E7-AF70-BB09FB091D52}" presName="vertSpace2b" presStyleCnt="0"/>
      <dgm:spPr/>
    </dgm:pt>
  </dgm:ptLst>
  <dgm:cxnLst>
    <dgm:cxn modelId="{86C40A32-BA9E-47C6-B611-FBACBAC9B4E3}" srcId="{1B667FA8-88AB-475E-A901-618ED4CE11B4}" destId="{B4271DE4-1CAE-45E7-AF70-BB09FB091D52}" srcOrd="2" destOrd="0" parTransId="{1B5B6B0A-B604-4AE6-9DDB-897C5459CF4F}" sibTransId="{F93AF7AF-9F60-489E-862F-D0DA6FCE54BC}"/>
    <dgm:cxn modelId="{ACD2BAB9-BF61-4640-B3AF-538B420CBD0A}" srcId="{1B667FA8-88AB-475E-A901-618ED4CE11B4}" destId="{77900CA3-8A21-4760-B01A-9FA8FADB8612}" srcOrd="0" destOrd="0" parTransId="{D4F17238-D11D-4D6B-8CB4-8EFBFE49BCF9}" sibTransId="{68B6C930-B474-4175-8F12-E9286B1A11CF}"/>
    <dgm:cxn modelId="{EEAEC7C8-B9B6-445B-9B0D-EB2EC91042B3}" type="presOf" srcId="{4DA514C4-2CFE-4CD4-A924-BEE68558B244}" destId="{C4451B1A-8306-414E-9E4F-3189FE1FF039}" srcOrd="0" destOrd="0" presId="urn:microsoft.com/office/officeart/2008/layout/LinedList"/>
    <dgm:cxn modelId="{9BD3A004-6453-4E4D-9B39-B455C3E329FA}" type="presOf" srcId="{B4271DE4-1CAE-45E7-AF70-BB09FB091D52}" destId="{82020BE1-10F1-44FB-9CD4-16E5F0AB7721}" srcOrd="0" destOrd="0" presId="urn:microsoft.com/office/officeart/2008/layout/LinedList"/>
    <dgm:cxn modelId="{D9BB6911-8269-467B-A722-BDAE83273151}" srcId="{1B667FA8-88AB-475E-A901-618ED4CE11B4}" destId="{4DA514C4-2CFE-4CD4-A924-BEE68558B244}" srcOrd="1" destOrd="0" parTransId="{A2CE90F6-37BE-4C35-BE8F-2FD42A109D35}" sibTransId="{C2817EB9-7A62-40B7-8243-A70DAD1DE219}"/>
    <dgm:cxn modelId="{DD398950-EB72-4D90-A7BE-C74CCDA81C5D}" type="presOf" srcId="{77900CA3-8A21-4760-B01A-9FA8FADB8612}" destId="{1E7C9043-43C2-4E44-B22C-26196103E839}" srcOrd="0" destOrd="0" presId="urn:microsoft.com/office/officeart/2008/layout/LinedList"/>
    <dgm:cxn modelId="{64528049-0C11-420E-8B2A-BD0DA843BD52}" type="presOf" srcId="{6C405CE3-903A-47C8-9A37-F48415FB1217}" destId="{8A452591-70D5-47AE-A0A9-2342E77B4754}" srcOrd="0" destOrd="0" presId="urn:microsoft.com/office/officeart/2008/layout/LinedList"/>
    <dgm:cxn modelId="{C4461C2D-2775-4DEA-909B-D6D37B732DE6}" srcId="{6C405CE3-903A-47C8-9A37-F48415FB1217}" destId="{1B667FA8-88AB-475E-A901-618ED4CE11B4}" srcOrd="0" destOrd="0" parTransId="{1D9A2264-5693-4E1B-A8FD-5892F5156B2C}" sibTransId="{98156133-CF9C-45BA-A166-7DC378F3B419}"/>
    <dgm:cxn modelId="{D88E5E5E-BED9-4901-B4CB-B8CF0418F332}" type="presOf" srcId="{1B667FA8-88AB-475E-A901-618ED4CE11B4}" destId="{C4DAAEBF-04C7-4969-BF67-A544D4CC430F}" srcOrd="0" destOrd="0" presId="urn:microsoft.com/office/officeart/2008/layout/LinedList"/>
    <dgm:cxn modelId="{348B0990-922A-41EA-A60B-A472449E4867}" type="presParOf" srcId="{8A452591-70D5-47AE-A0A9-2342E77B4754}" destId="{DE2AD808-2B2B-48D2-9B62-88A7D3862D6D}" srcOrd="0" destOrd="0" presId="urn:microsoft.com/office/officeart/2008/layout/LinedList"/>
    <dgm:cxn modelId="{5ABA2026-7B6B-444B-8922-398040A4A983}" type="presParOf" srcId="{8A452591-70D5-47AE-A0A9-2342E77B4754}" destId="{A3A288B3-52B1-43B2-AA69-93C5D03F4733}" srcOrd="1" destOrd="0" presId="urn:microsoft.com/office/officeart/2008/layout/LinedList"/>
    <dgm:cxn modelId="{0A3DD84C-F434-4E6D-AB46-B15B371834DC}" type="presParOf" srcId="{A3A288B3-52B1-43B2-AA69-93C5D03F4733}" destId="{C4DAAEBF-04C7-4969-BF67-A544D4CC430F}" srcOrd="0" destOrd="0" presId="urn:microsoft.com/office/officeart/2008/layout/LinedList"/>
    <dgm:cxn modelId="{B82EA40A-830F-42D9-9ECE-11898F319E65}" type="presParOf" srcId="{A3A288B3-52B1-43B2-AA69-93C5D03F4733}" destId="{7D151879-5867-4860-8EC1-7403D81B1BD0}" srcOrd="1" destOrd="0" presId="urn:microsoft.com/office/officeart/2008/layout/LinedList"/>
    <dgm:cxn modelId="{236DA870-0E11-47E2-849C-8AFDD7617DB4}" type="presParOf" srcId="{7D151879-5867-4860-8EC1-7403D81B1BD0}" destId="{1287B7E2-78C1-4127-AE67-8CA19F00FC07}" srcOrd="0" destOrd="0" presId="urn:microsoft.com/office/officeart/2008/layout/LinedList"/>
    <dgm:cxn modelId="{C2B9B0E2-1A7E-4B66-9B62-E5BA1D559714}" type="presParOf" srcId="{7D151879-5867-4860-8EC1-7403D81B1BD0}" destId="{0A3C9A73-46D0-4DF9-8392-5BE12EAA3165}" srcOrd="1" destOrd="0" presId="urn:microsoft.com/office/officeart/2008/layout/LinedList"/>
    <dgm:cxn modelId="{1587BA73-9BF5-43EF-A01D-B042BD93A822}" type="presParOf" srcId="{0A3C9A73-46D0-4DF9-8392-5BE12EAA3165}" destId="{E209AB70-03EC-4BF6-B238-5E67294C8083}" srcOrd="0" destOrd="0" presId="urn:microsoft.com/office/officeart/2008/layout/LinedList"/>
    <dgm:cxn modelId="{57C7CFAD-A3FE-4483-B885-35BBE5FB24C1}" type="presParOf" srcId="{0A3C9A73-46D0-4DF9-8392-5BE12EAA3165}" destId="{1E7C9043-43C2-4E44-B22C-26196103E839}" srcOrd="1" destOrd="0" presId="urn:microsoft.com/office/officeart/2008/layout/LinedList"/>
    <dgm:cxn modelId="{3F25425F-B7E9-4B96-8A05-A1811BBC5C7E}" type="presParOf" srcId="{0A3C9A73-46D0-4DF9-8392-5BE12EAA3165}" destId="{FF352A65-C164-4985-B515-EE78C8DE017C}" srcOrd="2" destOrd="0" presId="urn:microsoft.com/office/officeart/2008/layout/LinedList"/>
    <dgm:cxn modelId="{BAD4BC65-036C-4239-8EFA-4623A0043D75}" type="presParOf" srcId="{7D151879-5867-4860-8EC1-7403D81B1BD0}" destId="{00B93D5D-B4AA-429F-A0DB-8DE4FD957A88}" srcOrd="2" destOrd="0" presId="urn:microsoft.com/office/officeart/2008/layout/LinedList"/>
    <dgm:cxn modelId="{14D7100A-763D-485A-840C-E7333F26D21F}" type="presParOf" srcId="{7D151879-5867-4860-8EC1-7403D81B1BD0}" destId="{5C46C261-E98D-489D-A272-3D4C070DAD15}" srcOrd="3" destOrd="0" presId="urn:microsoft.com/office/officeart/2008/layout/LinedList"/>
    <dgm:cxn modelId="{28D59007-ADF8-4A2F-A634-72B6EA41F3AB}" type="presParOf" srcId="{7D151879-5867-4860-8EC1-7403D81B1BD0}" destId="{DD902F00-75BC-4FDD-AF7E-2ABA0F262341}" srcOrd="4" destOrd="0" presId="urn:microsoft.com/office/officeart/2008/layout/LinedList"/>
    <dgm:cxn modelId="{12F7B243-858F-47F5-8C96-6A44BEBAD4D5}" type="presParOf" srcId="{DD902F00-75BC-4FDD-AF7E-2ABA0F262341}" destId="{1EAEE18E-6ACE-45D2-90DB-B447365932BA}" srcOrd="0" destOrd="0" presId="urn:microsoft.com/office/officeart/2008/layout/LinedList"/>
    <dgm:cxn modelId="{4EF6E17B-7A96-4962-8891-D19003FB7803}" type="presParOf" srcId="{DD902F00-75BC-4FDD-AF7E-2ABA0F262341}" destId="{C4451B1A-8306-414E-9E4F-3189FE1FF039}" srcOrd="1" destOrd="0" presId="urn:microsoft.com/office/officeart/2008/layout/LinedList"/>
    <dgm:cxn modelId="{98B4E091-FD7D-40DA-86EF-1B4B96C531E3}" type="presParOf" srcId="{DD902F00-75BC-4FDD-AF7E-2ABA0F262341}" destId="{6D081A35-346A-49EE-B4E3-6CCFB4DCFBAA}" srcOrd="2" destOrd="0" presId="urn:microsoft.com/office/officeart/2008/layout/LinedList"/>
    <dgm:cxn modelId="{A06BCA68-90CC-47DC-BE30-2E7C7541ADA6}" type="presParOf" srcId="{7D151879-5867-4860-8EC1-7403D81B1BD0}" destId="{5C2270CD-3C40-45D3-AEC1-26A40980DA50}" srcOrd="5" destOrd="0" presId="urn:microsoft.com/office/officeart/2008/layout/LinedList"/>
    <dgm:cxn modelId="{64C42895-B110-46B0-9CA8-44193EA10025}" type="presParOf" srcId="{7D151879-5867-4860-8EC1-7403D81B1BD0}" destId="{FF6725AB-AC30-4F8B-AE42-C93F9876B7C1}" srcOrd="6" destOrd="0" presId="urn:microsoft.com/office/officeart/2008/layout/LinedList"/>
    <dgm:cxn modelId="{EC5E3CF6-946D-4B4B-A343-73EEC8DC8D11}" type="presParOf" srcId="{7D151879-5867-4860-8EC1-7403D81B1BD0}" destId="{2BED8F6F-DBCA-464B-A1A3-0A34C8AB9CC0}" srcOrd="7" destOrd="0" presId="urn:microsoft.com/office/officeart/2008/layout/LinedList"/>
    <dgm:cxn modelId="{28170558-BEDA-4ACA-8D5F-A2A2E2B027F8}" type="presParOf" srcId="{2BED8F6F-DBCA-464B-A1A3-0A34C8AB9CC0}" destId="{D2107F52-18E4-4B74-BA33-1CEEFCF35D5F}" srcOrd="0" destOrd="0" presId="urn:microsoft.com/office/officeart/2008/layout/LinedList"/>
    <dgm:cxn modelId="{67CCF5B5-0BD1-455C-AFD7-A1AC5252DA26}" type="presParOf" srcId="{2BED8F6F-DBCA-464B-A1A3-0A34C8AB9CC0}" destId="{82020BE1-10F1-44FB-9CD4-16E5F0AB7721}" srcOrd="1" destOrd="0" presId="urn:microsoft.com/office/officeart/2008/layout/LinedList"/>
    <dgm:cxn modelId="{36C8B600-7530-4B74-8CA6-D0EFED9F316C}" type="presParOf" srcId="{2BED8F6F-DBCA-464B-A1A3-0A34C8AB9CC0}" destId="{1B9335A7-37D9-4BF8-8A41-18F68421424A}" srcOrd="2" destOrd="0" presId="urn:microsoft.com/office/officeart/2008/layout/LinedList"/>
    <dgm:cxn modelId="{95CC9813-74B5-47CB-8154-74908FBD3753}" type="presParOf" srcId="{7D151879-5867-4860-8EC1-7403D81B1BD0}" destId="{A41BEA70-E53A-43CB-BC92-D6915550BF34}" srcOrd="8" destOrd="0" presId="urn:microsoft.com/office/officeart/2008/layout/LinedList"/>
    <dgm:cxn modelId="{BC7C30FE-616B-4584-B023-DF25859C939B}" type="presParOf" srcId="{7D151879-5867-4860-8EC1-7403D81B1BD0}" destId="{4D0CB443-D126-4465-97FC-75FBD85A3BA3}"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09080A-32DD-4596-AF56-BC8A3FB2B7B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02BB8359-CE6B-4191-9162-2C4F6C6D0EBF}">
      <dgm:prSet phldrT="[Text]"/>
      <dgm:spPr/>
      <dgm:t>
        <a:bodyPr/>
        <a:lstStyle/>
        <a:p>
          <a:r>
            <a:rPr lang="en-US" dirty="0" smtClean="0"/>
            <a:t>2.4GHz ISM BAND</a:t>
          </a:r>
          <a:endParaRPr lang="en-US" dirty="0"/>
        </a:p>
      </dgm:t>
    </dgm:pt>
    <dgm:pt modelId="{E6670134-DB9A-46BB-BE63-28261AE4A8DD}" type="parTrans" cxnId="{D2C9DD11-8A8F-4229-83C0-FB40F214321A}">
      <dgm:prSet/>
      <dgm:spPr/>
      <dgm:t>
        <a:bodyPr/>
        <a:lstStyle/>
        <a:p>
          <a:endParaRPr lang="en-US"/>
        </a:p>
      </dgm:t>
    </dgm:pt>
    <dgm:pt modelId="{424C2699-F62E-492C-BD56-4E3176E831AA}" type="sibTrans" cxnId="{D2C9DD11-8A8F-4229-83C0-FB40F214321A}">
      <dgm:prSet/>
      <dgm:spPr/>
      <dgm:t>
        <a:bodyPr/>
        <a:lstStyle/>
        <a:p>
          <a:endParaRPr lang="en-US"/>
        </a:p>
      </dgm:t>
    </dgm:pt>
    <dgm:pt modelId="{4E4D7F63-FC1B-484C-8676-42E971D674CC}">
      <dgm:prSet phldrT="[Text]"/>
      <dgm:spPr/>
      <dgm:t>
        <a:bodyPr/>
        <a:lstStyle/>
        <a:p>
          <a:r>
            <a:rPr lang="en-US" dirty="0" smtClean="0"/>
            <a:t>NẰM TRONG KHOẢNG 2402-2480 MHz ĐƯỢC CHIA RA LÀM 40 KÊNH, MỖI KÊNH CÁCH NHAU 2 </a:t>
          </a:r>
          <a:r>
            <a:rPr lang="en-US" dirty="0" err="1" smtClean="0"/>
            <a:t>MHz.</a:t>
          </a:r>
          <a:endParaRPr lang="en-US" dirty="0" smtClean="0"/>
        </a:p>
        <a:p>
          <a:r>
            <a:rPr lang="en-US" dirty="0" err="1" smtClean="0"/>
            <a:t>Giá</a:t>
          </a:r>
          <a:r>
            <a:rPr lang="en-US" dirty="0" smtClean="0"/>
            <a:t> </a:t>
          </a:r>
          <a:r>
            <a:rPr lang="en-US" dirty="0" err="1" smtClean="0"/>
            <a:t>trị</a:t>
          </a:r>
          <a:r>
            <a:rPr lang="en-US" dirty="0" smtClean="0"/>
            <a:t> </a:t>
          </a:r>
          <a:r>
            <a:rPr lang="en-US" dirty="0" err="1" smtClean="0"/>
            <a:t>tần</a:t>
          </a:r>
          <a:r>
            <a:rPr lang="en-US" dirty="0" smtClean="0"/>
            <a:t> </a:t>
          </a:r>
          <a:r>
            <a:rPr lang="en-US" dirty="0" err="1" smtClean="0"/>
            <a:t>số</a:t>
          </a:r>
          <a:r>
            <a:rPr lang="en-US" dirty="0" smtClean="0"/>
            <a:t> </a:t>
          </a:r>
          <a:r>
            <a:rPr lang="en-US" dirty="0" err="1" smtClean="0"/>
            <a:t>của</a:t>
          </a:r>
          <a:r>
            <a:rPr lang="en-US" dirty="0" smtClean="0"/>
            <a:t> </a:t>
          </a:r>
          <a:r>
            <a:rPr lang="en-US" dirty="0" err="1" smtClean="0"/>
            <a:t>mỗi</a:t>
          </a:r>
          <a:r>
            <a:rPr lang="en-US" dirty="0" smtClean="0"/>
            <a:t> </a:t>
          </a:r>
          <a:r>
            <a:rPr lang="en-US" dirty="0" err="1" smtClean="0"/>
            <a:t>kênh</a:t>
          </a:r>
          <a:r>
            <a:rPr lang="en-US" dirty="0" smtClean="0"/>
            <a:t> </a:t>
          </a:r>
          <a:r>
            <a:rPr lang="en-US" dirty="0" err="1" smtClean="0"/>
            <a:t>được</a:t>
          </a:r>
          <a:r>
            <a:rPr lang="en-US" dirty="0" smtClean="0"/>
            <a:t> </a:t>
          </a:r>
          <a:r>
            <a:rPr lang="en-US" dirty="0" err="1" smtClean="0"/>
            <a:t>tính</a:t>
          </a:r>
          <a:r>
            <a:rPr lang="en-US" dirty="0" smtClean="0"/>
            <a:t> </a:t>
          </a:r>
          <a:r>
            <a:rPr lang="en-US" dirty="0" err="1" smtClean="0"/>
            <a:t>như</a:t>
          </a:r>
          <a:r>
            <a:rPr lang="en-US" dirty="0" smtClean="0"/>
            <a:t> </a:t>
          </a:r>
          <a:r>
            <a:rPr lang="en-US" dirty="0" err="1" smtClean="0"/>
            <a:t>sau</a:t>
          </a:r>
          <a:r>
            <a:rPr lang="en-US" dirty="0" smtClean="0"/>
            <a:t>:</a:t>
          </a:r>
        </a:p>
        <a:p>
          <a:r>
            <a:rPr lang="en-US" i="1" dirty="0" err="1" smtClean="0"/>
            <a:t>fn</a:t>
          </a:r>
          <a:r>
            <a:rPr lang="en-US" i="1" dirty="0" smtClean="0"/>
            <a:t> = 2402 + 2*n (MHz)    </a:t>
          </a:r>
          <a:r>
            <a:rPr lang="en-US" i="1" dirty="0" err="1" smtClean="0"/>
            <a:t>với</a:t>
          </a:r>
          <a:r>
            <a:rPr lang="en-US" i="1" dirty="0" smtClean="0"/>
            <a:t>  0 &lt;= n &lt;= 39</a:t>
          </a:r>
          <a:endParaRPr lang="en-US" dirty="0"/>
        </a:p>
      </dgm:t>
    </dgm:pt>
    <dgm:pt modelId="{787AF246-FA33-4D3E-88B3-7106CECCE700}" type="parTrans" cxnId="{5A053497-EED2-4E28-8EE8-A736272A51B2}">
      <dgm:prSet/>
      <dgm:spPr/>
      <dgm:t>
        <a:bodyPr/>
        <a:lstStyle/>
        <a:p>
          <a:endParaRPr lang="en-US"/>
        </a:p>
      </dgm:t>
    </dgm:pt>
    <dgm:pt modelId="{FF415ED2-72F1-408E-BA66-A72AB5C2FD97}" type="sibTrans" cxnId="{5A053497-EED2-4E28-8EE8-A736272A51B2}">
      <dgm:prSet/>
      <dgm:spPr/>
      <dgm:t>
        <a:bodyPr/>
        <a:lstStyle/>
        <a:p>
          <a:endParaRPr lang="en-US"/>
        </a:p>
      </dgm:t>
    </dgm:pt>
    <dgm:pt modelId="{85B76F08-CCED-4B1D-AF09-57DECCC27076}">
      <dgm:prSet phldrT="[Text]"/>
      <dgm:spPr/>
      <dgm:t>
        <a:bodyPr/>
        <a:lstStyle/>
        <a:p>
          <a:r>
            <a:rPr lang="en-US" dirty="0" smtClean="0"/>
            <a:t>37 KÊNH MANG DỮ LIỆU ( BEARER): </a:t>
          </a:r>
          <a:r>
            <a:rPr lang="en-US" dirty="0" err="1" smtClean="0"/>
            <a:t>ble</a:t>
          </a:r>
          <a:r>
            <a:rPr lang="en-US" dirty="0" smtClean="0"/>
            <a:t> sẽ </a:t>
          </a:r>
          <a:r>
            <a:rPr lang="en-US" dirty="0" err="1" smtClean="0"/>
            <a:t>truyền</a:t>
          </a:r>
          <a:r>
            <a:rPr lang="en-US" dirty="0" smtClean="0"/>
            <a:t> </a:t>
          </a:r>
          <a:r>
            <a:rPr lang="en-US" dirty="0" err="1" smtClean="0"/>
            <a:t>dư</a:t>
          </a:r>
          <a:r>
            <a:rPr lang="en-US" dirty="0" smtClean="0"/>
            <a:t>̃ </a:t>
          </a:r>
          <a:r>
            <a:rPr lang="en-US" dirty="0" err="1" smtClean="0"/>
            <a:t>liệu</a:t>
          </a:r>
          <a:r>
            <a:rPr lang="en-US" dirty="0" smtClean="0"/>
            <a:t> </a:t>
          </a:r>
          <a:r>
            <a:rPr lang="en-US" dirty="0" err="1" smtClean="0"/>
            <a:t>tại</a:t>
          </a:r>
          <a:r>
            <a:rPr lang="en-US" dirty="0" smtClean="0"/>
            <a:t> 1 </a:t>
          </a:r>
          <a:r>
            <a:rPr lang="en-US" dirty="0" err="1" smtClean="0"/>
            <a:t>kênh</a:t>
          </a:r>
          <a:r>
            <a:rPr lang="en-US" dirty="0" smtClean="0"/>
            <a:t> </a:t>
          </a:r>
          <a:r>
            <a:rPr lang="en-US" dirty="0" err="1" smtClean="0"/>
            <a:t>trong</a:t>
          </a:r>
          <a:r>
            <a:rPr lang="en-US" dirty="0" smtClean="0"/>
            <a:t> 1 </a:t>
          </a:r>
          <a:r>
            <a:rPr lang="en-US" dirty="0" err="1" smtClean="0"/>
            <a:t>khoảng</a:t>
          </a:r>
          <a:r>
            <a:rPr lang="en-US" dirty="0" smtClean="0"/>
            <a:t> </a:t>
          </a:r>
          <a:r>
            <a:rPr lang="en-US" dirty="0" err="1" smtClean="0"/>
            <a:t>thời</a:t>
          </a:r>
          <a:r>
            <a:rPr lang="en-US" dirty="0" smtClean="0"/>
            <a:t> </a:t>
          </a:r>
          <a:r>
            <a:rPr lang="en-US" dirty="0" err="1" smtClean="0"/>
            <a:t>gian</a:t>
          </a:r>
          <a:r>
            <a:rPr lang="en-US" dirty="0" smtClean="0"/>
            <a:t> </a:t>
          </a:r>
          <a:r>
            <a:rPr lang="en-US" dirty="0" err="1" smtClean="0"/>
            <a:t>ngắn</a:t>
          </a:r>
          <a:r>
            <a:rPr lang="en-US" dirty="0" smtClean="0"/>
            <a:t> </a:t>
          </a:r>
          <a:r>
            <a:rPr lang="en-US" dirty="0" err="1" smtClean="0"/>
            <a:t>sau</a:t>
          </a:r>
          <a:r>
            <a:rPr lang="en-US" dirty="0" smtClean="0"/>
            <a:t> </a:t>
          </a:r>
          <a:r>
            <a:rPr lang="en-US" dirty="0" err="1" smtClean="0"/>
            <a:t>đo</a:t>
          </a:r>
          <a:r>
            <a:rPr lang="en-US" dirty="0" smtClean="0"/>
            <a:t>́ sẽ </a:t>
          </a:r>
          <a:r>
            <a:rPr lang="en-US" dirty="0" err="1" smtClean="0"/>
            <a:t>nhảy</a:t>
          </a:r>
          <a:r>
            <a:rPr lang="en-US" dirty="0" smtClean="0"/>
            <a:t> sang </a:t>
          </a:r>
          <a:r>
            <a:rPr lang="en-US" dirty="0" err="1" smtClean="0"/>
            <a:t>kênh</a:t>
          </a:r>
          <a:r>
            <a:rPr lang="en-US" dirty="0" smtClean="0"/>
            <a:t> </a:t>
          </a:r>
          <a:r>
            <a:rPr lang="en-US" dirty="0" err="1" smtClean="0"/>
            <a:t>khác</a:t>
          </a:r>
          <a:r>
            <a:rPr lang="en-US" dirty="0" smtClean="0"/>
            <a:t> </a:t>
          </a:r>
          <a:r>
            <a:rPr lang="en-US" dirty="0" err="1" smtClean="0"/>
            <a:t>đê</a:t>
          </a:r>
          <a:r>
            <a:rPr lang="en-US" dirty="0" smtClean="0"/>
            <a:t>̉ </a:t>
          </a:r>
          <a:r>
            <a:rPr lang="en-US" dirty="0" err="1" smtClean="0"/>
            <a:t>truyền</a:t>
          </a:r>
          <a:r>
            <a:rPr lang="en-US" dirty="0" smtClean="0"/>
            <a:t> </a:t>
          </a:r>
          <a:r>
            <a:rPr lang="en-US" dirty="0" err="1" smtClean="0"/>
            <a:t>va</a:t>
          </a:r>
          <a:r>
            <a:rPr lang="en-US" dirty="0" smtClean="0"/>
            <a:t>̀ </a:t>
          </a:r>
          <a:r>
            <a:rPr lang="en-US" dirty="0" err="1" smtClean="0"/>
            <a:t>nhơ</a:t>
          </a:r>
          <a:r>
            <a:rPr lang="en-US" dirty="0" smtClean="0"/>
            <a:t>̀ </a:t>
          </a:r>
          <a:r>
            <a:rPr lang="en-US" dirty="0" err="1" smtClean="0"/>
            <a:t>đo</a:t>
          </a:r>
          <a:r>
            <a:rPr lang="en-US" dirty="0" smtClean="0"/>
            <a:t>́ </a:t>
          </a:r>
          <a:r>
            <a:rPr lang="en-US" dirty="0" err="1" smtClean="0"/>
            <a:t>giảm</a:t>
          </a:r>
          <a:r>
            <a:rPr lang="en-US" dirty="0" smtClean="0"/>
            <a:t> </a:t>
          </a:r>
          <a:r>
            <a:rPr lang="en-US" dirty="0" err="1" smtClean="0"/>
            <a:t>thiếu</a:t>
          </a:r>
          <a:r>
            <a:rPr lang="en-US" dirty="0" smtClean="0"/>
            <a:t> </a:t>
          </a:r>
          <a:r>
            <a:rPr lang="en-US" dirty="0" err="1" smtClean="0"/>
            <a:t>được</a:t>
          </a:r>
          <a:r>
            <a:rPr lang="en-US" dirty="0" smtClean="0"/>
            <a:t> </a:t>
          </a:r>
          <a:r>
            <a:rPr lang="en-US" dirty="0" err="1" smtClean="0"/>
            <a:t>nhiễu</a:t>
          </a:r>
          <a:r>
            <a:rPr lang="en-US" dirty="0" smtClean="0"/>
            <a:t> </a:t>
          </a:r>
          <a:r>
            <a:rPr lang="en-US" dirty="0" err="1" smtClean="0"/>
            <a:t>tư</a:t>
          </a:r>
          <a:r>
            <a:rPr lang="en-US" dirty="0" smtClean="0"/>
            <a:t>̀ </a:t>
          </a:r>
          <a:r>
            <a:rPr lang="en-US" dirty="0" err="1" smtClean="0"/>
            <a:t>các</a:t>
          </a:r>
          <a:r>
            <a:rPr lang="en-US" dirty="0" smtClean="0"/>
            <a:t> </a:t>
          </a:r>
          <a:r>
            <a:rPr lang="en-US" dirty="0" err="1" smtClean="0"/>
            <a:t>thiết</a:t>
          </a:r>
          <a:r>
            <a:rPr lang="en-US" dirty="0" smtClean="0"/>
            <a:t> bị </a:t>
          </a:r>
          <a:r>
            <a:rPr lang="en-US" dirty="0" err="1" smtClean="0"/>
            <a:t>khác</a:t>
          </a:r>
          <a:r>
            <a:rPr lang="en-US" dirty="0" smtClean="0"/>
            <a:t>.</a:t>
          </a:r>
        </a:p>
        <a:p>
          <a:r>
            <a:rPr lang="en-US" dirty="0" smtClean="0"/>
            <a:t>.</a:t>
          </a:r>
          <a:endParaRPr lang="en-US" dirty="0"/>
        </a:p>
      </dgm:t>
    </dgm:pt>
    <dgm:pt modelId="{0D3EC77E-3AA1-497A-9286-4BA211B7842F}" type="parTrans" cxnId="{39754C62-B264-41DD-9A95-267EDDF759AF}">
      <dgm:prSet/>
      <dgm:spPr/>
      <dgm:t>
        <a:bodyPr/>
        <a:lstStyle/>
        <a:p>
          <a:endParaRPr lang="en-US"/>
        </a:p>
      </dgm:t>
    </dgm:pt>
    <dgm:pt modelId="{4D747989-C222-440A-8610-79770DB454DA}" type="sibTrans" cxnId="{39754C62-B264-41DD-9A95-267EDDF759AF}">
      <dgm:prSet/>
      <dgm:spPr/>
      <dgm:t>
        <a:bodyPr/>
        <a:lstStyle/>
        <a:p>
          <a:endParaRPr lang="en-US"/>
        </a:p>
      </dgm:t>
    </dgm:pt>
    <dgm:pt modelId="{0EFF5B65-A78B-408A-85DA-5AC6AEF4CE6E}">
      <dgm:prSet phldrT="[Text]"/>
      <dgm:spPr/>
      <dgm:t>
        <a:bodyPr/>
        <a:lstStyle/>
        <a:p>
          <a:r>
            <a:rPr lang="en-US" dirty="0" smtClean="0"/>
            <a:t>3 KÊNH PHÁT SÓNG ( ADVERTISEMENT): có </a:t>
          </a:r>
          <a:r>
            <a:rPr lang="en-US" dirty="0" err="1" smtClean="0"/>
            <a:t>tần</a:t>
          </a:r>
          <a:r>
            <a:rPr lang="en-US" dirty="0" smtClean="0"/>
            <a:t> </a:t>
          </a:r>
          <a:r>
            <a:rPr lang="en-US" dirty="0" err="1" smtClean="0"/>
            <a:t>sô</a:t>
          </a:r>
          <a:r>
            <a:rPr lang="en-US" dirty="0" smtClean="0"/>
            <a:t>́ 2402MHz, 2426MHz </a:t>
          </a:r>
          <a:r>
            <a:rPr lang="en-US" dirty="0" err="1" smtClean="0"/>
            <a:t>và</a:t>
          </a:r>
          <a:r>
            <a:rPr lang="en-US" dirty="0" smtClean="0"/>
            <a:t> 2480MHz. </a:t>
          </a:r>
          <a:r>
            <a:rPr lang="en-US" dirty="0" err="1" smtClean="0"/>
            <a:t>Ble</a:t>
          </a:r>
          <a:r>
            <a:rPr lang="en-US" dirty="0" smtClean="0"/>
            <a:t> sẽ </a:t>
          </a:r>
          <a:r>
            <a:rPr lang="en-US" dirty="0" err="1" smtClean="0"/>
            <a:t>gửi</a:t>
          </a:r>
          <a:r>
            <a:rPr lang="en-US" dirty="0" smtClean="0"/>
            <a:t> </a:t>
          </a:r>
          <a:r>
            <a:rPr lang="en-US" dirty="0" err="1" smtClean="0"/>
            <a:t>gói</a:t>
          </a:r>
          <a:r>
            <a:rPr lang="en-US" dirty="0" smtClean="0"/>
            <a:t> tin advertisement </a:t>
          </a:r>
          <a:r>
            <a:rPr lang="en-US" dirty="0" err="1" smtClean="0"/>
            <a:t>của</a:t>
          </a:r>
          <a:r>
            <a:rPr lang="en-US" dirty="0" smtClean="0"/>
            <a:t> nó </a:t>
          </a:r>
          <a:r>
            <a:rPr lang="en-US" dirty="0" err="1" smtClean="0"/>
            <a:t>trên</a:t>
          </a:r>
          <a:r>
            <a:rPr lang="en-US" dirty="0" smtClean="0"/>
            <a:t> </a:t>
          </a:r>
          <a:r>
            <a:rPr lang="en-US" dirty="0" err="1" smtClean="0"/>
            <a:t>các</a:t>
          </a:r>
          <a:r>
            <a:rPr lang="en-US" dirty="0" smtClean="0"/>
            <a:t> channel </a:t>
          </a:r>
          <a:r>
            <a:rPr lang="en-US" dirty="0" err="1" smtClean="0"/>
            <a:t>này</a:t>
          </a:r>
          <a:r>
            <a:rPr lang="en-US" dirty="0" smtClean="0"/>
            <a:t> </a:t>
          </a:r>
          <a:r>
            <a:rPr lang="en-US" dirty="0" err="1" smtClean="0"/>
            <a:t>đê</a:t>
          </a:r>
          <a:r>
            <a:rPr lang="en-US" dirty="0" smtClean="0"/>
            <a:t>̉ </a:t>
          </a:r>
          <a:r>
            <a:rPr lang="en-US" dirty="0" err="1" smtClean="0"/>
            <a:t>thiết</a:t>
          </a:r>
          <a:r>
            <a:rPr lang="en-US" dirty="0" smtClean="0"/>
            <a:t> bị </a:t>
          </a:r>
          <a:r>
            <a:rPr lang="en-US" dirty="0" err="1" smtClean="0"/>
            <a:t>khác</a:t>
          </a:r>
          <a:r>
            <a:rPr lang="en-US" dirty="0" smtClean="0"/>
            <a:t> </a:t>
          </a:r>
          <a:r>
            <a:rPr lang="en-US" dirty="0" err="1" smtClean="0"/>
            <a:t>phát</a:t>
          </a:r>
          <a:r>
            <a:rPr lang="en-US" dirty="0" smtClean="0"/>
            <a:t> </a:t>
          </a:r>
          <a:r>
            <a:rPr lang="en-US" dirty="0" err="1" smtClean="0"/>
            <a:t>hiện</a:t>
          </a:r>
          <a:r>
            <a:rPr lang="en-US" dirty="0" smtClean="0"/>
            <a:t> </a:t>
          </a:r>
          <a:r>
            <a:rPr lang="en-US" dirty="0" err="1" smtClean="0"/>
            <a:t>được</a:t>
          </a:r>
          <a:endParaRPr lang="en-US" dirty="0"/>
        </a:p>
      </dgm:t>
    </dgm:pt>
    <dgm:pt modelId="{AA738920-7F91-456C-AEAA-FBD7C3C04CC7}" type="parTrans" cxnId="{B68C2172-BA50-4283-A0A7-145E0665FF72}">
      <dgm:prSet/>
      <dgm:spPr/>
      <dgm:t>
        <a:bodyPr/>
        <a:lstStyle/>
        <a:p>
          <a:endParaRPr lang="en-US"/>
        </a:p>
      </dgm:t>
    </dgm:pt>
    <dgm:pt modelId="{6448F64D-B8D8-48D7-B2CD-68AB68336BA2}" type="sibTrans" cxnId="{B68C2172-BA50-4283-A0A7-145E0665FF72}">
      <dgm:prSet/>
      <dgm:spPr/>
      <dgm:t>
        <a:bodyPr/>
        <a:lstStyle/>
        <a:p>
          <a:endParaRPr lang="en-US"/>
        </a:p>
      </dgm:t>
    </dgm:pt>
    <dgm:pt modelId="{339E519E-E85D-4779-82E3-92AB0F1B5DA6}" type="pres">
      <dgm:prSet presAssocID="{FE09080A-32DD-4596-AF56-BC8A3FB2B7B6}" presName="vert0" presStyleCnt="0">
        <dgm:presLayoutVars>
          <dgm:dir/>
          <dgm:animOne val="branch"/>
          <dgm:animLvl val="lvl"/>
        </dgm:presLayoutVars>
      </dgm:prSet>
      <dgm:spPr/>
      <dgm:t>
        <a:bodyPr/>
        <a:lstStyle/>
        <a:p>
          <a:endParaRPr lang="en-US"/>
        </a:p>
      </dgm:t>
    </dgm:pt>
    <dgm:pt modelId="{690D5F19-D797-4C8F-8B22-424F71326667}" type="pres">
      <dgm:prSet presAssocID="{02BB8359-CE6B-4191-9162-2C4F6C6D0EBF}" presName="thickLine" presStyleLbl="alignNode1" presStyleIdx="0" presStyleCnt="1"/>
      <dgm:spPr/>
    </dgm:pt>
    <dgm:pt modelId="{BF9DEF45-9385-4661-9939-093F6C4D47CA}" type="pres">
      <dgm:prSet presAssocID="{02BB8359-CE6B-4191-9162-2C4F6C6D0EBF}" presName="horz1" presStyleCnt="0"/>
      <dgm:spPr/>
    </dgm:pt>
    <dgm:pt modelId="{F09EA1E8-04AB-4282-A4EB-A5B88276008C}" type="pres">
      <dgm:prSet presAssocID="{02BB8359-CE6B-4191-9162-2C4F6C6D0EBF}" presName="tx1" presStyleLbl="revTx" presStyleIdx="0" presStyleCnt="4"/>
      <dgm:spPr/>
      <dgm:t>
        <a:bodyPr/>
        <a:lstStyle/>
        <a:p>
          <a:endParaRPr lang="en-US"/>
        </a:p>
      </dgm:t>
    </dgm:pt>
    <dgm:pt modelId="{512F17BC-26F9-4743-8908-E393973634B8}" type="pres">
      <dgm:prSet presAssocID="{02BB8359-CE6B-4191-9162-2C4F6C6D0EBF}" presName="vert1" presStyleCnt="0"/>
      <dgm:spPr/>
    </dgm:pt>
    <dgm:pt modelId="{B83F8740-F8D3-4A3F-97BC-DF462ADC80DD}" type="pres">
      <dgm:prSet presAssocID="{4E4D7F63-FC1B-484C-8676-42E971D674CC}" presName="vertSpace2a" presStyleCnt="0"/>
      <dgm:spPr/>
    </dgm:pt>
    <dgm:pt modelId="{D0D85D2A-9606-4E8E-A38B-EB46195B9492}" type="pres">
      <dgm:prSet presAssocID="{4E4D7F63-FC1B-484C-8676-42E971D674CC}" presName="horz2" presStyleCnt="0"/>
      <dgm:spPr/>
    </dgm:pt>
    <dgm:pt modelId="{0B167FDD-0EA7-4F7C-8C47-D911DA93AED4}" type="pres">
      <dgm:prSet presAssocID="{4E4D7F63-FC1B-484C-8676-42E971D674CC}" presName="horzSpace2" presStyleCnt="0"/>
      <dgm:spPr/>
    </dgm:pt>
    <dgm:pt modelId="{78679C9E-71F1-4BA1-8134-2591790F84A7}" type="pres">
      <dgm:prSet presAssocID="{4E4D7F63-FC1B-484C-8676-42E971D674CC}" presName="tx2" presStyleLbl="revTx" presStyleIdx="1" presStyleCnt="4"/>
      <dgm:spPr/>
      <dgm:t>
        <a:bodyPr/>
        <a:lstStyle/>
        <a:p>
          <a:endParaRPr lang="en-US"/>
        </a:p>
      </dgm:t>
    </dgm:pt>
    <dgm:pt modelId="{D1A9E249-D21C-412F-848D-7D3DAE87F76E}" type="pres">
      <dgm:prSet presAssocID="{4E4D7F63-FC1B-484C-8676-42E971D674CC}" presName="vert2" presStyleCnt="0"/>
      <dgm:spPr/>
    </dgm:pt>
    <dgm:pt modelId="{1B2F8FA4-BB8C-47AC-A01A-3E00759751B5}" type="pres">
      <dgm:prSet presAssocID="{4E4D7F63-FC1B-484C-8676-42E971D674CC}" presName="thinLine2b" presStyleLbl="callout" presStyleIdx="0" presStyleCnt="3"/>
      <dgm:spPr/>
    </dgm:pt>
    <dgm:pt modelId="{D8DF63F8-4473-427C-9122-B625BFCC040D}" type="pres">
      <dgm:prSet presAssocID="{4E4D7F63-FC1B-484C-8676-42E971D674CC}" presName="vertSpace2b" presStyleCnt="0"/>
      <dgm:spPr/>
    </dgm:pt>
    <dgm:pt modelId="{24C21E61-C973-4D4C-B7AF-2464368EC6BD}" type="pres">
      <dgm:prSet presAssocID="{85B76F08-CCED-4B1D-AF09-57DECCC27076}" presName="horz2" presStyleCnt="0"/>
      <dgm:spPr/>
    </dgm:pt>
    <dgm:pt modelId="{DC426A4E-71CE-429B-8561-A5F22B59029D}" type="pres">
      <dgm:prSet presAssocID="{85B76F08-CCED-4B1D-AF09-57DECCC27076}" presName="horzSpace2" presStyleCnt="0"/>
      <dgm:spPr/>
    </dgm:pt>
    <dgm:pt modelId="{BFC4C0B7-1CCE-4C54-8D74-4BE2E84AE237}" type="pres">
      <dgm:prSet presAssocID="{85B76F08-CCED-4B1D-AF09-57DECCC27076}" presName="tx2" presStyleLbl="revTx" presStyleIdx="2" presStyleCnt="4"/>
      <dgm:spPr/>
      <dgm:t>
        <a:bodyPr/>
        <a:lstStyle/>
        <a:p>
          <a:endParaRPr lang="en-US"/>
        </a:p>
      </dgm:t>
    </dgm:pt>
    <dgm:pt modelId="{6A347EBE-0A61-462A-BF25-DCBDA55BCDCD}" type="pres">
      <dgm:prSet presAssocID="{85B76F08-CCED-4B1D-AF09-57DECCC27076}" presName="vert2" presStyleCnt="0"/>
      <dgm:spPr/>
    </dgm:pt>
    <dgm:pt modelId="{90F3C524-A826-46B6-BDD2-461288626D14}" type="pres">
      <dgm:prSet presAssocID="{85B76F08-CCED-4B1D-AF09-57DECCC27076}" presName="thinLine2b" presStyleLbl="callout" presStyleIdx="1" presStyleCnt="3"/>
      <dgm:spPr/>
    </dgm:pt>
    <dgm:pt modelId="{EEEDFDC7-6AAA-4EFD-96C0-4EA9B1463A1F}" type="pres">
      <dgm:prSet presAssocID="{85B76F08-CCED-4B1D-AF09-57DECCC27076}" presName="vertSpace2b" presStyleCnt="0"/>
      <dgm:spPr/>
    </dgm:pt>
    <dgm:pt modelId="{C6DA1B16-3B48-417B-B672-A3EAB49D478C}" type="pres">
      <dgm:prSet presAssocID="{0EFF5B65-A78B-408A-85DA-5AC6AEF4CE6E}" presName="horz2" presStyleCnt="0"/>
      <dgm:spPr/>
    </dgm:pt>
    <dgm:pt modelId="{19DB088C-AB7E-42CB-A6EC-C001121C2D5E}" type="pres">
      <dgm:prSet presAssocID="{0EFF5B65-A78B-408A-85DA-5AC6AEF4CE6E}" presName="horzSpace2" presStyleCnt="0"/>
      <dgm:spPr/>
    </dgm:pt>
    <dgm:pt modelId="{C51CE22C-6411-48BE-AAD2-1FFD687C8531}" type="pres">
      <dgm:prSet presAssocID="{0EFF5B65-A78B-408A-85DA-5AC6AEF4CE6E}" presName="tx2" presStyleLbl="revTx" presStyleIdx="3" presStyleCnt="4"/>
      <dgm:spPr/>
      <dgm:t>
        <a:bodyPr/>
        <a:lstStyle/>
        <a:p>
          <a:endParaRPr lang="en-US"/>
        </a:p>
      </dgm:t>
    </dgm:pt>
    <dgm:pt modelId="{EACF21FD-86F4-4498-B9C7-4FFD096BA5DF}" type="pres">
      <dgm:prSet presAssocID="{0EFF5B65-A78B-408A-85DA-5AC6AEF4CE6E}" presName="vert2" presStyleCnt="0"/>
      <dgm:spPr/>
    </dgm:pt>
    <dgm:pt modelId="{A8CD2407-C7FB-41B7-910F-D1EB2A8B1CDB}" type="pres">
      <dgm:prSet presAssocID="{0EFF5B65-A78B-408A-85DA-5AC6AEF4CE6E}" presName="thinLine2b" presStyleLbl="callout" presStyleIdx="2" presStyleCnt="3"/>
      <dgm:spPr/>
    </dgm:pt>
    <dgm:pt modelId="{AF4CD02D-C120-4598-B137-CDFF0AD1663B}" type="pres">
      <dgm:prSet presAssocID="{0EFF5B65-A78B-408A-85DA-5AC6AEF4CE6E}" presName="vertSpace2b" presStyleCnt="0"/>
      <dgm:spPr/>
    </dgm:pt>
  </dgm:ptLst>
  <dgm:cxnLst>
    <dgm:cxn modelId="{40EFA815-9D6C-45AE-8757-530EB291E56A}" type="presOf" srcId="{FE09080A-32DD-4596-AF56-BC8A3FB2B7B6}" destId="{339E519E-E85D-4779-82E3-92AB0F1B5DA6}" srcOrd="0" destOrd="0" presId="urn:microsoft.com/office/officeart/2008/layout/LinedList"/>
    <dgm:cxn modelId="{39754C62-B264-41DD-9A95-267EDDF759AF}" srcId="{02BB8359-CE6B-4191-9162-2C4F6C6D0EBF}" destId="{85B76F08-CCED-4B1D-AF09-57DECCC27076}" srcOrd="1" destOrd="0" parTransId="{0D3EC77E-3AA1-497A-9286-4BA211B7842F}" sibTransId="{4D747989-C222-440A-8610-79770DB454DA}"/>
    <dgm:cxn modelId="{F5BCB371-533C-400D-A5DB-33DA0F62946D}" type="presOf" srcId="{4E4D7F63-FC1B-484C-8676-42E971D674CC}" destId="{78679C9E-71F1-4BA1-8134-2591790F84A7}" srcOrd="0" destOrd="0" presId="urn:microsoft.com/office/officeart/2008/layout/LinedList"/>
    <dgm:cxn modelId="{B68C2172-BA50-4283-A0A7-145E0665FF72}" srcId="{02BB8359-CE6B-4191-9162-2C4F6C6D0EBF}" destId="{0EFF5B65-A78B-408A-85DA-5AC6AEF4CE6E}" srcOrd="2" destOrd="0" parTransId="{AA738920-7F91-456C-AEAA-FBD7C3C04CC7}" sibTransId="{6448F64D-B8D8-48D7-B2CD-68AB68336BA2}"/>
    <dgm:cxn modelId="{93AC7D97-9561-49C2-B8BC-DCCEA8883404}" type="presOf" srcId="{02BB8359-CE6B-4191-9162-2C4F6C6D0EBF}" destId="{F09EA1E8-04AB-4282-A4EB-A5B88276008C}" srcOrd="0" destOrd="0" presId="urn:microsoft.com/office/officeart/2008/layout/LinedList"/>
    <dgm:cxn modelId="{14A18512-0FFE-4729-AC9B-7A60F5DBBBE4}" type="presOf" srcId="{85B76F08-CCED-4B1D-AF09-57DECCC27076}" destId="{BFC4C0B7-1CCE-4C54-8D74-4BE2E84AE237}" srcOrd="0" destOrd="0" presId="urn:microsoft.com/office/officeart/2008/layout/LinedList"/>
    <dgm:cxn modelId="{90EEAFBA-B3B9-4797-A271-80266DFD8BF9}" type="presOf" srcId="{0EFF5B65-A78B-408A-85DA-5AC6AEF4CE6E}" destId="{C51CE22C-6411-48BE-AAD2-1FFD687C8531}" srcOrd="0" destOrd="0" presId="urn:microsoft.com/office/officeart/2008/layout/LinedList"/>
    <dgm:cxn modelId="{D2C9DD11-8A8F-4229-83C0-FB40F214321A}" srcId="{FE09080A-32DD-4596-AF56-BC8A3FB2B7B6}" destId="{02BB8359-CE6B-4191-9162-2C4F6C6D0EBF}" srcOrd="0" destOrd="0" parTransId="{E6670134-DB9A-46BB-BE63-28261AE4A8DD}" sibTransId="{424C2699-F62E-492C-BD56-4E3176E831AA}"/>
    <dgm:cxn modelId="{5A053497-EED2-4E28-8EE8-A736272A51B2}" srcId="{02BB8359-CE6B-4191-9162-2C4F6C6D0EBF}" destId="{4E4D7F63-FC1B-484C-8676-42E971D674CC}" srcOrd="0" destOrd="0" parTransId="{787AF246-FA33-4D3E-88B3-7106CECCE700}" sibTransId="{FF415ED2-72F1-408E-BA66-A72AB5C2FD97}"/>
    <dgm:cxn modelId="{B0829882-3D0E-4841-B4E1-EEB440C01316}" type="presParOf" srcId="{339E519E-E85D-4779-82E3-92AB0F1B5DA6}" destId="{690D5F19-D797-4C8F-8B22-424F71326667}" srcOrd="0" destOrd="0" presId="urn:microsoft.com/office/officeart/2008/layout/LinedList"/>
    <dgm:cxn modelId="{805EC113-AA5E-4755-9AAF-D9461539B223}" type="presParOf" srcId="{339E519E-E85D-4779-82E3-92AB0F1B5DA6}" destId="{BF9DEF45-9385-4661-9939-093F6C4D47CA}" srcOrd="1" destOrd="0" presId="urn:microsoft.com/office/officeart/2008/layout/LinedList"/>
    <dgm:cxn modelId="{26ADFC52-85E2-46CC-9BC9-4624BB7A6C38}" type="presParOf" srcId="{BF9DEF45-9385-4661-9939-093F6C4D47CA}" destId="{F09EA1E8-04AB-4282-A4EB-A5B88276008C}" srcOrd="0" destOrd="0" presId="urn:microsoft.com/office/officeart/2008/layout/LinedList"/>
    <dgm:cxn modelId="{D47051EC-41CF-46E7-90D9-B4766B32F50D}" type="presParOf" srcId="{BF9DEF45-9385-4661-9939-093F6C4D47CA}" destId="{512F17BC-26F9-4743-8908-E393973634B8}" srcOrd="1" destOrd="0" presId="urn:microsoft.com/office/officeart/2008/layout/LinedList"/>
    <dgm:cxn modelId="{90C0A532-9F37-44B5-9E55-9E236DD32EA1}" type="presParOf" srcId="{512F17BC-26F9-4743-8908-E393973634B8}" destId="{B83F8740-F8D3-4A3F-97BC-DF462ADC80DD}" srcOrd="0" destOrd="0" presId="urn:microsoft.com/office/officeart/2008/layout/LinedList"/>
    <dgm:cxn modelId="{CCC56B8E-BE3F-4399-BEA7-05A29BB683F0}" type="presParOf" srcId="{512F17BC-26F9-4743-8908-E393973634B8}" destId="{D0D85D2A-9606-4E8E-A38B-EB46195B9492}" srcOrd="1" destOrd="0" presId="urn:microsoft.com/office/officeart/2008/layout/LinedList"/>
    <dgm:cxn modelId="{15D2024C-D511-4F7C-8805-7909F09EB6E9}" type="presParOf" srcId="{D0D85D2A-9606-4E8E-A38B-EB46195B9492}" destId="{0B167FDD-0EA7-4F7C-8C47-D911DA93AED4}" srcOrd="0" destOrd="0" presId="urn:microsoft.com/office/officeart/2008/layout/LinedList"/>
    <dgm:cxn modelId="{2A392009-94E1-457D-9CBD-02FD33ED7B5A}" type="presParOf" srcId="{D0D85D2A-9606-4E8E-A38B-EB46195B9492}" destId="{78679C9E-71F1-4BA1-8134-2591790F84A7}" srcOrd="1" destOrd="0" presId="urn:microsoft.com/office/officeart/2008/layout/LinedList"/>
    <dgm:cxn modelId="{8F6C1F7E-1C37-44FD-82BA-7EC1A5BE4364}" type="presParOf" srcId="{D0D85D2A-9606-4E8E-A38B-EB46195B9492}" destId="{D1A9E249-D21C-412F-848D-7D3DAE87F76E}" srcOrd="2" destOrd="0" presId="urn:microsoft.com/office/officeart/2008/layout/LinedList"/>
    <dgm:cxn modelId="{9C230758-2911-4FE8-AFEC-3539F48CB118}" type="presParOf" srcId="{512F17BC-26F9-4743-8908-E393973634B8}" destId="{1B2F8FA4-BB8C-47AC-A01A-3E00759751B5}" srcOrd="2" destOrd="0" presId="urn:microsoft.com/office/officeart/2008/layout/LinedList"/>
    <dgm:cxn modelId="{3D98CC4C-FDCE-4D07-9320-832371385B64}" type="presParOf" srcId="{512F17BC-26F9-4743-8908-E393973634B8}" destId="{D8DF63F8-4473-427C-9122-B625BFCC040D}" srcOrd="3" destOrd="0" presId="urn:microsoft.com/office/officeart/2008/layout/LinedList"/>
    <dgm:cxn modelId="{52E4E759-828B-4E51-9576-6F255B04B71B}" type="presParOf" srcId="{512F17BC-26F9-4743-8908-E393973634B8}" destId="{24C21E61-C973-4D4C-B7AF-2464368EC6BD}" srcOrd="4" destOrd="0" presId="urn:microsoft.com/office/officeart/2008/layout/LinedList"/>
    <dgm:cxn modelId="{694F6E34-2B70-4112-9839-588E659B311B}" type="presParOf" srcId="{24C21E61-C973-4D4C-B7AF-2464368EC6BD}" destId="{DC426A4E-71CE-429B-8561-A5F22B59029D}" srcOrd="0" destOrd="0" presId="urn:microsoft.com/office/officeart/2008/layout/LinedList"/>
    <dgm:cxn modelId="{4AFCADEA-1779-495B-92EE-A21BAC15E6EA}" type="presParOf" srcId="{24C21E61-C973-4D4C-B7AF-2464368EC6BD}" destId="{BFC4C0B7-1CCE-4C54-8D74-4BE2E84AE237}" srcOrd="1" destOrd="0" presId="urn:microsoft.com/office/officeart/2008/layout/LinedList"/>
    <dgm:cxn modelId="{6F91F334-43F0-423B-AB38-B517FD4AF6D2}" type="presParOf" srcId="{24C21E61-C973-4D4C-B7AF-2464368EC6BD}" destId="{6A347EBE-0A61-462A-BF25-DCBDA55BCDCD}" srcOrd="2" destOrd="0" presId="urn:microsoft.com/office/officeart/2008/layout/LinedList"/>
    <dgm:cxn modelId="{E1B08120-AD2C-4435-AE2C-D49CE5550D0C}" type="presParOf" srcId="{512F17BC-26F9-4743-8908-E393973634B8}" destId="{90F3C524-A826-46B6-BDD2-461288626D14}" srcOrd="5" destOrd="0" presId="urn:microsoft.com/office/officeart/2008/layout/LinedList"/>
    <dgm:cxn modelId="{08BE2F68-6661-4F6B-9620-3EC3BEB59CE4}" type="presParOf" srcId="{512F17BC-26F9-4743-8908-E393973634B8}" destId="{EEEDFDC7-6AAA-4EFD-96C0-4EA9B1463A1F}" srcOrd="6" destOrd="0" presId="urn:microsoft.com/office/officeart/2008/layout/LinedList"/>
    <dgm:cxn modelId="{A077AC62-0291-4DDC-AB3C-ED7A5028D4BE}" type="presParOf" srcId="{512F17BC-26F9-4743-8908-E393973634B8}" destId="{C6DA1B16-3B48-417B-B672-A3EAB49D478C}" srcOrd="7" destOrd="0" presId="urn:microsoft.com/office/officeart/2008/layout/LinedList"/>
    <dgm:cxn modelId="{87777BBA-A0F2-420B-804C-6DF9F9EFC306}" type="presParOf" srcId="{C6DA1B16-3B48-417B-B672-A3EAB49D478C}" destId="{19DB088C-AB7E-42CB-A6EC-C001121C2D5E}" srcOrd="0" destOrd="0" presId="urn:microsoft.com/office/officeart/2008/layout/LinedList"/>
    <dgm:cxn modelId="{FC450123-0DCC-4BB3-9C8E-465FBF6D943E}" type="presParOf" srcId="{C6DA1B16-3B48-417B-B672-A3EAB49D478C}" destId="{C51CE22C-6411-48BE-AAD2-1FFD687C8531}" srcOrd="1" destOrd="0" presId="urn:microsoft.com/office/officeart/2008/layout/LinedList"/>
    <dgm:cxn modelId="{295BC29E-6FED-4610-B16F-18CFEE3DF458}" type="presParOf" srcId="{C6DA1B16-3B48-417B-B672-A3EAB49D478C}" destId="{EACF21FD-86F4-4498-B9C7-4FFD096BA5DF}" srcOrd="2" destOrd="0" presId="urn:microsoft.com/office/officeart/2008/layout/LinedList"/>
    <dgm:cxn modelId="{C80BC8C0-4635-4847-9012-C0B59131565F}" type="presParOf" srcId="{512F17BC-26F9-4743-8908-E393973634B8}" destId="{A8CD2407-C7FB-41B7-910F-D1EB2A8B1CDB}" srcOrd="8" destOrd="0" presId="urn:microsoft.com/office/officeart/2008/layout/LinedList"/>
    <dgm:cxn modelId="{E5DD14A2-100A-4133-BC45-5D533E7B033A}" type="presParOf" srcId="{512F17BC-26F9-4743-8908-E393973634B8}" destId="{AF4CD02D-C120-4598-B137-CDFF0AD1663B}"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619F1C-D246-44F7-AADF-9678FFE97E5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0CDCD88-0B39-4456-BACF-86520C875BA6}">
      <dgm:prSet phldrT="[Text]" custT="1"/>
      <dgm:spPr>
        <a:solidFill>
          <a:srgbClr val="00B050"/>
        </a:solidFill>
      </dgm:spPr>
      <dgm:t>
        <a:bodyPr/>
        <a:lstStyle/>
        <a:p>
          <a:r>
            <a:rPr lang="en-US" sz="900" dirty="0" smtClean="0"/>
            <a:t>GENERIC ATTRIBUTE PROFILE LÀ 1 TẬP HỢP GỒM TẤT CẢ SERVICE CẦN CÓ ĐỂ GIẢI QUYẾT 1 VẤN ĐỀ CỤ THÊ.̉  CÁC SERVICE NÀY ĐƯỢC GỌI LÀ CÁC ATTRIBUTE:</a:t>
          </a:r>
          <a:endParaRPr lang="en-US" sz="900" dirty="0"/>
        </a:p>
      </dgm:t>
    </dgm:pt>
    <dgm:pt modelId="{93BCB707-1397-4FF0-BCB4-AE11971CFA52}" type="parTrans" cxnId="{D0982210-0A3B-4F3A-A50A-A11A4EBC743A}">
      <dgm:prSet/>
      <dgm:spPr/>
      <dgm:t>
        <a:bodyPr/>
        <a:lstStyle/>
        <a:p>
          <a:endParaRPr lang="en-US"/>
        </a:p>
      </dgm:t>
    </dgm:pt>
    <dgm:pt modelId="{FDC4EC88-26F1-47C8-8B66-07B280A64999}" type="sibTrans" cxnId="{D0982210-0A3B-4F3A-A50A-A11A4EBC743A}">
      <dgm:prSet/>
      <dgm:spPr/>
      <dgm:t>
        <a:bodyPr/>
        <a:lstStyle/>
        <a:p>
          <a:endParaRPr lang="en-US"/>
        </a:p>
      </dgm:t>
    </dgm:pt>
    <dgm:pt modelId="{EEE12B38-8986-4371-B6A4-6DD987B05827}">
      <dgm:prSet phldrT="[Text]" custT="1"/>
      <dgm:spPr>
        <a:solidFill>
          <a:srgbClr val="00B050"/>
        </a:solidFill>
      </dgm:spPr>
      <dgm:t>
        <a:bodyPr/>
        <a:lstStyle/>
        <a:p>
          <a:r>
            <a:rPr lang="en-US" sz="1200" dirty="0" smtClean="0"/>
            <a:t>ATTRIBUTE LÀ 1 THÀNH PHẦN DỮ LIỆU GỒM 2 PHẦN: TAG NAME VÀ GIÁ TRỊ</a:t>
          </a:r>
          <a:endParaRPr lang="en-US" sz="1200" dirty="0"/>
        </a:p>
      </dgm:t>
    </dgm:pt>
    <dgm:pt modelId="{C66B505F-D2E5-4F21-A046-6A82CCB91B2F}" type="parTrans" cxnId="{E08377EF-C745-4712-A1BC-18AA0E7695D5}">
      <dgm:prSet/>
      <dgm:spPr/>
      <dgm:t>
        <a:bodyPr/>
        <a:lstStyle/>
        <a:p>
          <a:endParaRPr lang="en-US"/>
        </a:p>
      </dgm:t>
    </dgm:pt>
    <dgm:pt modelId="{0072C212-9BD6-4AF4-8081-8343CC1FA7CA}" type="sibTrans" cxnId="{E08377EF-C745-4712-A1BC-18AA0E7695D5}">
      <dgm:prSet/>
      <dgm:spPr/>
      <dgm:t>
        <a:bodyPr/>
        <a:lstStyle/>
        <a:p>
          <a:endParaRPr lang="en-US"/>
        </a:p>
      </dgm:t>
    </dgm:pt>
    <dgm:pt modelId="{AE23048C-6472-408A-8349-51ED1E3E4FB9}">
      <dgm:prSet custT="1"/>
      <dgm:spPr>
        <a:solidFill>
          <a:srgbClr val="00B050"/>
        </a:solidFill>
      </dgm:spPr>
      <dgm:t>
        <a:bodyPr/>
        <a:lstStyle/>
        <a:p>
          <a:r>
            <a:rPr lang="en-US" sz="1100" dirty="0" smtClean="0"/>
            <a:t>BÊN TRONG CÁC ATTRIBUTE CHỨA CÁC ĐẶC TÍNH (CHARACTERICTIC) CỦA NÓ.</a:t>
          </a:r>
          <a:endParaRPr lang="en-US" sz="1100" dirty="0"/>
        </a:p>
      </dgm:t>
    </dgm:pt>
    <dgm:pt modelId="{F10AC3BB-4487-437E-80DA-0A1F5DE18C4C}" type="parTrans" cxnId="{23A84E07-298D-4B99-ADC3-84CD39B1A006}">
      <dgm:prSet/>
      <dgm:spPr/>
      <dgm:t>
        <a:bodyPr/>
        <a:lstStyle/>
        <a:p>
          <a:endParaRPr lang="en-US"/>
        </a:p>
      </dgm:t>
    </dgm:pt>
    <dgm:pt modelId="{FB1F188C-16DC-4BF3-A79A-9B29C17D6050}" type="sibTrans" cxnId="{23A84E07-298D-4B99-ADC3-84CD39B1A006}">
      <dgm:prSet/>
      <dgm:spPr/>
      <dgm:t>
        <a:bodyPr/>
        <a:lstStyle/>
        <a:p>
          <a:endParaRPr lang="en-US"/>
        </a:p>
      </dgm:t>
    </dgm:pt>
    <dgm:pt modelId="{5A027C40-9F53-4F45-903D-2FF2F155F8AB}">
      <dgm:prSet custT="1"/>
      <dgm:spPr>
        <a:solidFill>
          <a:srgbClr val="00B050"/>
        </a:solidFill>
      </dgm:spPr>
      <dgm:t>
        <a:bodyPr/>
        <a:lstStyle/>
        <a:p>
          <a:r>
            <a:rPr lang="en-US" sz="1100" dirty="0" smtClean="0"/>
            <a:t>BÊN TRONG CHARACTERICTIC LẠI CHỨA CÁC ATTRIBUTE PROTOCOL GỌI TRƯỜNG ( FIELD) </a:t>
          </a:r>
          <a:endParaRPr lang="en-US" sz="1100" dirty="0"/>
        </a:p>
      </dgm:t>
    </dgm:pt>
    <dgm:pt modelId="{B18F0B61-EA1E-4EFD-8F2A-18185F437DFE}" type="parTrans" cxnId="{9B62D2FA-41FF-4925-A643-9F73928131C6}">
      <dgm:prSet/>
      <dgm:spPr/>
      <dgm:t>
        <a:bodyPr/>
        <a:lstStyle/>
        <a:p>
          <a:endParaRPr lang="en-US"/>
        </a:p>
      </dgm:t>
    </dgm:pt>
    <dgm:pt modelId="{7D3083A6-D1B4-4E1E-ACC5-EC12AD3CDEFB}" type="sibTrans" cxnId="{9B62D2FA-41FF-4925-A643-9F73928131C6}">
      <dgm:prSet/>
      <dgm:spPr/>
      <dgm:t>
        <a:bodyPr/>
        <a:lstStyle/>
        <a:p>
          <a:endParaRPr lang="en-US"/>
        </a:p>
      </dgm:t>
    </dgm:pt>
    <dgm:pt modelId="{911A4982-BBEC-4509-9B23-A32832A05346}">
      <dgm:prSet custT="1"/>
      <dgm:spPr>
        <a:solidFill>
          <a:srgbClr val="00B050"/>
        </a:solidFill>
      </dgm:spPr>
      <dgm:t>
        <a:bodyPr/>
        <a:lstStyle/>
        <a:p>
          <a:r>
            <a:rPr lang="en-US" sz="1200" dirty="0" smtClean="0"/>
            <a:t>BÊN TRONG FIELD CHỨA DỮ LIỆU LIÊN QUAN ĐẾN CHARACTERICTIC </a:t>
          </a:r>
          <a:endParaRPr lang="en-US" sz="1200" dirty="0"/>
        </a:p>
      </dgm:t>
    </dgm:pt>
    <dgm:pt modelId="{DB656F2A-27EF-4F55-B7DF-D2EDA6FD4F8E}" type="parTrans" cxnId="{9BDB85F8-76FE-423D-BA8F-19B94CE14C3E}">
      <dgm:prSet/>
      <dgm:spPr/>
      <dgm:t>
        <a:bodyPr/>
        <a:lstStyle/>
        <a:p>
          <a:endParaRPr lang="en-US"/>
        </a:p>
      </dgm:t>
    </dgm:pt>
    <dgm:pt modelId="{2C480929-5C53-4528-B7A2-180DBF2938DD}" type="sibTrans" cxnId="{9BDB85F8-76FE-423D-BA8F-19B94CE14C3E}">
      <dgm:prSet/>
      <dgm:spPr/>
      <dgm:t>
        <a:bodyPr/>
        <a:lstStyle/>
        <a:p>
          <a:endParaRPr lang="en-US"/>
        </a:p>
      </dgm:t>
    </dgm:pt>
    <dgm:pt modelId="{73672F5D-E78F-4520-B432-179534C159C1}">
      <dgm:prSet custT="1"/>
      <dgm:spPr>
        <a:solidFill>
          <a:srgbClr val="00B050"/>
        </a:solidFill>
      </dgm:spPr>
      <dgm:t>
        <a:bodyPr/>
        <a:lstStyle/>
        <a:p>
          <a:r>
            <a:rPr lang="en-US" sz="1200" dirty="0" smtClean="0"/>
            <a:t>ATTRIBUTE SẼ ĐƯỢC SẮP XẾP VÀ DI CHUYỂN BỞI ATTRIBUTE PROTOCOL</a:t>
          </a:r>
          <a:endParaRPr lang="en-US" sz="1200" dirty="0"/>
        </a:p>
      </dgm:t>
    </dgm:pt>
    <dgm:pt modelId="{53CB3524-201F-4527-A2BB-FE640EE76F1D}" type="parTrans" cxnId="{37AA9B07-3352-4285-9D83-9AFFA519FBE8}">
      <dgm:prSet/>
      <dgm:spPr/>
      <dgm:t>
        <a:bodyPr/>
        <a:lstStyle/>
        <a:p>
          <a:endParaRPr lang="en-US"/>
        </a:p>
      </dgm:t>
    </dgm:pt>
    <dgm:pt modelId="{2BFA1671-38B7-442F-B728-F93F8AF452AC}" type="sibTrans" cxnId="{37AA9B07-3352-4285-9D83-9AFFA519FBE8}">
      <dgm:prSet/>
      <dgm:spPr/>
      <dgm:t>
        <a:bodyPr/>
        <a:lstStyle/>
        <a:p>
          <a:endParaRPr lang="en-US"/>
        </a:p>
      </dgm:t>
    </dgm:pt>
    <dgm:pt modelId="{92E5EA4A-A662-4FE1-972A-94A4BBD2A4E7}">
      <dgm:prSet custT="1"/>
      <dgm:spPr>
        <a:solidFill>
          <a:srgbClr val="00B050"/>
        </a:solidFill>
      </dgm:spPr>
      <dgm:t>
        <a:bodyPr/>
        <a:lstStyle/>
        <a:p>
          <a:r>
            <a:rPr lang="en-US" sz="800" dirty="0" smtClean="0"/>
            <a:t>MỘT VÀI CHARACTERISTIC CHỨA NHỮNG TRƯỜNG CÓ THỂ GHI ĐƯỢC GỌI LÀ CLIENT CHARACTERISTIC CONFIGULATION FIELD, NHỮNG FIELD NÀY CÓ THỂ RA LỆNH CHO SEVER CẢNH BÁO NGƯỜI DÙNG KHI CÓ 1 SỰ KIỆN NÀO NÓ XẢY RA, CÓ 2 LOẠI CẢNH BÁO</a:t>
          </a:r>
          <a:endParaRPr lang="en-US" sz="800" dirty="0"/>
        </a:p>
      </dgm:t>
    </dgm:pt>
    <dgm:pt modelId="{E54120CF-F710-4C84-BE8F-8386BCDD4732}" type="parTrans" cxnId="{02695DDE-AC46-47DB-94E1-D2EF10E1309E}">
      <dgm:prSet/>
      <dgm:spPr/>
      <dgm:t>
        <a:bodyPr/>
        <a:lstStyle/>
        <a:p>
          <a:endParaRPr lang="en-US"/>
        </a:p>
      </dgm:t>
    </dgm:pt>
    <dgm:pt modelId="{4E961AFB-D203-4216-967C-211D09A37DEB}" type="sibTrans" cxnId="{02695DDE-AC46-47DB-94E1-D2EF10E1309E}">
      <dgm:prSet/>
      <dgm:spPr/>
      <dgm:t>
        <a:bodyPr/>
        <a:lstStyle/>
        <a:p>
          <a:endParaRPr lang="en-US"/>
        </a:p>
      </dgm:t>
    </dgm:pt>
    <dgm:pt modelId="{22DE6B18-514E-490F-8685-56B73406D681}">
      <dgm:prSet custT="1"/>
      <dgm:spPr>
        <a:solidFill>
          <a:srgbClr val="00B050"/>
        </a:solidFill>
      </dgm:spPr>
      <dgm:t>
        <a:bodyPr/>
        <a:lstStyle/>
        <a:p>
          <a:r>
            <a:rPr lang="en-US" sz="1100" dirty="0" smtClean="0"/>
            <a:t>NOFICATION LÀ CẢNH BÁO MÀ SEVER KHÔNG CẦN XÁC NHẬN LẠI TỪ CLIENT</a:t>
          </a:r>
          <a:endParaRPr lang="en-US" sz="1100" dirty="0"/>
        </a:p>
      </dgm:t>
    </dgm:pt>
    <dgm:pt modelId="{23BA4545-E699-4609-B364-E2D90C89D12C}" type="parTrans" cxnId="{FBE1ECC3-12CC-4579-9694-D97B71898288}">
      <dgm:prSet/>
      <dgm:spPr/>
      <dgm:t>
        <a:bodyPr/>
        <a:lstStyle/>
        <a:p>
          <a:endParaRPr lang="en-US"/>
        </a:p>
      </dgm:t>
    </dgm:pt>
    <dgm:pt modelId="{3BE838A6-9CCF-424A-89A9-6FC054BA2FA0}" type="sibTrans" cxnId="{FBE1ECC3-12CC-4579-9694-D97B71898288}">
      <dgm:prSet/>
      <dgm:spPr/>
      <dgm:t>
        <a:bodyPr/>
        <a:lstStyle/>
        <a:p>
          <a:endParaRPr lang="en-US"/>
        </a:p>
      </dgm:t>
    </dgm:pt>
    <dgm:pt modelId="{EFC00FE4-B9D7-46AE-853C-9808335EBF2F}">
      <dgm:prSet custT="1"/>
      <dgm:spPr>
        <a:solidFill>
          <a:srgbClr val="00B050"/>
        </a:solidFill>
      </dgm:spPr>
      <dgm:t>
        <a:bodyPr/>
        <a:lstStyle/>
        <a:p>
          <a:r>
            <a:rPr lang="en-US" sz="1100" dirty="0" smtClean="0"/>
            <a:t>INDICATION</a:t>
          </a:r>
          <a:r>
            <a:rPr lang="en-US" sz="1050" dirty="0" smtClean="0"/>
            <a:t> LÀ CẢNH BÁO MÀ SEVER CẦN XÁC NHẬN LẠI TỪ CLIENT</a:t>
          </a:r>
          <a:endParaRPr lang="en-US" sz="1050" dirty="0"/>
        </a:p>
      </dgm:t>
    </dgm:pt>
    <dgm:pt modelId="{6D7CD915-1D23-46BB-9D4D-BE8C0882CE0B}" type="parTrans" cxnId="{CF49FB0A-DE08-4E8C-AB32-3C042165553E}">
      <dgm:prSet/>
      <dgm:spPr/>
      <dgm:t>
        <a:bodyPr/>
        <a:lstStyle/>
        <a:p>
          <a:endParaRPr lang="en-US"/>
        </a:p>
      </dgm:t>
    </dgm:pt>
    <dgm:pt modelId="{2A0E2D11-F112-4CDE-A8F3-FA4708EEA4C8}" type="sibTrans" cxnId="{CF49FB0A-DE08-4E8C-AB32-3C042165553E}">
      <dgm:prSet/>
      <dgm:spPr/>
      <dgm:t>
        <a:bodyPr/>
        <a:lstStyle/>
        <a:p>
          <a:endParaRPr lang="en-US"/>
        </a:p>
      </dgm:t>
    </dgm:pt>
    <dgm:pt modelId="{B499F04A-334C-41E1-A287-2A256A5B0B64}">
      <dgm:prSet custT="1"/>
      <dgm:spPr>
        <a:solidFill>
          <a:srgbClr val="00B050"/>
        </a:solidFill>
      </dgm:spPr>
      <dgm:t>
        <a:bodyPr/>
        <a:lstStyle/>
        <a:p>
          <a:r>
            <a:rPr lang="en-US" sz="1000" dirty="0" smtClean="0"/>
            <a:t>DỰA VÀO 1 L2CAP ĐỂ CHUYỂN DỮ LIỆU ĐẾN CÁC LAYER THẤP HƠN. L2CAP CÓ THỂ CHECK LỖI LÀ GỬI LẠI DỮ LIỆU KHI CÓ LỖI.</a:t>
          </a:r>
          <a:endParaRPr lang="en-US" sz="1000" dirty="0"/>
        </a:p>
      </dgm:t>
    </dgm:pt>
    <dgm:pt modelId="{480D1EE5-B11E-4C57-BAAE-BE5D2CF482FA}" type="parTrans" cxnId="{BE260B9E-2907-4026-9961-50ECB053B622}">
      <dgm:prSet/>
      <dgm:spPr>
        <a:solidFill>
          <a:srgbClr val="00B050"/>
        </a:solidFill>
      </dgm:spPr>
      <dgm:t>
        <a:bodyPr/>
        <a:lstStyle/>
        <a:p>
          <a:endParaRPr lang="en-US"/>
        </a:p>
      </dgm:t>
    </dgm:pt>
    <dgm:pt modelId="{89BB6E36-E68C-4CF8-A7A1-DB19730F9C73}" type="sibTrans" cxnId="{BE260B9E-2907-4026-9961-50ECB053B622}">
      <dgm:prSet/>
      <dgm:spPr/>
      <dgm:t>
        <a:bodyPr/>
        <a:lstStyle/>
        <a:p>
          <a:endParaRPr lang="en-US"/>
        </a:p>
      </dgm:t>
    </dgm:pt>
    <dgm:pt modelId="{D8903243-CDAD-4157-9879-CEE8425954B9}">
      <dgm:prSet custT="1"/>
      <dgm:spPr>
        <a:solidFill>
          <a:srgbClr val="00B050"/>
        </a:solidFill>
      </dgm:spPr>
      <dgm:t>
        <a:bodyPr/>
        <a:lstStyle/>
        <a:p>
          <a:r>
            <a:rPr lang="en-US" sz="1400" dirty="0" smtClean="0"/>
            <a:t>HOẠT ĐỘNG THEO MÔ HÌNH CLIENT- SEVER</a:t>
          </a:r>
          <a:endParaRPr lang="en-US" sz="1400" dirty="0"/>
        </a:p>
      </dgm:t>
    </dgm:pt>
    <dgm:pt modelId="{1DF63CA6-F1BC-4825-90FF-A17C8576A1AD}" type="parTrans" cxnId="{A7E881A0-66D5-4C80-B687-8874654B194B}">
      <dgm:prSet/>
      <dgm:spPr/>
      <dgm:t>
        <a:bodyPr/>
        <a:lstStyle/>
        <a:p>
          <a:endParaRPr lang="en-US"/>
        </a:p>
      </dgm:t>
    </dgm:pt>
    <dgm:pt modelId="{9440C643-BFC9-4B16-BBBD-85E5245AC930}" type="sibTrans" cxnId="{A7E881A0-66D5-4C80-B687-8874654B194B}">
      <dgm:prSet/>
      <dgm:spPr/>
      <dgm:t>
        <a:bodyPr/>
        <a:lstStyle/>
        <a:p>
          <a:endParaRPr lang="en-US"/>
        </a:p>
      </dgm:t>
    </dgm:pt>
    <dgm:pt modelId="{C00ECE14-C336-4569-BE4B-85003DD61624}" type="pres">
      <dgm:prSet presAssocID="{5D619F1C-D246-44F7-AADF-9678FFE97E5A}" presName="hierChild1" presStyleCnt="0">
        <dgm:presLayoutVars>
          <dgm:orgChart val="1"/>
          <dgm:chPref val="1"/>
          <dgm:dir/>
          <dgm:animOne val="branch"/>
          <dgm:animLvl val="lvl"/>
          <dgm:resizeHandles/>
        </dgm:presLayoutVars>
      </dgm:prSet>
      <dgm:spPr/>
      <dgm:t>
        <a:bodyPr/>
        <a:lstStyle/>
        <a:p>
          <a:endParaRPr lang="en-US"/>
        </a:p>
      </dgm:t>
    </dgm:pt>
    <dgm:pt modelId="{8CB56E9F-D5A6-42B1-8E13-4248E17DF4FF}" type="pres">
      <dgm:prSet presAssocID="{20CDCD88-0B39-4456-BACF-86520C875BA6}" presName="hierRoot1" presStyleCnt="0">
        <dgm:presLayoutVars>
          <dgm:hierBranch val="init"/>
        </dgm:presLayoutVars>
      </dgm:prSet>
      <dgm:spPr/>
    </dgm:pt>
    <dgm:pt modelId="{FBB1B128-49DC-4CAD-9B2E-EC59A15E5F0D}" type="pres">
      <dgm:prSet presAssocID="{20CDCD88-0B39-4456-BACF-86520C875BA6}" presName="rootComposite1" presStyleCnt="0"/>
      <dgm:spPr/>
    </dgm:pt>
    <dgm:pt modelId="{66DA970B-F159-446D-B53D-EA59A2B10007}" type="pres">
      <dgm:prSet presAssocID="{20CDCD88-0B39-4456-BACF-86520C875BA6}" presName="rootText1" presStyleLbl="node0" presStyleIdx="0" presStyleCnt="1" custLinFactNeighborX="-77500" custLinFactNeighborY="-192">
        <dgm:presLayoutVars>
          <dgm:chPref val="3"/>
        </dgm:presLayoutVars>
      </dgm:prSet>
      <dgm:spPr/>
      <dgm:t>
        <a:bodyPr/>
        <a:lstStyle/>
        <a:p>
          <a:endParaRPr lang="en-US"/>
        </a:p>
      </dgm:t>
    </dgm:pt>
    <dgm:pt modelId="{5E608B16-56E1-4E67-8E4F-C3F6AA451722}" type="pres">
      <dgm:prSet presAssocID="{20CDCD88-0B39-4456-BACF-86520C875BA6}" presName="rootConnector1" presStyleLbl="node1" presStyleIdx="0" presStyleCnt="0"/>
      <dgm:spPr/>
      <dgm:t>
        <a:bodyPr/>
        <a:lstStyle/>
        <a:p>
          <a:endParaRPr lang="en-US"/>
        </a:p>
      </dgm:t>
    </dgm:pt>
    <dgm:pt modelId="{D0EF1804-9B04-465A-87F2-B5FF726D43D6}" type="pres">
      <dgm:prSet presAssocID="{20CDCD88-0B39-4456-BACF-86520C875BA6}" presName="hierChild2" presStyleCnt="0"/>
      <dgm:spPr/>
    </dgm:pt>
    <dgm:pt modelId="{4694B3D5-8AA5-4E5F-822A-1D5C6B31C5B7}" type="pres">
      <dgm:prSet presAssocID="{C66B505F-D2E5-4F21-A046-6A82CCB91B2F}" presName="Name37" presStyleLbl="parChTrans1D2" presStyleIdx="0" presStyleCnt="1"/>
      <dgm:spPr/>
      <dgm:t>
        <a:bodyPr/>
        <a:lstStyle/>
        <a:p>
          <a:endParaRPr lang="en-US"/>
        </a:p>
      </dgm:t>
    </dgm:pt>
    <dgm:pt modelId="{53A3B931-F82C-4FB8-B086-FCD973030D2D}" type="pres">
      <dgm:prSet presAssocID="{EEE12B38-8986-4371-B6A4-6DD987B05827}" presName="hierRoot2" presStyleCnt="0">
        <dgm:presLayoutVars>
          <dgm:hierBranch val="init"/>
        </dgm:presLayoutVars>
      </dgm:prSet>
      <dgm:spPr/>
    </dgm:pt>
    <dgm:pt modelId="{5F1CC034-F750-42ED-84CD-AA51D5340FD3}" type="pres">
      <dgm:prSet presAssocID="{EEE12B38-8986-4371-B6A4-6DD987B05827}" presName="rootComposite" presStyleCnt="0"/>
      <dgm:spPr/>
    </dgm:pt>
    <dgm:pt modelId="{E50BFD30-5F80-4BFC-ABB3-BF453FE3F01D}" type="pres">
      <dgm:prSet presAssocID="{EEE12B38-8986-4371-B6A4-6DD987B05827}" presName="rootText" presStyleLbl="node2" presStyleIdx="0" presStyleCnt="1" custLinFactNeighborX="-77172" custLinFactNeighborY="-2930">
        <dgm:presLayoutVars>
          <dgm:chPref val="3"/>
        </dgm:presLayoutVars>
      </dgm:prSet>
      <dgm:spPr/>
      <dgm:t>
        <a:bodyPr/>
        <a:lstStyle/>
        <a:p>
          <a:endParaRPr lang="en-US"/>
        </a:p>
      </dgm:t>
    </dgm:pt>
    <dgm:pt modelId="{2051F09D-8448-4B87-94FC-2E62ABE9F2C6}" type="pres">
      <dgm:prSet presAssocID="{EEE12B38-8986-4371-B6A4-6DD987B05827}" presName="rootConnector" presStyleLbl="node2" presStyleIdx="0" presStyleCnt="1"/>
      <dgm:spPr/>
      <dgm:t>
        <a:bodyPr/>
        <a:lstStyle/>
        <a:p>
          <a:endParaRPr lang="en-US"/>
        </a:p>
      </dgm:t>
    </dgm:pt>
    <dgm:pt modelId="{C0537323-A20A-4720-8D10-51E2A8FE8765}" type="pres">
      <dgm:prSet presAssocID="{EEE12B38-8986-4371-B6A4-6DD987B05827}" presName="hierChild4" presStyleCnt="0"/>
      <dgm:spPr/>
    </dgm:pt>
    <dgm:pt modelId="{D2526887-F5DE-42FE-BF80-29A3F1FA5B57}" type="pres">
      <dgm:prSet presAssocID="{F10AC3BB-4487-437E-80DA-0A1F5DE18C4C}" presName="Name37" presStyleLbl="parChTrans1D3" presStyleIdx="0" presStyleCnt="2"/>
      <dgm:spPr/>
      <dgm:t>
        <a:bodyPr/>
        <a:lstStyle/>
        <a:p>
          <a:endParaRPr lang="en-US"/>
        </a:p>
      </dgm:t>
    </dgm:pt>
    <dgm:pt modelId="{7B0E91D3-CFD8-47D3-B30F-6FE292B007AC}" type="pres">
      <dgm:prSet presAssocID="{AE23048C-6472-408A-8349-51ED1E3E4FB9}" presName="hierRoot2" presStyleCnt="0">
        <dgm:presLayoutVars>
          <dgm:hierBranch val="init"/>
        </dgm:presLayoutVars>
      </dgm:prSet>
      <dgm:spPr/>
    </dgm:pt>
    <dgm:pt modelId="{E8C50134-32E6-4FE9-A52B-2DF3E5D0E5CD}" type="pres">
      <dgm:prSet presAssocID="{AE23048C-6472-408A-8349-51ED1E3E4FB9}" presName="rootComposite" presStyleCnt="0"/>
      <dgm:spPr/>
    </dgm:pt>
    <dgm:pt modelId="{C577C9CE-B3AB-4CF6-A9DD-64B8E36CA109}" type="pres">
      <dgm:prSet presAssocID="{AE23048C-6472-408A-8349-51ED1E3E4FB9}" presName="rootText" presStyleLbl="node3" presStyleIdx="0" presStyleCnt="2" custLinFactNeighborX="13571" custLinFactNeighborY="-142">
        <dgm:presLayoutVars>
          <dgm:chPref val="3"/>
        </dgm:presLayoutVars>
      </dgm:prSet>
      <dgm:spPr/>
      <dgm:t>
        <a:bodyPr/>
        <a:lstStyle/>
        <a:p>
          <a:endParaRPr lang="en-US"/>
        </a:p>
      </dgm:t>
    </dgm:pt>
    <dgm:pt modelId="{DEC4D22E-B9D8-44E6-9558-F122622C975A}" type="pres">
      <dgm:prSet presAssocID="{AE23048C-6472-408A-8349-51ED1E3E4FB9}" presName="rootConnector" presStyleLbl="node3" presStyleIdx="0" presStyleCnt="2"/>
      <dgm:spPr/>
      <dgm:t>
        <a:bodyPr/>
        <a:lstStyle/>
        <a:p>
          <a:endParaRPr lang="en-US"/>
        </a:p>
      </dgm:t>
    </dgm:pt>
    <dgm:pt modelId="{BFA38D4E-FDB0-470B-81AE-1A33713DFF64}" type="pres">
      <dgm:prSet presAssocID="{AE23048C-6472-408A-8349-51ED1E3E4FB9}" presName="hierChild4" presStyleCnt="0"/>
      <dgm:spPr/>
    </dgm:pt>
    <dgm:pt modelId="{F250D64F-3CD4-46BA-B0F4-8AFAF8D9B3DE}" type="pres">
      <dgm:prSet presAssocID="{B18F0B61-EA1E-4EFD-8F2A-18185F437DFE}" presName="Name37" presStyleLbl="parChTrans1D4" presStyleIdx="0" presStyleCnt="7"/>
      <dgm:spPr/>
      <dgm:t>
        <a:bodyPr/>
        <a:lstStyle/>
        <a:p>
          <a:endParaRPr lang="en-US"/>
        </a:p>
      </dgm:t>
    </dgm:pt>
    <dgm:pt modelId="{67B52BE8-850F-4F71-8BB7-AC93CD65FC5C}" type="pres">
      <dgm:prSet presAssocID="{5A027C40-9F53-4F45-903D-2FF2F155F8AB}" presName="hierRoot2" presStyleCnt="0">
        <dgm:presLayoutVars>
          <dgm:hierBranch val="init"/>
        </dgm:presLayoutVars>
      </dgm:prSet>
      <dgm:spPr/>
    </dgm:pt>
    <dgm:pt modelId="{F3010737-19D1-4B1D-8F7F-70013334C131}" type="pres">
      <dgm:prSet presAssocID="{5A027C40-9F53-4F45-903D-2FF2F155F8AB}" presName="rootComposite" presStyleCnt="0"/>
      <dgm:spPr/>
    </dgm:pt>
    <dgm:pt modelId="{0393CBE7-EE82-4F82-B073-DE84E61E9CD6}" type="pres">
      <dgm:prSet presAssocID="{5A027C40-9F53-4F45-903D-2FF2F155F8AB}" presName="rootText" presStyleLbl="node4" presStyleIdx="0" presStyleCnt="7" custLinFactNeighborX="74494" custLinFactNeighborY="6591">
        <dgm:presLayoutVars>
          <dgm:chPref val="3"/>
        </dgm:presLayoutVars>
      </dgm:prSet>
      <dgm:spPr/>
      <dgm:t>
        <a:bodyPr/>
        <a:lstStyle/>
        <a:p>
          <a:endParaRPr lang="en-US"/>
        </a:p>
      </dgm:t>
    </dgm:pt>
    <dgm:pt modelId="{3DB13FB7-EC2B-439C-B6AC-3C334786EDD7}" type="pres">
      <dgm:prSet presAssocID="{5A027C40-9F53-4F45-903D-2FF2F155F8AB}" presName="rootConnector" presStyleLbl="node4" presStyleIdx="0" presStyleCnt="7"/>
      <dgm:spPr/>
      <dgm:t>
        <a:bodyPr/>
        <a:lstStyle/>
        <a:p>
          <a:endParaRPr lang="en-US"/>
        </a:p>
      </dgm:t>
    </dgm:pt>
    <dgm:pt modelId="{AD7FCE29-B328-42A6-BA53-202B2B6EDBB8}" type="pres">
      <dgm:prSet presAssocID="{5A027C40-9F53-4F45-903D-2FF2F155F8AB}" presName="hierChild4" presStyleCnt="0"/>
      <dgm:spPr/>
    </dgm:pt>
    <dgm:pt modelId="{A50B68B3-D696-402C-A690-753D60E5A769}" type="pres">
      <dgm:prSet presAssocID="{DB656F2A-27EF-4F55-B7DF-D2EDA6FD4F8E}" presName="Name37" presStyleLbl="parChTrans1D4" presStyleIdx="1" presStyleCnt="7"/>
      <dgm:spPr/>
      <dgm:t>
        <a:bodyPr/>
        <a:lstStyle/>
        <a:p>
          <a:endParaRPr lang="en-US"/>
        </a:p>
      </dgm:t>
    </dgm:pt>
    <dgm:pt modelId="{AABD140F-0866-4962-8EB2-A9CE7D918157}" type="pres">
      <dgm:prSet presAssocID="{911A4982-BBEC-4509-9B23-A32832A05346}" presName="hierRoot2" presStyleCnt="0">
        <dgm:presLayoutVars>
          <dgm:hierBranch val="init"/>
        </dgm:presLayoutVars>
      </dgm:prSet>
      <dgm:spPr/>
    </dgm:pt>
    <dgm:pt modelId="{05F69CFB-64A7-45E3-90C5-0816413A6C48}" type="pres">
      <dgm:prSet presAssocID="{911A4982-BBEC-4509-9B23-A32832A05346}" presName="rootComposite" presStyleCnt="0"/>
      <dgm:spPr/>
    </dgm:pt>
    <dgm:pt modelId="{F320B88A-58F7-40A6-8C99-86E51950085D}" type="pres">
      <dgm:prSet presAssocID="{911A4982-BBEC-4509-9B23-A32832A05346}" presName="rootText" presStyleLbl="node4" presStyleIdx="1" presStyleCnt="7" custLinFactNeighborX="49976" custLinFactNeighborY="-2987">
        <dgm:presLayoutVars>
          <dgm:chPref val="3"/>
        </dgm:presLayoutVars>
      </dgm:prSet>
      <dgm:spPr/>
      <dgm:t>
        <a:bodyPr/>
        <a:lstStyle/>
        <a:p>
          <a:endParaRPr lang="en-US"/>
        </a:p>
      </dgm:t>
    </dgm:pt>
    <dgm:pt modelId="{FD9FC2A4-E1EA-47D4-8402-3F8E5DE1FB48}" type="pres">
      <dgm:prSet presAssocID="{911A4982-BBEC-4509-9B23-A32832A05346}" presName="rootConnector" presStyleLbl="node4" presStyleIdx="1" presStyleCnt="7"/>
      <dgm:spPr/>
      <dgm:t>
        <a:bodyPr/>
        <a:lstStyle/>
        <a:p>
          <a:endParaRPr lang="en-US"/>
        </a:p>
      </dgm:t>
    </dgm:pt>
    <dgm:pt modelId="{C9C34AE7-EFA4-4D05-B4AA-87B5894ED340}" type="pres">
      <dgm:prSet presAssocID="{911A4982-BBEC-4509-9B23-A32832A05346}" presName="hierChild4" presStyleCnt="0"/>
      <dgm:spPr/>
    </dgm:pt>
    <dgm:pt modelId="{7259D369-FE24-4004-A2FE-36F241B35E27}" type="pres">
      <dgm:prSet presAssocID="{911A4982-BBEC-4509-9B23-A32832A05346}" presName="hierChild5" presStyleCnt="0"/>
      <dgm:spPr/>
    </dgm:pt>
    <dgm:pt modelId="{ECD54005-0709-4427-8FB2-01E5DC57896F}" type="pres">
      <dgm:prSet presAssocID="{5A027C40-9F53-4F45-903D-2FF2F155F8AB}" presName="hierChild5" presStyleCnt="0"/>
      <dgm:spPr/>
    </dgm:pt>
    <dgm:pt modelId="{36342498-715E-4A5E-9234-B7861DAF2730}" type="pres">
      <dgm:prSet presAssocID="{E54120CF-F710-4C84-BE8F-8386BCDD4732}" presName="Name37" presStyleLbl="parChTrans1D4" presStyleIdx="2" presStyleCnt="7"/>
      <dgm:spPr/>
      <dgm:t>
        <a:bodyPr/>
        <a:lstStyle/>
        <a:p>
          <a:endParaRPr lang="en-US"/>
        </a:p>
      </dgm:t>
    </dgm:pt>
    <dgm:pt modelId="{9615A1B2-99AF-4B3B-9E1B-27F7D912A3A9}" type="pres">
      <dgm:prSet presAssocID="{92E5EA4A-A662-4FE1-972A-94A4BBD2A4E7}" presName="hierRoot2" presStyleCnt="0">
        <dgm:presLayoutVars>
          <dgm:hierBranch val="init"/>
        </dgm:presLayoutVars>
      </dgm:prSet>
      <dgm:spPr/>
    </dgm:pt>
    <dgm:pt modelId="{52AB917D-F898-4133-AC05-A5930CB8BAC2}" type="pres">
      <dgm:prSet presAssocID="{92E5EA4A-A662-4FE1-972A-94A4BBD2A4E7}" presName="rootComposite" presStyleCnt="0"/>
      <dgm:spPr/>
    </dgm:pt>
    <dgm:pt modelId="{1DCC0E4A-9D36-4DD0-A144-B6FB26FB58EE}" type="pres">
      <dgm:prSet presAssocID="{92E5EA4A-A662-4FE1-972A-94A4BBD2A4E7}" presName="rootText" presStyleLbl="node4" presStyleIdx="2" presStyleCnt="7" custScaleY="129472" custLinFactX="20105" custLinFactY="-34973" custLinFactNeighborX="100000" custLinFactNeighborY="-100000">
        <dgm:presLayoutVars>
          <dgm:chPref val="3"/>
        </dgm:presLayoutVars>
      </dgm:prSet>
      <dgm:spPr/>
      <dgm:t>
        <a:bodyPr/>
        <a:lstStyle/>
        <a:p>
          <a:endParaRPr lang="en-US"/>
        </a:p>
      </dgm:t>
    </dgm:pt>
    <dgm:pt modelId="{07879269-FAAE-4875-BA77-9CA3EA8EAF33}" type="pres">
      <dgm:prSet presAssocID="{92E5EA4A-A662-4FE1-972A-94A4BBD2A4E7}" presName="rootConnector" presStyleLbl="node4" presStyleIdx="2" presStyleCnt="7"/>
      <dgm:spPr/>
      <dgm:t>
        <a:bodyPr/>
        <a:lstStyle/>
        <a:p>
          <a:endParaRPr lang="en-US"/>
        </a:p>
      </dgm:t>
    </dgm:pt>
    <dgm:pt modelId="{57D0E607-C0F3-449E-9B4B-1D7FE44D3772}" type="pres">
      <dgm:prSet presAssocID="{92E5EA4A-A662-4FE1-972A-94A4BBD2A4E7}" presName="hierChild4" presStyleCnt="0"/>
      <dgm:spPr/>
    </dgm:pt>
    <dgm:pt modelId="{75536215-3FDB-4B5E-B7B3-DA6D7743E1CC}" type="pres">
      <dgm:prSet presAssocID="{23BA4545-E699-4609-B364-E2D90C89D12C}" presName="Name37" presStyleLbl="parChTrans1D4" presStyleIdx="3" presStyleCnt="7"/>
      <dgm:spPr/>
      <dgm:t>
        <a:bodyPr/>
        <a:lstStyle/>
        <a:p>
          <a:endParaRPr lang="en-US"/>
        </a:p>
      </dgm:t>
    </dgm:pt>
    <dgm:pt modelId="{C9FA51A5-E35F-4345-90CF-EE29B57FE8FE}" type="pres">
      <dgm:prSet presAssocID="{22DE6B18-514E-490F-8685-56B73406D681}" presName="hierRoot2" presStyleCnt="0">
        <dgm:presLayoutVars>
          <dgm:hierBranch val="init"/>
        </dgm:presLayoutVars>
      </dgm:prSet>
      <dgm:spPr/>
    </dgm:pt>
    <dgm:pt modelId="{88782C5E-073A-4B40-B2C4-3081C905756A}" type="pres">
      <dgm:prSet presAssocID="{22DE6B18-514E-490F-8685-56B73406D681}" presName="rootComposite" presStyleCnt="0"/>
      <dgm:spPr/>
    </dgm:pt>
    <dgm:pt modelId="{9EE73C55-1732-4F2D-9FED-07D2EFAD62DA}" type="pres">
      <dgm:prSet presAssocID="{22DE6B18-514E-490F-8685-56B73406D681}" presName="rootText" presStyleLbl="node4" presStyleIdx="3" presStyleCnt="7" custLinFactX="68033" custLinFactNeighborX="100000" custLinFactNeighborY="19619">
        <dgm:presLayoutVars>
          <dgm:chPref val="3"/>
        </dgm:presLayoutVars>
      </dgm:prSet>
      <dgm:spPr/>
      <dgm:t>
        <a:bodyPr/>
        <a:lstStyle/>
        <a:p>
          <a:endParaRPr lang="en-US"/>
        </a:p>
      </dgm:t>
    </dgm:pt>
    <dgm:pt modelId="{4D527485-97C2-4D93-9C01-E1FDE43E20BD}" type="pres">
      <dgm:prSet presAssocID="{22DE6B18-514E-490F-8685-56B73406D681}" presName="rootConnector" presStyleLbl="node4" presStyleIdx="3" presStyleCnt="7"/>
      <dgm:spPr/>
      <dgm:t>
        <a:bodyPr/>
        <a:lstStyle/>
        <a:p>
          <a:endParaRPr lang="en-US"/>
        </a:p>
      </dgm:t>
    </dgm:pt>
    <dgm:pt modelId="{104B9BA8-6F04-48EB-9BF6-BDC9016E4D23}" type="pres">
      <dgm:prSet presAssocID="{22DE6B18-514E-490F-8685-56B73406D681}" presName="hierChild4" presStyleCnt="0"/>
      <dgm:spPr/>
    </dgm:pt>
    <dgm:pt modelId="{8614A873-CEC0-4842-8E4E-E8458E212D9F}" type="pres">
      <dgm:prSet presAssocID="{22DE6B18-514E-490F-8685-56B73406D681}" presName="hierChild5" presStyleCnt="0"/>
      <dgm:spPr/>
    </dgm:pt>
    <dgm:pt modelId="{272ADB83-E742-4F05-B35F-BF7F1E2C4923}" type="pres">
      <dgm:prSet presAssocID="{6D7CD915-1D23-46BB-9D4D-BE8C0882CE0B}" presName="Name37" presStyleLbl="parChTrans1D4" presStyleIdx="4" presStyleCnt="7"/>
      <dgm:spPr/>
      <dgm:t>
        <a:bodyPr/>
        <a:lstStyle/>
        <a:p>
          <a:endParaRPr lang="en-US"/>
        </a:p>
      </dgm:t>
    </dgm:pt>
    <dgm:pt modelId="{F85DCB37-CB81-44DA-87E4-C9487811AB8D}" type="pres">
      <dgm:prSet presAssocID="{EFC00FE4-B9D7-46AE-853C-9808335EBF2F}" presName="hierRoot2" presStyleCnt="0">
        <dgm:presLayoutVars>
          <dgm:hierBranch val="init"/>
        </dgm:presLayoutVars>
      </dgm:prSet>
      <dgm:spPr/>
    </dgm:pt>
    <dgm:pt modelId="{3E37FA7B-51CA-4D46-8B2E-E6E59D23AB89}" type="pres">
      <dgm:prSet presAssocID="{EFC00FE4-B9D7-46AE-853C-9808335EBF2F}" presName="rootComposite" presStyleCnt="0"/>
      <dgm:spPr/>
    </dgm:pt>
    <dgm:pt modelId="{0DA384B3-BC1F-4CD3-899A-434E3203FEB7}" type="pres">
      <dgm:prSet presAssocID="{EFC00FE4-B9D7-46AE-853C-9808335EBF2F}" presName="rootText" presStyleLbl="node4" presStyleIdx="4" presStyleCnt="7" custLinFactX="65071" custLinFactY="-100000" custLinFactNeighborX="100000" custLinFactNeighborY="-182427">
        <dgm:presLayoutVars>
          <dgm:chPref val="3"/>
        </dgm:presLayoutVars>
      </dgm:prSet>
      <dgm:spPr/>
      <dgm:t>
        <a:bodyPr/>
        <a:lstStyle/>
        <a:p>
          <a:endParaRPr lang="en-US"/>
        </a:p>
      </dgm:t>
    </dgm:pt>
    <dgm:pt modelId="{81EBD609-3E38-48EC-87DB-BF64B9B9A314}" type="pres">
      <dgm:prSet presAssocID="{EFC00FE4-B9D7-46AE-853C-9808335EBF2F}" presName="rootConnector" presStyleLbl="node4" presStyleIdx="4" presStyleCnt="7"/>
      <dgm:spPr/>
      <dgm:t>
        <a:bodyPr/>
        <a:lstStyle/>
        <a:p>
          <a:endParaRPr lang="en-US"/>
        </a:p>
      </dgm:t>
    </dgm:pt>
    <dgm:pt modelId="{2E3F43F0-B8F8-44A1-8101-E0DA8E0CDB9F}" type="pres">
      <dgm:prSet presAssocID="{EFC00FE4-B9D7-46AE-853C-9808335EBF2F}" presName="hierChild4" presStyleCnt="0"/>
      <dgm:spPr/>
    </dgm:pt>
    <dgm:pt modelId="{3473C4C9-3E5C-4CEC-A660-5825661DCD31}" type="pres">
      <dgm:prSet presAssocID="{EFC00FE4-B9D7-46AE-853C-9808335EBF2F}" presName="hierChild5" presStyleCnt="0"/>
      <dgm:spPr/>
    </dgm:pt>
    <dgm:pt modelId="{931BA421-DA19-4F4F-B729-1B10C7F2309B}" type="pres">
      <dgm:prSet presAssocID="{92E5EA4A-A662-4FE1-972A-94A4BBD2A4E7}" presName="hierChild5" presStyleCnt="0"/>
      <dgm:spPr/>
    </dgm:pt>
    <dgm:pt modelId="{F68A4F36-F87C-4F84-A150-1D27753C3275}" type="pres">
      <dgm:prSet presAssocID="{AE23048C-6472-408A-8349-51ED1E3E4FB9}" presName="hierChild5" presStyleCnt="0"/>
      <dgm:spPr/>
    </dgm:pt>
    <dgm:pt modelId="{1C1299FE-293B-4DEE-8E0F-6210FEB01927}" type="pres">
      <dgm:prSet presAssocID="{53CB3524-201F-4527-A2BB-FE640EE76F1D}" presName="Name37" presStyleLbl="parChTrans1D3" presStyleIdx="1" presStyleCnt="2"/>
      <dgm:spPr/>
      <dgm:t>
        <a:bodyPr/>
        <a:lstStyle/>
        <a:p>
          <a:endParaRPr lang="en-US"/>
        </a:p>
      </dgm:t>
    </dgm:pt>
    <dgm:pt modelId="{267F40BF-DF4D-40CC-B469-211B00EA1CED}" type="pres">
      <dgm:prSet presAssocID="{73672F5D-E78F-4520-B432-179534C159C1}" presName="hierRoot2" presStyleCnt="0">
        <dgm:presLayoutVars>
          <dgm:hierBranch val="init"/>
        </dgm:presLayoutVars>
      </dgm:prSet>
      <dgm:spPr/>
    </dgm:pt>
    <dgm:pt modelId="{89588D95-C33D-456F-A7A5-568104A65C63}" type="pres">
      <dgm:prSet presAssocID="{73672F5D-E78F-4520-B432-179534C159C1}" presName="rootComposite" presStyleCnt="0"/>
      <dgm:spPr/>
    </dgm:pt>
    <dgm:pt modelId="{AE8CCB2A-42C7-4A29-A5C1-2C0FBB6EAAE8}" type="pres">
      <dgm:prSet presAssocID="{73672F5D-E78F-4520-B432-179534C159C1}" presName="rootText" presStyleLbl="node3" presStyleIdx="1" presStyleCnt="2" custScaleY="103071" custLinFactY="-54188" custLinFactNeighborX="35125" custLinFactNeighborY="-100000">
        <dgm:presLayoutVars>
          <dgm:chPref val="3"/>
        </dgm:presLayoutVars>
      </dgm:prSet>
      <dgm:spPr/>
      <dgm:t>
        <a:bodyPr/>
        <a:lstStyle/>
        <a:p>
          <a:endParaRPr lang="en-US"/>
        </a:p>
      </dgm:t>
    </dgm:pt>
    <dgm:pt modelId="{9A04B1CD-052E-474B-A91E-72A14EA57937}" type="pres">
      <dgm:prSet presAssocID="{73672F5D-E78F-4520-B432-179534C159C1}" presName="rootConnector" presStyleLbl="node3" presStyleIdx="1" presStyleCnt="2"/>
      <dgm:spPr/>
      <dgm:t>
        <a:bodyPr/>
        <a:lstStyle/>
        <a:p>
          <a:endParaRPr lang="en-US"/>
        </a:p>
      </dgm:t>
    </dgm:pt>
    <dgm:pt modelId="{A6212A43-209A-4859-B7F0-6E4D69D1E66D}" type="pres">
      <dgm:prSet presAssocID="{73672F5D-E78F-4520-B432-179534C159C1}" presName="hierChild4" presStyleCnt="0"/>
      <dgm:spPr/>
    </dgm:pt>
    <dgm:pt modelId="{3850B68D-2FE1-47D5-A26D-BAB7F0E0163B}" type="pres">
      <dgm:prSet presAssocID="{480D1EE5-B11E-4C57-BAAE-BE5D2CF482FA}" presName="Name37" presStyleLbl="parChTrans1D4" presStyleIdx="5" presStyleCnt="7"/>
      <dgm:spPr/>
      <dgm:t>
        <a:bodyPr/>
        <a:lstStyle/>
        <a:p>
          <a:endParaRPr lang="en-US"/>
        </a:p>
      </dgm:t>
    </dgm:pt>
    <dgm:pt modelId="{B979671B-CF06-441D-A964-881702FD722F}" type="pres">
      <dgm:prSet presAssocID="{B499F04A-334C-41E1-A287-2A256A5B0B64}" presName="hierRoot2" presStyleCnt="0">
        <dgm:presLayoutVars>
          <dgm:hierBranch val="init"/>
        </dgm:presLayoutVars>
      </dgm:prSet>
      <dgm:spPr/>
    </dgm:pt>
    <dgm:pt modelId="{8C1FB08A-A810-42ED-80C8-AE5512A8711F}" type="pres">
      <dgm:prSet presAssocID="{B499F04A-334C-41E1-A287-2A256A5B0B64}" presName="rootComposite" presStyleCnt="0"/>
      <dgm:spPr/>
    </dgm:pt>
    <dgm:pt modelId="{502A4EDB-DAA1-4A28-98E6-A7F0F00F7A51}" type="pres">
      <dgm:prSet presAssocID="{B499F04A-334C-41E1-A287-2A256A5B0B64}" presName="rootText" presStyleLbl="node4" presStyleIdx="5" presStyleCnt="7" custLinFactX="73036" custLinFactY="-100000" custLinFactNeighborX="100000" custLinFactNeighborY="-196607">
        <dgm:presLayoutVars>
          <dgm:chPref val="3"/>
        </dgm:presLayoutVars>
      </dgm:prSet>
      <dgm:spPr/>
      <dgm:t>
        <a:bodyPr/>
        <a:lstStyle/>
        <a:p>
          <a:endParaRPr lang="en-US"/>
        </a:p>
      </dgm:t>
    </dgm:pt>
    <dgm:pt modelId="{905523DF-36F5-4DB1-A7A3-8596059EB9EC}" type="pres">
      <dgm:prSet presAssocID="{B499F04A-334C-41E1-A287-2A256A5B0B64}" presName="rootConnector" presStyleLbl="node4" presStyleIdx="5" presStyleCnt="7"/>
      <dgm:spPr/>
      <dgm:t>
        <a:bodyPr/>
        <a:lstStyle/>
        <a:p>
          <a:endParaRPr lang="en-US"/>
        </a:p>
      </dgm:t>
    </dgm:pt>
    <dgm:pt modelId="{C79B0150-E0C5-4AD2-8FC5-738435579EE6}" type="pres">
      <dgm:prSet presAssocID="{B499F04A-334C-41E1-A287-2A256A5B0B64}" presName="hierChild4" presStyleCnt="0"/>
      <dgm:spPr/>
    </dgm:pt>
    <dgm:pt modelId="{6E39CA8B-98A6-4933-8B35-3C9C427D3EAA}" type="pres">
      <dgm:prSet presAssocID="{B499F04A-334C-41E1-A287-2A256A5B0B64}" presName="hierChild5" presStyleCnt="0"/>
      <dgm:spPr/>
    </dgm:pt>
    <dgm:pt modelId="{C2D3F503-A04D-4258-A704-D69C6DA28A66}" type="pres">
      <dgm:prSet presAssocID="{1DF63CA6-F1BC-4825-90FF-A17C8576A1AD}" presName="Name37" presStyleLbl="parChTrans1D4" presStyleIdx="6" presStyleCnt="7"/>
      <dgm:spPr/>
      <dgm:t>
        <a:bodyPr/>
        <a:lstStyle/>
        <a:p>
          <a:endParaRPr lang="en-US"/>
        </a:p>
      </dgm:t>
    </dgm:pt>
    <dgm:pt modelId="{29BBF57D-1AD3-48FD-A434-D5DF3673410B}" type="pres">
      <dgm:prSet presAssocID="{D8903243-CDAD-4157-9879-CEE8425954B9}" presName="hierRoot2" presStyleCnt="0">
        <dgm:presLayoutVars>
          <dgm:hierBranch val="init"/>
        </dgm:presLayoutVars>
      </dgm:prSet>
      <dgm:spPr/>
    </dgm:pt>
    <dgm:pt modelId="{75D0AD11-E177-4724-9BD3-531E012AF163}" type="pres">
      <dgm:prSet presAssocID="{D8903243-CDAD-4157-9879-CEE8425954B9}" presName="rootComposite" presStyleCnt="0"/>
      <dgm:spPr/>
    </dgm:pt>
    <dgm:pt modelId="{367120A6-7165-43B8-8503-A2FE9228E195}" type="pres">
      <dgm:prSet presAssocID="{D8903243-CDAD-4157-9879-CEE8425954B9}" presName="rootText" presStyleLbl="node4" presStyleIdx="6" presStyleCnt="7" custLinFactX="73036" custLinFactY="-264741" custLinFactNeighborX="100000" custLinFactNeighborY="-300000">
        <dgm:presLayoutVars>
          <dgm:chPref val="3"/>
        </dgm:presLayoutVars>
      </dgm:prSet>
      <dgm:spPr/>
      <dgm:t>
        <a:bodyPr/>
        <a:lstStyle/>
        <a:p>
          <a:endParaRPr lang="en-US"/>
        </a:p>
      </dgm:t>
    </dgm:pt>
    <dgm:pt modelId="{07AB779A-37A8-4810-837C-F5EA6D16FC45}" type="pres">
      <dgm:prSet presAssocID="{D8903243-CDAD-4157-9879-CEE8425954B9}" presName="rootConnector" presStyleLbl="node4" presStyleIdx="6" presStyleCnt="7"/>
      <dgm:spPr/>
      <dgm:t>
        <a:bodyPr/>
        <a:lstStyle/>
        <a:p>
          <a:endParaRPr lang="en-US"/>
        </a:p>
      </dgm:t>
    </dgm:pt>
    <dgm:pt modelId="{07C62868-ADBA-48C8-A8C7-5FB7C366C8F2}" type="pres">
      <dgm:prSet presAssocID="{D8903243-CDAD-4157-9879-CEE8425954B9}" presName="hierChild4" presStyleCnt="0"/>
      <dgm:spPr/>
    </dgm:pt>
    <dgm:pt modelId="{5F2D1D8B-1FC9-4AEE-8330-B9C0A4F4E53F}" type="pres">
      <dgm:prSet presAssocID="{D8903243-CDAD-4157-9879-CEE8425954B9}" presName="hierChild5" presStyleCnt="0"/>
      <dgm:spPr/>
    </dgm:pt>
    <dgm:pt modelId="{D6AB7788-82B7-489D-BC05-FAEAA276E73A}" type="pres">
      <dgm:prSet presAssocID="{73672F5D-E78F-4520-B432-179534C159C1}" presName="hierChild5" presStyleCnt="0"/>
      <dgm:spPr/>
    </dgm:pt>
    <dgm:pt modelId="{8BD650A0-0D7F-4315-9D18-9A2B0E7EBABB}" type="pres">
      <dgm:prSet presAssocID="{EEE12B38-8986-4371-B6A4-6DD987B05827}" presName="hierChild5" presStyleCnt="0"/>
      <dgm:spPr/>
    </dgm:pt>
    <dgm:pt modelId="{3E0B4D30-9522-413F-94C7-38CC4AE12AA0}" type="pres">
      <dgm:prSet presAssocID="{20CDCD88-0B39-4456-BACF-86520C875BA6}" presName="hierChild3" presStyleCnt="0"/>
      <dgm:spPr/>
    </dgm:pt>
  </dgm:ptLst>
  <dgm:cxnLst>
    <dgm:cxn modelId="{49FD6E60-324C-498B-A287-AA846E39E54A}" type="presOf" srcId="{911A4982-BBEC-4509-9B23-A32832A05346}" destId="{FD9FC2A4-E1EA-47D4-8402-3F8E5DE1FB48}" srcOrd="1" destOrd="0" presId="urn:microsoft.com/office/officeart/2005/8/layout/orgChart1"/>
    <dgm:cxn modelId="{D054B996-B2C7-4E02-84E6-D663CA537DC0}" type="presOf" srcId="{5A027C40-9F53-4F45-903D-2FF2F155F8AB}" destId="{3DB13FB7-EC2B-439C-B6AC-3C334786EDD7}" srcOrd="1" destOrd="0" presId="urn:microsoft.com/office/officeart/2005/8/layout/orgChart1"/>
    <dgm:cxn modelId="{D0982210-0A3B-4F3A-A50A-A11A4EBC743A}" srcId="{5D619F1C-D246-44F7-AADF-9678FFE97E5A}" destId="{20CDCD88-0B39-4456-BACF-86520C875BA6}" srcOrd="0" destOrd="0" parTransId="{93BCB707-1397-4FF0-BCB4-AE11971CFA52}" sibTransId="{FDC4EC88-26F1-47C8-8B66-07B280A64999}"/>
    <dgm:cxn modelId="{A7E881A0-66D5-4C80-B687-8874654B194B}" srcId="{73672F5D-E78F-4520-B432-179534C159C1}" destId="{D8903243-CDAD-4157-9879-CEE8425954B9}" srcOrd="1" destOrd="0" parTransId="{1DF63CA6-F1BC-4825-90FF-A17C8576A1AD}" sibTransId="{9440C643-BFC9-4B16-BBBD-85E5245AC930}"/>
    <dgm:cxn modelId="{7EEB4578-C1B8-46C4-B3B9-ACC2C37BA893}" type="presOf" srcId="{5A027C40-9F53-4F45-903D-2FF2F155F8AB}" destId="{0393CBE7-EE82-4F82-B073-DE84E61E9CD6}" srcOrd="0" destOrd="0" presId="urn:microsoft.com/office/officeart/2005/8/layout/orgChart1"/>
    <dgm:cxn modelId="{52659516-7914-46F1-A8D8-831FF0C8401B}" type="presOf" srcId="{EFC00FE4-B9D7-46AE-853C-9808335EBF2F}" destId="{0DA384B3-BC1F-4CD3-899A-434E3203FEB7}" srcOrd="0" destOrd="0" presId="urn:microsoft.com/office/officeart/2005/8/layout/orgChart1"/>
    <dgm:cxn modelId="{3EC6577C-C0CB-4E7A-84A1-1E21FEF34A69}" type="presOf" srcId="{C66B505F-D2E5-4F21-A046-6A82CCB91B2F}" destId="{4694B3D5-8AA5-4E5F-822A-1D5C6B31C5B7}" srcOrd="0" destOrd="0" presId="urn:microsoft.com/office/officeart/2005/8/layout/orgChart1"/>
    <dgm:cxn modelId="{02CCA205-2584-4685-8584-E83604CA6736}" type="presOf" srcId="{20CDCD88-0B39-4456-BACF-86520C875BA6}" destId="{66DA970B-F159-446D-B53D-EA59A2B10007}" srcOrd="0" destOrd="0" presId="urn:microsoft.com/office/officeart/2005/8/layout/orgChart1"/>
    <dgm:cxn modelId="{23A84E07-298D-4B99-ADC3-84CD39B1A006}" srcId="{EEE12B38-8986-4371-B6A4-6DD987B05827}" destId="{AE23048C-6472-408A-8349-51ED1E3E4FB9}" srcOrd="0" destOrd="0" parTransId="{F10AC3BB-4487-437E-80DA-0A1F5DE18C4C}" sibTransId="{FB1F188C-16DC-4BF3-A79A-9B29C17D6050}"/>
    <dgm:cxn modelId="{F845EA66-F09E-4AAE-9D37-449CBC661E9B}" type="presOf" srcId="{EEE12B38-8986-4371-B6A4-6DD987B05827}" destId="{E50BFD30-5F80-4BFC-ABB3-BF453FE3F01D}" srcOrd="0" destOrd="0" presId="urn:microsoft.com/office/officeart/2005/8/layout/orgChart1"/>
    <dgm:cxn modelId="{F128BDA6-3C19-4DCA-ADA9-B104B5302855}" type="presOf" srcId="{E54120CF-F710-4C84-BE8F-8386BCDD4732}" destId="{36342498-715E-4A5E-9234-B7861DAF2730}" srcOrd="0" destOrd="0" presId="urn:microsoft.com/office/officeart/2005/8/layout/orgChart1"/>
    <dgm:cxn modelId="{02695DDE-AC46-47DB-94E1-D2EF10E1309E}" srcId="{AE23048C-6472-408A-8349-51ED1E3E4FB9}" destId="{92E5EA4A-A662-4FE1-972A-94A4BBD2A4E7}" srcOrd="1" destOrd="0" parTransId="{E54120CF-F710-4C84-BE8F-8386BCDD4732}" sibTransId="{4E961AFB-D203-4216-967C-211D09A37DEB}"/>
    <dgm:cxn modelId="{28309C57-8B09-4708-B3F6-209C9E63498C}" type="presOf" srcId="{73672F5D-E78F-4520-B432-179534C159C1}" destId="{9A04B1CD-052E-474B-A91E-72A14EA57937}" srcOrd="1" destOrd="0" presId="urn:microsoft.com/office/officeart/2005/8/layout/orgChart1"/>
    <dgm:cxn modelId="{1294A42F-BCCC-455B-AA61-477ECB993190}" type="presOf" srcId="{D8903243-CDAD-4157-9879-CEE8425954B9}" destId="{367120A6-7165-43B8-8503-A2FE9228E195}" srcOrd="0" destOrd="0" presId="urn:microsoft.com/office/officeart/2005/8/layout/orgChart1"/>
    <dgm:cxn modelId="{107DB4C1-8B70-4B80-88AF-FDB2B9C643F6}" type="presOf" srcId="{23BA4545-E699-4609-B364-E2D90C89D12C}" destId="{75536215-3FDB-4B5E-B7B3-DA6D7743E1CC}" srcOrd="0" destOrd="0" presId="urn:microsoft.com/office/officeart/2005/8/layout/orgChart1"/>
    <dgm:cxn modelId="{8E0B3586-96BF-4E5F-85B8-F9EED716E3BE}" type="presOf" srcId="{92E5EA4A-A662-4FE1-972A-94A4BBD2A4E7}" destId="{1DCC0E4A-9D36-4DD0-A144-B6FB26FB58EE}" srcOrd="0" destOrd="0" presId="urn:microsoft.com/office/officeart/2005/8/layout/orgChart1"/>
    <dgm:cxn modelId="{E4B5FF5E-4483-4E7C-A449-1882013FB3F9}" type="presOf" srcId="{6D7CD915-1D23-46BB-9D4D-BE8C0882CE0B}" destId="{272ADB83-E742-4F05-B35F-BF7F1E2C4923}" srcOrd="0" destOrd="0" presId="urn:microsoft.com/office/officeart/2005/8/layout/orgChart1"/>
    <dgm:cxn modelId="{3122F2EA-C69F-465E-9583-580F470CE244}" type="presOf" srcId="{911A4982-BBEC-4509-9B23-A32832A05346}" destId="{F320B88A-58F7-40A6-8C99-86E51950085D}" srcOrd="0" destOrd="0" presId="urn:microsoft.com/office/officeart/2005/8/layout/orgChart1"/>
    <dgm:cxn modelId="{BE260B9E-2907-4026-9961-50ECB053B622}" srcId="{73672F5D-E78F-4520-B432-179534C159C1}" destId="{B499F04A-334C-41E1-A287-2A256A5B0B64}" srcOrd="0" destOrd="0" parTransId="{480D1EE5-B11E-4C57-BAAE-BE5D2CF482FA}" sibTransId="{89BB6E36-E68C-4CF8-A7A1-DB19730F9C73}"/>
    <dgm:cxn modelId="{7E602196-5AAF-4765-864E-308A5AE4C694}" type="presOf" srcId="{DB656F2A-27EF-4F55-B7DF-D2EDA6FD4F8E}" destId="{A50B68B3-D696-402C-A690-753D60E5A769}" srcOrd="0" destOrd="0" presId="urn:microsoft.com/office/officeart/2005/8/layout/orgChart1"/>
    <dgm:cxn modelId="{FBE1ECC3-12CC-4579-9694-D97B71898288}" srcId="{92E5EA4A-A662-4FE1-972A-94A4BBD2A4E7}" destId="{22DE6B18-514E-490F-8685-56B73406D681}" srcOrd="0" destOrd="0" parTransId="{23BA4545-E699-4609-B364-E2D90C89D12C}" sibTransId="{3BE838A6-9CCF-424A-89A9-6FC054BA2FA0}"/>
    <dgm:cxn modelId="{CF49FB0A-DE08-4E8C-AB32-3C042165553E}" srcId="{92E5EA4A-A662-4FE1-972A-94A4BBD2A4E7}" destId="{EFC00FE4-B9D7-46AE-853C-9808335EBF2F}" srcOrd="1" destOrd="0" parTransId="{6D7CD915-1D23-46BB-9D4D-BE8C0882CE0B}" sibTransId="{2A0E2D11-F112-4CDE-A8F3-FA4708EEA4C8}"/>
    <dgm:cxn modelId="{0187C5C3-7B30-4520-B8E6-64FCA34073C6}" type="presOf" srcId="{F10AC3BB-4487-437E-80DA-0A1F5DE18C4C}" destId="{D2526887-F5DE-42FE-BF80-29A3F1FA5B57}" srcOrd="0" destOrd="0" presId="urn:microsoft.com/office/officeart/2005/8/layout/orgChart1"/>
    <dgm:cxn modelId="{BB97EA6A-C2B7-4267-9451-FAC1E6406221}" type="presOf" srcId="{480D1EE5-B11E-4C57-BAAE-BE5D2CF482FA}" destId="{3850B68D-2FE1-47D5-A26D-BAB7F0E0163B}" srcOrd="0" destOrd="0" presId="urn:microsoft.com/office/officeart/2005/8/layout/orgChart1"/>
    <dgm:cxn modelId="{447934B6-CE31-4BB9-BDC8-C16DEAEA9EC7}" type="presOf" srcId="{B18F0B61-EA1E-4EFD-8F2A-18185F437DFE}" destId="{F250D64F-3CD4-46BA-B0F4-8AFAF8D9B3DE}" srcOrd="0" destOrd="0" presId="urn:microsoft.com/office/officeart/2005/8/layout/orgChart1"/>
    <dgm:cxn modelId="{9B62D2FA-41FF-4925-A643-9F73928131C6}" srcId="{AE23048C-6472-408A-8349-51ED1E3E4FB9}" destId="{5A027C40-9F53-4F45-903D-2FF2F155F8AB}" srcOrd="0" destOrd="0" parTransId="{B18F0B61-EA1E-4EFD-8F2A-18185F437DFE}" sibTransId="{7D3083A6-D1B4-4E1E-ACC5-EC12AD3CDEFB}"/>
    <dgm:cxn modelId="{37AA9B07-3352-4285-9D83-9AFFA519FBE8}" srcId="{EEE12B38-8986-4371-B6A4-6DD987B05827}" destId="{73672F5D-E78F-4520-B432-179534C159C1}" srcOrd="1" destOrd="0" parTransId="{53CB3524-201F-4527-A2BB-FE640EE76F1D}" sibTransId="{2BFA1671-38B7-442F-B728-F93F8AF452AC}"/>
    <dgm:cxn modelId="{9BDB85F8-76FE-423D-BA8F-19B94CE14C3E}" srcId="{5A027C40-9F53-4F45-903D-2FF2F155F8AB}" destId="{911A4982-BBEC-4509-9B23-A32832A05346}" srcOrd="0" destOrd="0" parTransId="{DB656F2A-27EF-4F55-B7DF-D2EDA6FD4F8E}" sibTransId="{2C480929-5C53-4528-B7A2-180DBF2938DD}"/>
    <dgm:cxn modelId="{E08377EF-C745-4712-A1BC-18AA0E7695D5}" srcId="{20CDCD88-0B39-4456-BACF-86520C875BA6}" destId="{EEE12B38-8986-4371-B6A4-6DD987B05827}" srcOrd="0" destOrd="0" parTransId="{C66B505F-D2E5-4F21-A046-6A82CCB91B2F}" sibTransId="{0072C212-9BD6-4AF4-8081-8343CC1FA7CA}"/>
    <dgm:cxn modelId="{7A837160-561E-422E-B178-A35AFBF92A8F}" type="presOf" srcId="{53CB3524-201F-4527-A2BB-FE640EE76F1D}" destId="{1C1299FE-293B-4DEE-8E0F-6210FEB01927}" srcOrd="0" destOrd="0" presId="urn:microsoft.com/office/officeart/2005/8/layout/orgChart1"/>
    <dgm:cxn modelId="{81674748-ED8D-4D66-A3AE-0F1CE81BFED5}" type="presOf" srcId="{B499F04A-334C-41E1-A287-2A256A5B0B64}" destId="{905523DF-36F5-4DB1-A7A3-8596059EB9EC}" srcOrd="1" destOrd="0" presId="urn:microsoft.com/office/officeart/2005/8/layout/orgChart1"/>
    <dgm:cxn modelId="{2B13BA2E-23FF-46BD-AC44-B15C0C0F6C2B}" type="presOf" srcId="{EFC00FE4-B9D7-46AE-853C-9808335EBF2F}" destId="{81EBD609-3E38-48EC-87DB-BF64B9B9A314}" srcOrd="1" destOrd="0" presId="urn:microsoft.com/office/officeart/2005/8/layout/orgChart1"/>
    <dgm:cxn modelId="{B224EEB2-EE75-4486-99FF-F9B5003B4FB5}" type="presOf" srcId="{AE23048C-6472-408A-8349-51ED1E3E4FB9}" destId="{C577C9CE-B3AB-4CF6-A9DD-64B8E36CA109}" srcOrd="0" destOrd="0" presId="urn:microsoft.com/office/officeart/2005/8/layout/orgChart1"/>
    <dgm:cxn modelId="{8A814DE8-6744-4A6C-BAFD-87DE779A3E7A}" type="presOf" srcId="{73672F5D-E78F-4520-B432-179534C159C1}" destId="{AE8CCB2A-42C7-4A29-A5C1-2C0FBB6EAAE8}" srcOrd="0" destOrd="0" presId="urn:microsoft.com/office/officeart/2005/8/layout/orgChart1"/>
    <dgm:cxn modelId="{0F5513EE-8535-4D92-976A-D5E30021CCB6}" type="presOf" srcId="{EEE12B38-8986-4371-B6A4-6DD987B05827}" destId="{2051F09D-8448-4B87-94FC-2E62ABE9F2C6}" srcOrd="1" destOrd="0" presId="urn:microsoft.com/office/officeart/2005/8/layout/orgChart1"/>
    <dgm:cxn modelId="{A6E984A0-CAD6-49F5-B678-C056BB87B863}" type="presOf" srcId="{5D619F1C-D246-44F7-AADF-9678FFE97E5A}" destId="{C00ECE14-C336-4569-BE4B-85003DD61624}" srcOrd="0" destOrd="0" presId="urn:microsoft.com/office/officeart/2005/8/layout/orgChart1"/>
    <dgm:cxn modelId="{EE06010A-489F-4523-BB12-8FF0394A2AFC}" type="presOf" srcId="{22DE6B18-514E-490F-8685-56B73406D681}" destId="{4D527485-97C2-4D93-9C01-E1FDE43E20BD}" srcOrd="1" destOrd="0" presId="urn:microsoft.com/office/officeart/2005/8/layout/orgChart1"/>
    <dgm:cxn modelId="{A8B11A77-4CD7-405F-AA32-49A222C51D14}" type="presOf" srcId="{D8903243-CDAD-4157-9879-CEE8425954B9}" destId="{07AB779A-37A8-4810-837C-F5EA6D16FC45}" srcOrd="1" destOrd="0" presId="urn:microsoft.com/office/officeart/2005/8/layout/orgChart1"/>
    <dgm:cxn modelId="{D2870AA3-A959-4E53-A86B-A72112127007}" type="presOf" srcId="{20CDCD88-0B39-4456-BACF-86520C875BA6}" destId="{5E608B16-56E1-4E67-8E4F-C3F6AA451722}" srcOrd="1" destOrd="0" presId="urn:microsoft.com/office/officeart/2005/8/layout/orgChart1"/>
    <dgm:cxn modelId="{CC92452C-7F93-476C-B0B2-C169DF9532ED}" type="presOf" srcId="{22DE6B18-514E-490F-8685-56B73406D681}" destId="{9EE73C55-1732-4F2D-9FED-07D2EFAD62DA}" srcOrd="0" destOrd="0" presId="urn:microsoft.com/office/officeart/2005/8/layout/orgChart1"/>
    <dgm:cxn modelId="{F58DDFBD-7A7C-4AB2-A629-760FB8B1DB2C}" type="presOf" srcId="{B499F04A-334C-41E1-A287-2A256A5B0B64}" destId="{502A4EDB-DAA1-4A28-98E6-A7F0F00F7A51}" srcOrd="0" destOrd="0" presId="urn:microsoft.com/office/officeart/2005/8/layout/orgChart1"/>
    <dgm:cxn modelId="{9A82F985-77B3-425F-BCF1-2778131FB461}" type="presOf" srcId="{92E5EA4A-A662-4FE1-972A-94A4BBD2A4E7}" destId="{07879269-FAAE-4875-BA77-9CA3EA8EAF33}" srcOrd="1" destOrd="0" presId="urn:microsoft.com/office/officeart/2005/8/layout/orgChart1"/>
    <dgm:cxn modelId="{82222ADF-6670-44FA-9B0F-5308D8DAEA58}" type="presOf" srcId="{1DF63CA6-F1BC-4825-90FF-A17C8576A1AD}" destId="{C2D3F503-A04D-4258-A704-D69C6DA28A66}" srcOrd="0" destOrd="0" presId="urn:microsoft.com/office/officeart/2005/8/layout/orgChart1"/>
    <dgm:cxn modelId="{BB97A646-C86D-4376-AFAA-F2EC2905343E}" type="presOf" srcId="{AE23048C-6472-408A-8349-51ED1E3E4FB9}" destId="{DEC4D22E-B9D8-44E6-9558-F122622C975A}" srcOrd="1" destOrd="0" presId="urn:microsoft.com/office/officeart/2005/8/layout/orgChart1"/>
    <dgm:cxn modelId="{9D3EB899-128D-41AA-A9A8-DC0565E9F138}" type="presParOf" srcId="{C00ECE14-C336-4569-BE4B-85003DD61624}" destId="{8CB56E9F-D5A6-42B1-8E13-4248E17DF4FF}" srcOrd="0" destOrd="0" presId="urn:microsoft.com/office/officeart/2005/8/layout/orgChart1"/>
    <dgm:cxn modelId="{1CE92B77-16FC-40B1-BCF3-AEBBBD519132}" type="presParOf" srcId="{8CB56E9F-D5A6-42B1-8E13-4248E17DF4FF}" destId="{FBB1B128-49DC-4CAD-9B2E-EC59A15E5F0D}" srcOrd="0" destOrd="0" presId="urn:microsoft.com/office/officeart/2005/8/layout/orgChart1"/>
    <dgm:cxn modelId="{8FC76D83-8903-40C2-9955-85A1CCB17428}" type="presParOf" srcId="{FBB1B128-49DC-4CAD-9B2E-EC59A15E5F0D}" destId="{66DA970B-F159-446D-B53D-EA59A2B10007}" srcOrd="0" destOrd="0" presId="urn:microsoft.com/office/officeart/2005/8/layout/orgChart1"/>
    <dgm:cxn modelId="{0AD7200A-B5B9-4D8E-B518-676D41380E77}" type="presParOf" srcId="{FBB1B128-49DC-4CAD-9B2E-EC59A15E5F0D}" destId="{5E608B16-56E1-4E67-8E4F-C3F6AA451722}" srcOrd="1" destOrd="0" presId="urn:microsoft.com/office/officeart/2005/8/layout/orgChart1"/>
    <dgm:cxn modelId="{A32F69D6-D272-474B-A04E-118294DC8A07}" type="presParOf" srcId="{8CB56E9F-D5A6-42B1-8E13-4248E17DF4FF}" destId="{D0EF1804-9B04-465A-87F2-B5FF726D43D6}" srcOrd="1" destOrd="0" presId="urn:microsoft.com/office/officeart/2005/8/layout/orgChart1"/>
    <dgm:cxn modelId="{13FEB1AE-70A7-4C68-90F7-A61598BF74AB}" type="presParOf" srcId="{D0EF1804-9B04-465A-87F2-B5FF726D43D6}" destId="{4694B3D5-8AA5-4E5F-822A-1D5C6B31C5B7}" srcOrd="0" destOrd="0" presId="urn:microsoft.com/office/officeart/2005/8/layout/orgChart1"/>
    <dgm:cxn modelId="{39BA10D0-906B-4899-A42E-AA8537539299}" type="presParOf" srcId="{D0EF1804-9B04-465A-87F2-B5FF726D43D6}" destId="{53A3B931-F82C-4FB8-B086-FCD973030D2D}" srcOrd="1" destOrd="0" presId="urn:microsoft.com/office/officeart/2005/8/layout/orgChart1"/>
    <dgm:cxn modelId="{DAF2C30A-84FF-4A09-ACCC-629ADDE82114}" type="presParOf" srcId="{53A3B931-F82C-4FB8-B086-FCD973030D2D}" destId="{5F1CC034-F750-42ED-84CD-AA51D5340FD3}" srcOrd="0" destOrd="0" presId="urn:microsoft.com/office/officeart/2005/8/layout/orgChart1"/>
    <dgm:cxn modelId="{C96E1F54-9767-4EEC-928F-4006C1999F36}" type="presParOf" srcId="{5F1CC034-F750-42ED-84CD-AA51D5340FD3}" destId="{E50BFD30-5F80-4BFC-ABB3-BF453FE3F01D}" srcOrd="0" destOrd="0" presId="urn:microsoft.com/office/officeart/2005/8/layout/orgChart1"/>
    <dgm:cxn modelId="{00FB5F6F-73B1-4363-B7D0-68A67E3B978A}" type="presParOf" srcId="{5F1CC034-F750-42ED-84CD-AA51D5340FD3}" destId="{2051F09D-8448-4B87-94FC-2E62ABE9F2C6}" srcOrd="1" destOrd="0" presId="urn:microsoft.com/office/officeart/2005/8/layout/orgChart1"/>
    <dgm:cxn modelId="{804556AA-D1FF-4561-AA09-C604EC7610EB}" type="presParOf" srcId="{53A3B931-F82C-4FB8-B086-FCD973030D2D}" destId="{C0537323-A20A-4720-8D10-51E2A8FE8765}" srcOrd="1" destOrd="0" presId="urn:microsoft.com/office/officeart/2005/8/layout/orgChart1"/>
    <dgm:cxn modelId="{A0EB6C90-4E66-4D46-9103-61F89D64959F}" type="presParOf" srcId="{C0537323-A20A-4720-8D10-51E2A8FE8765}" destId="{D2526887-F5DE-42FE-BF80-29A3F1FA5B57}" srcOrd="0" destOrd="0" presId="urn:microsoft.com/office/officeart/2005/8/layout/orgChart1"/>
    <dgm:cxn modelId="{246AC8C5-4F54-408F-A1EC-DF558976BE79}" type="presParOf" srcId="{C0537323-A20A-4720-8D10-51E2A8FE8765}" destId="{7B0E91D3-CFD8-47D3-B30F-6FE292B007AC}" srcOrd="1" destOrd="0" presId="urn:microsoft.com/office/officeart/2005/8/layout/orgChart1"/>
    <dgm:cxn modelId="{C6CA2399-E27C-438B-B6F1-88723D1AD6A6}" type="presParOf" srcId="{7B0E91D3-CFD8-47D3-B30F-6FE292B007AC}" destId="{E8C50134-32E6-4FE9-A52B-2DF3E5D0E5CD}" srcOrd="0" destOrd="0" presId="urn:microsoft.com/office/officeart/2005/8/layout/orgChart1"/>
    <dgm:cxn modelId="{32C12FA3-7A01-43E8-A8D5-DDCA79B2BA41}" type="presParOf" srcId="{E8C50134-32E6-4FE9-A52B-2DF3E5D0E5CD}" destId="{C577C9CE-B3AB-4CF6-A9DD-64B8E36CA109}" srcOrd="0" destOrd="0" presId="urn:microsoft.com/office/officeart/2005/8/layout/orgChart1"/>
    <dgm:cxn modelId="{E7FECD35-8472-482E-A73A-A065E15965EC}" type="presParOf" srcId="{E8C50134-32E6-4FE9-A52B-2DF3E5D0E5CD}" destId="{DEC4D22E-B9D8-44E6-9558-F122622C975A}" srcOrd="1" destOrd="0" presId="urn:microsoft.com/office/officeart/2005/8/layout/orgChart1"/>
    <dgm:cxn modelId="{CD741BC1-4ADE-460D-9F3B-46E713EFD870}" type="presParOf" srcId="{7B0E91D3-CFD8-47D3-B30F-6FE292B007AC}" destId="{BFA38D4E-FDB0-470B-81AE-1A33713DFF64}" srcOrd="1" destOrd="0" presId="urn:microsoft.com/office/officeart/2005/8/layout/orgChart1"/>
    <dgm:cxn modelId="{387EE8CA-0FF0-46D3-BF24-598186121362}" type="presParOf" srcId="{BFA38D4E-FDB0-470B-81AE-1A33713DFF64}" destId="{F250D64F-3CD4-46BA-B0F4-8AFAF8D9B3DE}" srcOrd="0" destOrd="0" presId="urn:microsoft.com/office/officeart/2005/8/layout/orgChart1"/>
    <dgm:cxn modelId="{A9103E65-FC6F-41C0-8CDC-C324175F3803}" type="presParOf" srcId="{BFA38D4E-FDB0-470B-81AE-1A33713DFF64}" destId="{67B52BE8-850F-4F71-8BB7-AC93CD65FC5C}" srcOrd="1" destOrd="0" presId="urn:microsoft.com/office/officeart/2005/8/layout/orgChart1"/>
    <dgm:cxn modelId="{C3006D92-E5C9-4C33-AEEB-69ADFA501D02}" type="presParOf" srcId="{67B52BE8-850F-4F71-8BB7-AC93CD65FC5C}" destId="{F3010737-19D1-4B1D-8F7F-70013334C131}" srcOrd="0" destOrd="0" presId="urn:microsoft.com/office/officeart/2005/8/layout/orgChart1"/>
    <dgm:cxn modelId="{209BB969-BBC4-497D-B1F9-9A4B30119EDE}" type="presParOf" srcId="{F3010737-19D1-4B1D-8F7F-70013334C131}" destId="{0393CBE7-EE82-4F82-B073-DE84E61E9CD6}" srcOrd="0" destOrd="0" presId="urn:microsoft.com/office/officeart/2005/8/layout/orgChart1"/>
    <dgm:cxn modelId="{C485039E-0BCE-4CDC-AB80-5B8AFB14FABF}" type="presParOf" srcId="{F3010737-19D1-4B1D-8F7F-70013334C131}" destId="{3DB13FB7-EC2B-439C-B6AC-3C334786EDD7}" srcOrd="1" destOrd="0" presId="urn:microsoft.com/office/officeart/2005/8/layout/orgChart1"/>
    <dgm:cxn modelId="{9B8324D2-84AA-4347-9E2D-55B058AFD5C5}" type="presParOf" srcId="{67B52BE8-850F-4F71-8BB7-AC93CD65FC5C}" destId="{AD7FCE29-B328-42A6-BA53-202B2B6EDBB8}" srcOrd="1" destOrd="0" presId="urn:microsoft.com/office/officeart/2005/8/layout/orgChart1"/>
    <dgm:cxn modelId="{4547308C-C54D-4E72-AA02-43B408018979}" type="presParOf" srcId="{AD7FCE29-B328-42A6-BA53-202B2B6EDBB8}" destId="{A50B68B3-D696-402C-A690-753D60E5A769}" srcOrd="0" destOrd="0" presId="urn:microsoft.com/office/officeart/2005/8/layout/orgChart1"/>
    <dgm:cxn modelId="{12F07447-F1A4-4FC6-BC06-9666F8953AF5}" type="presParOf" srcId="{AD7FCE29-B328-42A6-BA53-202B2B6EDBB8}" destId="{AABD140F-0866-4962-8EB2-A9CE7D918157}" srcOrd="1" destOrd="0" presId="urn:microsoft.com/office/officeart/2005/8/layout/orgChart1"/>
    <dgm:cxn modelId="{0546600B-563E-48CB-9719-411228089986}" type="presParOf" srcId="{AABD140F-0866-4962-8EB2-A9CE7D918157}" destId="{05F69CFB-64A7-45E3-90C5-0816413A6C48}" srcOrd="0" destOrd="0" presId="urn:microsoft.com/office/officeart/2005/8/layout/orgChart1"/>
    <dgm:cxn modelId="{44936829-EE3D-4C49-8F0A-63ED7C3F8CCE}" type="presParOf" srcId="{05F69CFB-64A7-45E3-90C5-0816413A6C48}" destId="{F320B88A-58F7-40A6-8C99-86E51950085D}" srcOrd="0" destOrd="0" presId="urn:microsoft.com/office/officeart/2005/8/layout/orgChart1"/>
    <dgm:cxn modelId="{784E75B7-D010-48F3-9DD5-27A97E3FAECB}" type="presParOf" srcId="{05F69CFB-64A7-45E3-90C5-0816413A6C48}" destId="{FD9FC2A4-E1EA-47D4-8402-3F8E5DE1FB48}" srcOrd="1" destOrd="0" presId="urn:microsoft.com/office/officeart/2005/8/layout/orgChart1"/>
    <dgm:cxn modelId="{CAFC358C-A48C-4A0C-82CC-AA9913DF4D85}" type="presParOf" srcId="{AABD140F-0866-4962-8EB2-A9CE7D918157}" destId="{C9C34AE7-EFA4-4D05-B4AA-87B5894ED340}" srcOrd="1" destOrd="0" presId="urn:microsoft.com/office/officeart/2005/8/layout/orgChart1"/>
    <dgm:cxn modelId="{63765FEE-BE62-47B8-AFDC-8BE4508D08F6}" type="presParOf" srcId="{AABD140F-0866-4962-8EB2-A9CE7D918157}" destId="{7259D369-FE24-4004-A2FE-36F241B35E27}" srcOrd="2" destOrd="0" presId="urn:microsoft.com/office/officeart/2005/8/layout/orgChart1"/>
    <dgm:cxn modelId="{16DBAC85-08CE-43E6-925D-02E8423BCD70}" type="presParOf" srcId="{67B52BE8-850F-4F71-8BB7-AC93CD65FC5C}" destId="{ECD54005-0709-4427-8FB2-01E5DC57896F}" srcOrd="2" destOrd="0" presId="urn:microsoft.com/office/officeart/2005/8/layout/orgChart1"/>
    <dgm:cxn modelId="{1C3728CC-9C09-40A1-8C9E-8787C3860032}" type="presParOf" srcId="{BFA38D4E-FDB0-470B-81AE-1A33713DFF64}" destId="{36342498-715E-4A5E-9234-B7861DAF2730}" srcOrd="2" destOrd="0" presId="urn:microsoft.com/office/officeart/2005/8/layout/orgChart1"/>
    <dgm:cxn modelId="{E20654A5-06C3-4A82-9497-F636533B4692}" type="presParOf" srcId="{BFA38D4E-FDB0-470B-81AE-1A33713DFF64}" destId="{9615A1B2-99AF-4B3B-9E1B-27F7D912A3A9}" srcOrd="3" destOrd="0" presId="urn:microsoft.com/office/officeart/2005/8/layout/orgChart1"/>
    <dgm:cxn modelId="{5A073316-2437-4314-A9DD-67BAC8329FB4}" type="presParOf" srcId="{9615A1B2-99AF-4B3B-9E1B-27F7D912A3A9}" destId="{52AB917D-F898-4133-AC05-A5930CB8BAC2}" srcOrd="0" destOrd="0" presId="urn:microsoft.com/office/officeart/2005/8/layout/orgChart1"/>
    <dgm:cxn modelId="{43AB95A4-9357-4998-9580-4F9675805AAC}" type="presParOf" srcId="{52AB917D-F898-4133-AC05-A5930CB8BAC2}" destId="{1DCC0E4A-9D36-4DD0-A144-B6FB26FB58EE}" srcOrd="0" destOrd="0" presId="urn:microsoft.com/office/officeart/2005/8/layout/orgChart1"/>
    <dgm:cxn modelId="{2A6080E9-5D28-45CF-BF4F-92FB9BB9A882}" type="presParOf" srcId="{52AB917D-F898-4133-AC05-A5930CB8BAC2}" destId="{07879269-FAAE-4875-BA77-9CA3EA8EAF33}" srcOrd="1" destOrd="0" presId="urn:microsoft.com/office/officeart/2005/8/layout/orgChart1"/>
    <dgm:cxn modelId="{48E5AB2B-B777-4E03-9D91-D87BF18C4BBD}" type="presParOf" srcId="{9615A1B2-99AF-4B3B-9E1B-27F7D912A3A9}" destId="{57D0E607-C0F3-449E-9B4B-1D7FE44D3772}" srcOrd="1" destOrd="0" presId="urn:microsoft.com/office/officeart/2005/8/layout/orgChart1"/>
    <dgm:cxn modelId="{F22A1D38-0AFF-4392-BA79-4CA67A8001B9}" type="presParOf" srcId="{57D0E607-C0F3-449E-9B4B-1D7FE44D3772}" destId="{75536215-3FDB-4B5E-B7B3-DA6D7743E1CC}" srcOrd="0" destOrd="0" presId="urn:microsoft.com/office/officeart/2005/8/layout/orgChart1"/>
    <dgm:cxn modelId="{ED461B22-5974-4C2E-839B-589110A5194F}" type="presParOf" srcId="{57D0E607-C0F3-449E-9B4B-1D7FE44D3772}" destId="{C9FA51A5-E35F-4345-90CF-EE29B57FE8FE}" srcOrd="1" destOrd="0" presId="urn:microsoft.com/office/officeart/2005/8/layout/orgChart1"/>
    <dgm:cxn modelId="{5E75A2B0-3967-43BF-9DD9-C7D1C05FFE53}" type="presParOf" srcId="{C9FA51A5-E35F-4345-90CF-EE29B57FE8FE}" destId="{88782C5E-073A-4B40-B2C4-3081C905756A}" srcOrd="0" destOrd="0" presId="urn:microsoft.com/office/officeart/2005/8/layout/orgChart1"/>
    <dgm:cxn modelId="{1CD9BE79-12B2-4831-A3E7-FBB1AA12FA65}" type="presParOf" srcId="{88782C5E-073A-4B40-B2C4-3081C905756A}" destId="{9EE73C55-1732-4F2D-9FED-07D2EFAD62DA}" srcOrd="0" destOrd="0" presId="urn:microsoft.com/office/officeart/2005/8/layout/orgChart1"/>
    <dgm:cxn modelId="{86C6CF6E-C0BC-48D8-AAE4-BF829C6423B2}" type="presParOf" srcId="{88782C5E-073A-4B40-B2C4-3081C905756A}" destId="{4D527485-97C2-4D93-9C01-E1FDE43E20BD}" srcOrd="1" destOrd="0" presId="urn:microsoft.com/office/officeart/2005/8/layout/orgChart1"/>
    <dgm:cxn modelId="{FFE518FD-3A22-4363-8DA9-D5728CD054E8}" type="presParOf" srcId="{C9FA51A5-E35F-4345-90CF-EE29B57FE8FE}" destId="{104B9BA8-6F04-48EB-9BF6-BDC9016E4D23}" srcOrd="1" destOrd="0" presId="urn:microsoft.com/office/officeart/2005/8/layout/orgChart1"/>
    <dgm:cxn modelId="{28AF61C3-D3B5-430E-82F7-79BF5E909C06}" type="presParOf" srcId="{C9FA51A5-E35F-4345-90CF-EE29B57FE8FE}" destId="{8614A873-CEC0-4842-8E4E-E8458E212D9F}" srcOrd="2" destOrd="0" presId="urn:microsoft.com/office/officeart/2005/8/layout/orgChart1"/>
    <dgm:cxn modelId="{7C16972B-BCDC-43AB-AF2D-62DF2BA88DF0}" type="presParOf" srcId="{57D0E607-C0F3-449E-9B4B-1D7FE44D3772}" destId="{272ADB83-E742-4F05-B35F-BF7F1E2C4923}" srcOrd="2" destOrd="0" presId="urn:microsoft.com/office/officeart/2005/8/layout/orgChart1"/>
    <dgm:cxn modelId="{2610BC41-255E-4452-AB50-DBFB228AEE73}" type="presParOf" srcId="{57D0E607-C0F3-449E-9B4B-1D7FE44D3772}" destId="{F85DCB37-CB81-44DA-87E4-C9487811AB8D}" srcOrd="3" destOrd="0" presId="urn:microsoft.com/office/officeart/2005/8/layout/orgChart1"/>
    <dgm:cxn modelId="{024DDB78-8E9D-445C-BDC3-4F68E1B7BC9F}" type="presParOf" srcId="{F85DCB37-CB81-44DA-87E4-C9487811AB8D}" destId="{3E37FA7B-51CA-4D46-8B2E-E6E59D23AB89}" srcOrd="0" destOrd="0" presId="urn:microsoft.com/office/officeart/2005/8/layout/orgChart1"/>
    <dgm:cxn modelId="{66FE488C-5796-43F4-86E7-B7D87B85C896}" type="presParOf" srcId="{3E37FA7B-51CA-4D46-8B2E-E6E59D23AB89}" destId="{0DA384B3-BC1F-4CD3-899A-434E3203FEB7}" srcOrd="0" destOrd="0" presId="urn:microsoft.com/office/officeart/2005/8/layout/orgChart1"/>
    <dgm:cxn modelId="{190FE70A-EBD4-41D1-9D9A-76066EB4012B}" type="presParOf" srcId="{3E37FA7B-51CA-4D46-8B2E-E6E59D23AB89}" destId="{81EBD609-3E38-48EC-87DB-BF64B9B9A314}" srcOrd="1" destOrd="0" presId="urn:microsoft.com/office/officeart/2005/8/layout/orgChart1"/>
    <dgm:cxn modelId="{8F067296-C730-4044-84BA-C6C10A73DE07}" type="presParOf" srcId="{F85DCB37-CB81-44DA-87E4-C9487811AB8D}" destId="{2E3F43F0-B8F8-44A1-8101-E0DA8E0CDB9F}" srcOrd="1" destOrd="0" presId="urn:microsoft.com/office/officeart/2005/8/layout/orgChart1"/>
    <dgm:cxn modelId="{3A7AE52C-3086-4727-B2D0-2DB9BB35172B}" type="presParOf" srcId="{F85DCB37-CB81-44DA-87E4-C9487811AB8D}" destId="{3473C4C9-3E5C-4CEC-A660-5825661DCD31}" srcOrd="2" destOrd="0" presId="urn:microsoft.com/office/officeart/2005/8/layout/orgChart1"/>
    <dgm:cxn modelId="{144FEDFE-93A4-4BD9-A103-D166D66AF207}" type="presParOf" srcId="{9615A1B2-99AF-4B3B-9E1B-27F7D912A3A9}" destId="{931BA421-DA19-4F4F-B729-1B10C7F2309B}" srcOrd="2" destOrd="0" presId="urn:microsoft.com/office/officeart/2005/8/layout/orgChart1"/>
    <dgm:cxn modelId="{5D3708D8-75AE-4199-98BA-29525136D6E5}" type="presParOf" srcId="{7B0E91D3-CFD8-47D3-B30F-6FE292B007AC}" destId="{F68A4F36-F87C-4F84-A150-1D27753C3275}" srcOrd="2" destOrd="0" presId="urn:microsoft.com/office/officeart/2005/8/layout/orgChart1"/>
    <dgm:cxn modelId="{0B9B8FED-5E0B-4779-AB17-17F930945A5E}" type="presParOf" srcId="{C0537323-A20A-4720-8D10-51E2A8FE8765}" destId="{1C1299FE-293B-4DEE-8E0F-6210FEB01927}" srcOrd="2" destOrd="0" presId="urn:microsoft.com/office/officeart/2005/8/layout/orgChart1"/>
    <dgm:cxn modelId="{C3028078-69A0-46D4-9B04-8808C6A79FBA}" type="presParOf" srcId="{C0537323-A20A-4720-8D10-51E2A8FE8765}" destId="{267F40BF-DF4D-40CC-B469-211B00EA1CED}" srcOrd="3" destOrd="0" presId="urn:microsoft.com/office/officeart/2005/8/layout/orgChart1"/>
    <dgm:cxn modelId="{3E230F83-7DFA-474F-80C6-971466599A61}" type="presParOf" srcId="{267F40BF-DF4D-40CC-B469-211B00EA1CED}" destId="{89588D95-C33D-456F-A7A5-568104A65C63}" srcOrd="0" destOrd="0" presId="urn:microsoft.com/office/officeart/2005/8/layout/orgChart1"/>
    <dgm:cxn modelId="{8A0A65A7-C865-4553-B78A-295EF2217CAB}" type="presParOf" srcId="{89588D95-C33D-456F-A7A5-568104A65C63}" destId="{AE8CCB2A-42C7-4A29-A5C1-2C0FBB6EAAE8}" srcOrd="0" destOrd="0" presId="urn:microsoft.com/office/officeart/2005/8/layout/orgChart1"/>
    <dgm:cxn modelId="{2F21705E-5C9A-47B2-BFEA-F6695DD77B78}" type="presParOf" srcId="{89588D95-C33D-456F-A7A5-568104A65C63}" destId="{9A04B1CD-052E-474B-A91E-72A14EA57937}" srcOrd="1" destOrd="0" presId="urn:microsoft.com/office/officeart/2005/8/layout/orgChart1"/>
    <dgm:cxn modelId="{11363900-6B14-4882-B9F5-2EF67CE44007}" type="presParOf" srcId="{267F40BF-DF4D-40CC-B469-211B00EA1CED}" destId="{A6212A43-209A-4859-B7F0-6E4D69D1E66D}" srcOrd="1" destOrd="0" presId="urn:microsoft.com/office/officeart/2005/8/layout/orgChart1"/>
    <dgm:cxn modelId="{FF9F9CD4-FA55-4DF0-B267-ED1A16F3A197}" type="presParOf" srcId="{A6212A43-209A-4859-B7F0-6E4D69D1E66D}" destId="{3850B68D-2FE1-47D5-A26D-BAB7F0E0163B}" srcOrd="0" destOrd="0" presId="urn:microsoft.com/office/officeart/2005/8/layout/orgChart1"/>
    <dgm:cxn modelId="{6C37317D-AB24-4671-A033-E0A5C50B93E2}" type="presParOf" srcId="{A6212A43-209A-4859-B7F0-6E4D69D1E66D}" destId="{B979671B-CF06-441D-A964-881702FD722F}" srcOrd="1" destOrd="0" presId="urn:microsoft.com/office/officeart/2005/8/layout/orgChart1"/>
    <dgm:cxn modelId="{6C98C6EF-1672-4CC0-A8A5-EFC2E3A605D1}" type="presParOf" srcId="{B979671B-CF06-441D-A964-881702FD722F}" destId="{8C1FB08A-A810-42ED-80C8-AE5512A8711F}" srcOrd="0" destOrd="0" presId="urn:microsoft.com/office/officeart/2005/8/layout/orgChart1"/>
    <dgm:cxn modelId="{5A2F2CBC-92FE-4EEE-82FC-E90D48A9EC20}" type="presParOf" srcId="{8C1FB08A-A810-42ED-80C8-AE5512A8711F}" destId="{502A4EDB-DAA1-4A28-98E6-A7F0F00F7A51}" srcOrd="0" destOrd="0" presId="urn:microsoft.com/office/officeart/2005/8/layout/orgChart1"/>
    <dgm:cxn modelId="{1B90A015-449E-43C6-B2CD-904BB5058D8B}" type="presParOf" srcId="{8C1FB08A-A810-42ED-80C8-AE5512A8711F}" destId="{905523DF-36F5-4DB1-A7A3-8596059EB9EC}" srcOrd="1" destOrd="0" presId="urn:microsoft.com/office/officeart/2005/8/layout/orgChart1"/>
    <dgm:cxn modelId="{0A6990BD-1D7D-43CD-84D2-020C3051B1AF}" type="presParOf" srcId="{B979671B-CF06-441D-A964-881702FD722F}" destId="{C79B0150-E0C5-4AD2-8FC5-738435579EE6}" srcOrd="1" destOrd="0" presId="urn:microsoft.com/office/officeart/2005/8/layout/orgChart1"/>
    <dgm:cxn modelId="{0802B2BA-803F-4DA2-93FA-DE2E2806CA4C}" type="presParOf" srcId="{B979671B-CF06-441D-A964-881702FD722F}" destId="{6E39CA8B-98A6-4933-8B35-3C9C427D3EAA}" srcOrd="2" destOrd="0" presId="urn:microsoft.com/office/officeart/2005/8/layout/orgChart1"/>
    <dgm:cxn modelId="{94B074C0-117A-4915-BD29-32AD4E11D9DA}" type="presParOf" srcId="{A6212A43-209A-4859-B7F0-6E4D69D1E66D}" destId="{C2D3F503-A04D-4258-A704-D69C6DA28A66}" srcOrd="2" destOrd="0" presId="urn:microsoft.com/office/officeart/2005/8/layout/orgChart1"/>
    <dgm:cxn modelId="{A108B956-FB16-4CF7-9A71-21569994DDD9}" type="presParOf" srcId="{A6212A43-209A-4859-B7F0-6E4D69D1E66D}" destId="{29BBF57D-1AD3-48FD-A434-D5DF3673410B}" srcOrd="3" destOrd="0" presId="urn:microsoft.com/office/officeart/2005/8/layout/orgChart1"/>
    <dgm:cxn modelId="{98CE0A55-8914-496C-98BA-FF0BFCCBD714}" type="presParOf" srcId="{29BBF57D-1AD3-48FD-A434-D5DF3673410B}" destId="{75D0AD11-E177-4724-9BD3-531E012AF163}" srcOrd="0" destOrd="0" presId="urn:microsoft.com/office/officeart/2005/8/layout/orgChart1"/>
    <dgm:cxn modelId="{A1CB6EED-F26F-4863-A3A9-9C8483AEBDA3}" type="presParOf" srcId="{75D0AD11-E177-4724-9BD3-531E012AF163}" destId="{367120A6-7165-43B8-8503-A2FE9228E195}" srcOrd="0" destOrd="0" presId="urn:microsoft.com/office/officeart/2005/8/layout/orgChart1"/>
    <dgm:cxn modelId="{88FFD5E3-F062-4A1F-8E10-5DFA4244481E}" type="presParOf" srcId="{75D0AD11-E177-4724-9BD3-531E012AF163}" destId="{07AB779A-37A8-4810-837C-F5EA6D16FC45}" srcOrd="1" destOrd="0" presId="urn:microsoft.com/office/officeart/2005/8/layout/orgChart1"/>
    <dgm:cxn modelId="{412AFF60-01F7-48F5-BD55-44EED50C2001}" type="presParOf" srcId="{29BBF57D-1AD3-48FD-A434-D5DF3673410B}" destId="{07C62868-ADBA-48C8-A8C7-5FB7C366C8F2}" srcOrd="1" destOrd="0" presId="urn:microsoft.com/office/officeart/2005/8/layout/orgChart1"/>
    <dgm:cxn modelId="{FE9CA2C7-9955-40BC-8179-564E15425189}" type="presParOf" srcId="{29BBF57D-1AD3-48FD-A434-D5DF3673410B}" destId="{5F2D1D8B-1FC9-4AEE-8330-B9C0A4F4E53F}" srcOrd="2" destOrd="0" presId="urn:microsoft.com/office/officeart/2005/8/layout/orgChart1"/>
    <dgm:cxn modelId="{735EBD28-B35D-4229-A5F6-A3CC40B968BF}" type="presParOf" srcId="{267F40BF-DF4D-40CC-B469-211B00EA1CED}" destId="{D6AB7788-82B7-489D-BC05-FAEAA276E73A}" srcOrd="2" destOrd="0" presId="urn:microsoft.com/office/officeart/2005/8/layout/orgChart1"/>
    <dgm:cxn modelId="{42B929D6-C664-4F4D-8962-4D36F76129F7}" type="presParOf" srcId="{53A3B931-F82C-4FB8-B086-FCD973030D2D}" destId="{8BD650A0-0D7F-4315-9D18-9A2B0E7EBABB}" srcOrd="2" destOrd="0" presId="urn:microsoft.com/office/officeart/2005/8/layout/orgChart1"/>
    <dgm:cxn modelId="{51354A08-E02F-43EB-B7B5-F25C49B80728}" type="presParOf" srcId="{8CB56E9F-D5A6-42B1-8E13-4248E17DF4FF}" destId="{3E0B4D30-9522-413F-94C7-38CC4AE12AA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E167FF-F904-4BB5-9360-06A5791D129E}">
      <dsp:nvSpPr>
        <dsp:cNvPr id="0" name=""/>
        <dsp:cNvSpPr/>
      </dsp:nvSpPr>
      <dsp:spPr>
        <a:xfrm>
          <a:off x="0" y="0"/>
          <a:ext cx="81280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411BDE-27E8-4B45-9A9A-38869137E5DB}">
      <dsp:nvSpPr>
        <dsp:cNvPr id="0" name=""/>
        <dsp:cNvSpPr/>
      </dsp:nvSpPr>
      <dsp:spPr>
        <a:xfrm>
          <a:off x="0" y="0"/>
          <a:ext cx="1625600" cy="5418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b="1" kern="1200" dirty="0" smtClean="0">
              <a:latin typeface="Times New Roman" panose="02020603050405020304" pitchFamily="18" charset="0"/>
              <a:cs typeface="Times New Roman" panose="02020603050405020304" pitchFamily="18" charset="0"/>
            </a:rPr>
            <a:t>CÁC NHIỆM VỤ CẦN THỰC HIỆN TRONG CHƯƠNG TRÌNH:</a:t>
          </a:r>
          <a:endParaRPr lang="en-US" sz="2400" kern="1200" dirty="0"/>
        </a:p>
      </dsp:txBody>
      <dsp:txXfrm>
        <a:off x="0" y="0"/>
        <a:ext cx="1625600" cy="5418667"/>
      </dsp:txXfrm>
    </dsp:sp>
    <dsp:sp modelId="{154A7F8D-72B5-40C9-8FF0-8C57C173FE16}">
      <dsp:nvSpPr>
        <dsp:cNvPr id="0" name=""/>
        <dsp:cNvSpPr/>
      </dsp:nvSpPr>
      <dsp:spPr>
        <a:xfrm>
          <a:off x="1747520" y="84666"/>
          <a:ext cx="6380480" cy="1693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en-US" sz="3400" kern="1200" dirty="0" smtClean="0">
              <a:latin typeface="Times New Roman" panose="02020603050405020304" pitchFamily="18" charset="0"/>
              <a:cs typeface="Times New Roman" panose="02020603050405020304" pitchFamily="18" charset="0"/>
            </a:rPr>
            <a:t>Input capture </a:t>
          </a:r>
          <a:r>
            <a:rPr lang="en-US" sz="3400" kern="1200" dirty="0" err="1" smtClean="0">
              <a:latin typeface="Times New Roman" panose="02020603050405020304" pitchFamily="18" charset="0"/>
              <a:cs typeface="Times New Roman" panose="02020603050405020304" pitchFamily="18" charset="0"/>
            </a:rPr>
            <a:t>với</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tín</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hiệu</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ngắt</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là</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sườn</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lên</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và</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xuống</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của</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tín</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hiệu</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đầu</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vào</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để</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tư</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đo</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đo</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được</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thời</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gian</a:t>
          </a:r>
          <a:r>
            <a:rPr lang="en-US" sz="3400" kern="1200" dirty="0" smtClean="0">
              <a:latin typeface="Times New Roman" panose="02020603050405020304" pitchFamily="18" charset="0"/>
              <a:cs typeface="Times New Roman" panose="02020603050405020304" pitchFamily="18" charset="0"/>
            </a:rPr>
            <a:t> </a:t>
          </a:r>
          <a:endParaRPr lang="en-US" sz="3400" kern="1200" dirty="0">
            <a:latin typeface="Times New Roman" panose="02020603050405020304" pitchFamily="18" charset="0"/>
            <a:cs typeface="Times New Roman" panose="02020603050405020304" pitchFamily="18" charset="0"/>
          </a:endParaRPr>
        </a:p>
      </dsp:txBody>
      <dsp:txXfrm>
        <a:off x="1747520" y="84666"/>
        <a:ext cx="6380480" cy="1693333"/>
      </dsp:txXfrm>
    </dsp:sp>
    <dsp:sp modelId="{31DE5A43-453E-4EE2-A426-B741955DC72A}">
      <dsp:nvSpPr>
        <dsp:cNvPr id="0" name=""/>
        <dsp:cNvSpPr/>
      </dsp:nvSpPr>
      <dsp:spPr>
        <a:xfrm>
          <a:off x="1625599" y="1778000"/>
          <a:ext cx="6502400"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F7BDD9-0984-4C3B-8C6B-F87ABF78DA80}">
      <dsp:nvSpPr>
        <dsp:cNvPr id="0" name=""/>
        <dsp:cNvSpPr/>
      </dsp:nvSpPr>
      <dsp:spPr>
        <a:xfrm>
          <a:off x="1747520" y="1862666"/>
          <a:ext cx="6380480" cy="1693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en-US" sz="3400" kern="1200" dirty="0" err="1" smtClean="0">
              <a:latin typeface="Times New Roman" panose="02020603050405020304" pitchFamily="18" charset="0"/>
              <a:cs typeface="Times New Roman" panose="02020603050405020304" pitchFamily="18" charset="0"/>
            </a:rPr>
            <a:t>Lưu</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thời</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gian</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đo</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được</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vào</a:t>
          </a:r>
          <a:r>
            <a:rPr lang="en-US" sz="3400" kern="1200" dirty="0" smtClean="0">
              <a:latin typeface="Times New Roman" panose="02020603050405020304" pitchFamily="18" charset="0"/>
              <a:cs typeface="Times New Roman" panose="02020603050405020304" pitchFamily="18" charset="0"/>
            </a:rPr>
            <a:t> 1 </a:t>
          </a:r>
          <a:r>
            <a:rPr lang="en-US" sz="3400" kern="1200" dirty="0" err="1" smtClean="0">
              <a:latin typeface="Times New Roman" panose="02020603050405020304" pitchFamily="18" charset="0"/>
              <a:cs typeface="Times New Roman" panose="02020603050405020304" pitchFamily="18" charset="0"/>
            </a:rPr>
            <a:t>mảng</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lưu</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mảng</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vào</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bộ</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nhớ</a:t>
          </a:r>
          <a:r>
            <a:rPr lang="en-US" sz="3400" kern="1200" dirty="0" smtClean="0">
              <a:latin typeface="Times New Roman" panose="02020603050405020304" pitchFamily="18" charset="0"/>
              <a:cs typeface="Times New Roman" panose="02020603050405020304" pitchFamily="18" charset="0"/>
            </a:rPr>
            <a:t> flash.</a:t>
          </a:r>
          <a:endParaRPr lang="en-US" sz="3400" kern="1200" dirty="0">
            <a:latin typeface="Times New Roman" panose="02020603050405020304" pitchFamily="18" charset="0"/>
            <a:cs typeface="Times New Roman" panose="02020603050405020304" pitchFamily="18" charset="0"/>
          </a:endParaRPr>
        </a:p>
      </dsp:txBody>
      <dsp:txXfrm>
        <a:off x="1747520" y="1862666"/>
        <a:ext cx="6380480" cy="1693333"/>
      </dsp:txXfrm>
    </dsp:sp>
    <dsp:sp modelId="{795A22A3-BFFC-48DB-A7F1-35474AE2D145}">
      <dsp:nvSpPr>
        <dsp:cNvPr id="0" name=""/>
        <dsp:cNvSpPr/>
      </dsp:nvSpPr>
      <dsp:spPr>
        <a:xfrm>
          <a:off x="1625599" y="3556000"/>
          <a:ext cx="6502400"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1A7D5F-17C9-455C-B33C-CCBC9FBE841C}">
      <dsp:nvSpPr>
        <dsp:cNvPr id="0" name=""/>
        <dsp:cNvSpPr/>
      </dsp:nvSpPr>
      <dsp:spPr>
        <a:xfrm>
          <a:off x="1747520" y="3640666"/>
          <a:ext cx="6380480" cy="1693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en-US" sz="3400" kern="1200" dirty="0" smtClean="0">
              <a:latin typeface="Times New Roman" panose="02020603050405020304" pitchFamily="18" charset="0"/>
              <a:cs typeface="Times New Roman" panose="02020603050405020304" pitchFamily="18" charset="0"/>
            </a:rPr>
            <a:t>Delay micro </a:t>
          </a:r>
          <a:r>
            <a:rPr lang="en-US" sz="3400" kern="1200" dirty="0" err="1" smtClean="0">
              <a:latin typeface="Times New Roman" panose="02020603050405020304" pitchFamily="18" charset="0"/>
              <a:cs typeface="Times New Roman" panose="02020603050405020304" pitchFamily="18" charset="0"/>
            </a:rPr>
            <a:t>giây</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bằng</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cách</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cài</a:t>
          </a:r>
          <a:r>
            <a:rPr lang="en-US" sz="3400" kern="1200" dirty="0" smtClean="0">
              <a:latin typeface="Times New Roman" panose="02020603050405020304" pitchFamily="18" charset="0"/>
              <a:cs typeface="Times New Roman" panose="02020603050405020304" pitchFamily="18" charset="0"/>
            </a:rPr>
            <a:t> </a:t>
          </a:r>
          <a:r>
            <a:rPr lang="en-US" sz="3400" kern="1200" dirty="0" err="1" smtClean="0">
              <a:latin typeface="Times New Roman" panose="02020603050405020304" pitchFamily="18" charset="0"/>
              <a:cs typeface="Times New Roman" panose="02020603050405020304" pitchFamily="18" charset="0"/>
            </a:rPr>
            <a:t>đặt</a:t>
          </a:r>
          <a:r>
            <a:rPr lang="en-US" sz="3400" kern="1200" dirty="0" smtClean="0">
              <a:latin typeface="Times New Roman" panose="02020603050405020304" pitchFamily="18" charset="0"/>
              <a:cs typeface="Times New Roman" panose="02020603050405020304" pitchFamily="18" charset="0"/>
            </a:rPr>
            <a:t> timer internal clock. </a:t>
          </a:r>
          <a:endParaRPr lang="en-US" sz="3400" kern="1200" dirty="0"/>
        </a:p>
      </dsp:txBody>
      <dsp:txXfrm>
        <a:off x="1747520" y="3640666"/>
        <a:ext cx="6380480" cy="1693333"/>
      </dsp:txXfrm>
    </dsp:sp>
    <dsp:sp modelId="{16BB6100-D598-47BB-ADD7-E57F392844B0}">
      <dsp:nvSpPr>
        <dsp:cNvPr id="0" name=""/>
        <dsp:cNvSpPr/>
      </dsp:nvSpPr>
      <dsp:spPr>
        <a:xfrm>
          <a:off x="1625599" y="5334000"/>
          <a:ext cx="6502400"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AD808-2B2B-48D2-9B62-88A7D3862D6D}">
      <dsp:nvSpPr>
        <dsp:cNvPr id="0" name=""/>
        <dsp:cNvSpPr/>
      </dsp:nvSpPr>
      <dsp:spPr>
        <a:xfrm>
          <a:off x="0" y="0"/>
          <a:ext cx="81280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DAAEBF-04C7-4969-BF67-A544D4CC430F}">
      <dsp:nvSpPr>
        <dsp:cNvPr id="0" name=""/>
        <dsp:cNvSpPr/>
      </dsp:nvSpPr>
      <dsp:spPr>
        <a:xfrm>
          <a:off x="0" y="0"/>
          <a:ext cx="1625600" cy="5418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lvl="0" algn="l" defTabSz="2000250">
            <a:lnSpc>
              <a:spcPct val="90000"/>
            </a:lnSpc>
            <a:spcBef>
              <a:spcPct val="0"/>
            </a:spcBef>
            <a:spcAft>
              <a:spcPct val="35000"/>
            </a:spcAft>
          </a:pPr>
          <a:r>
            <a:rPr lang="en-US" sz="4500" kern="1200" dirty="0" smtClean="0"/>
            <a:t>LỢI ÍCH CỦA BLE</a:t>
          </a:r>
          <a:endParaRPr lang="en-US" sz="4500" kern="1200" dirty="0"/>
        </a:p>
      </dsp:txBody>
      <dsp:txXfrm>
        <a:off x="0" y="0"/>
        <a:ext cx="1625600" cy="5418667"/>
      </dsp:txXfrm>
    </dsp:sp>
    <dsp:sp modelId="{1E7C9043-43C2-4E44-B22C-26196103E839}">
      <dsp:nvSpPr>
        <dsp:cNvPr id="0" name=""/>
        <dsp:cNvSpPr/>
      </dsp:nvSpPr>
      <dsp:spPr>
        <a:xfrm>
          <a:off x="1747520" y="84666"/>
          <a:ext cx="6380480" cy="1693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US" sz="2600" kern="1200" dirty="0" smtClean="0">
              <a:latin typeface="Times New Roman" panose="02020603050405020304" pitchFamily="18" charset="0"/>
              <a:cs typeface="Times New Roman" panose="02020603050405020304" pitchFamily="18" charset="0"/>
            </a:rPr>
            <a:t>BLE LÀ 1 TRONG NHẤT CÔNG NGHỆ TRUYỀN THÔNG KHÔNG DÂY TIẾT KIỆM NĂNG LƯỢNG HIỆU QUẢ NHẤT HIỆN NAY.</a:t>
          </a:r>
          <a:endParaRPr lang="en-US" sz="2600" kern="1200" dirty="0">
            <a:latin typeface="Times New Roman" panose="02020603050405020304" pitchFamily="18" charset="0"/>
            <a:cs typeface="Times New Roman" panose="02020603050405020304" pitchFamily="18" charset="0"/>
          </a:endParaRPr>
        </a:p>
      </dsp:txBody>
      <dsp:txXfrm>
        <a:off x="1747520" y="84666"/>
        <a:ext cx="6380480" cy="1693333"/>
      </dsp:txXfrm>
    </dsp:sp>
    <dsp:sp modelId="{00B93D5D-B4AA-429F-A0DB-8DE4FD957A88}">
      <dsp:nvSpPr>
        <dsp:cNvPr id="0" name=""/>
        <dsp:cNvSpPr/>
      </dsp:nvSpPr>
      <dsp:spPr>
        <a:xfrm>
          <a:off x="1625599" y="1778000"/>
          <a:ext cx="6502400"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451B1A-8306-414E-9E4F-3189FE1FF039}">
      <dsp:nvSpPr>
        <dsp:cNvPr id="0" name=""/>
        <dsp:cNvSpPr/>
      </dsp:nvSpPr>
      <dsp:spPr>
        <a:xfrm>
          <a:off x="1747520" y="1862666"/>
          <a:ext cx="6380480" cy="1693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US" sz="2600" kern="1200" dirty="0" smtClean="0"/>
            <a:t>KHO TÀI LIỆU MỞ MIỄN PHÍ DỄ TIẾP CẬN, CỘNG ĐỒNG SỬ DỤNG LỚN. </a:t>
          </a:r>
          <a:r>
            <a:rPr lang="en-US" sz="2600" kern="1200" dirty="0" smtClean="0">
              <a:latin typeface="Times New Roman" panose="02020603050405020304" pitchFamily="18" charset="0"/>
              <a:cs typeface="Times New Roman" panose="02020603050405020304" pitchFamily="18" charset="0"/>
            </a:rPr>
            <a:t>ĐƯỢC TÍCH HỢP TRÊN NHIỀU SMARTPHONE.</a:t>
          </a:r>
          <a:endParaRPr lang="en-US" sz="2600" kern="1200" dirty="0"/>
        </a:p>
      </dsp:txBody>
      <dsp:txXfrm>
        <a:off x="1747520" y="1862666"/>
        <a:ext cx="6380480" cy="1693333"/>
      </dsp:txXfrm>
    </dsp:sp>
    <dsp:sp modelId="{5C2270CD-3C40-45D3-AEC1-26A40980DA50}">
      <dsp:nvSpPr>
        <dsp:cNvPr id="0" name=""/>
        <dsp:cNvSpPr/>
      </dsp:nvSpPr>
      <dsp:spPr>
        <a:xfrm>
          <a:off x="1625599" y="3556000"/>
          <a:ext cx="6502400"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020BE1-10F1-44FB-9CD4-16E5F0AB7721}">
      <dsp:nvSpPr>
        <dsp:cNvPr id="0" name=""/>
        <dsp:cNvSpPr/>
      </dsp:nvSpPr>
      <dsp:spPr>
        <a:xfrm>
          <a:off x="1747520" y="3640666"/>
          <a:ext cx="6380480" cy="1693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US" sz="2600" kern="1200" dirty="0" smtClean="0"/>
            <a:t>GIÁ THÀNH MODULE, CHIPSET PHẢI CHĂNG VÀ NGÀY CÀNG GIẢM NHANH.</a:t>
          </a:r>
          <a:endParaRPr lang="en-US" sz="2600" kern="1200" dirty="0"/>
        </a:p>
      </dsp:txBody>
      <dsp:txXfrm>
        <a:off x="1747520" y="3640666"/>
        <a:ext cx="6380480" cy="1693333"/>
      </dsp:txXfrm>
    </dsp:sp>
    <dsp:sp modelId="{A41BEA70-E53A-43CB-BC92-D6915550BF34}">
      <dsp:nvSpPr>
        <dsp:cNvPr id="0" name=""/>
        <dsp:cNvSpPr/>
      </dsp:nvSpPr>
      <dsp:spPr>
        <a:xfrm>
          <a:off x="1625599" y="5334000"/>
          <a:ext cx="6502400"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0D5F19-D797-4C8F-8B22-424F71326667}">
      <dsp:nvSpPr>
        <dsp:cNvPr id="0" name=""/>
        <dsp:cNvSpPr/>
      </dsp:nvSpPr>
      <dsp:spPr>
        <a:xfrm>
          <a:off x="0" y="0"/>
          <a:ext cx="896112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9EA1E8-04AB-4282-A4EB-A5B88276008C}">
      <dsp:nvSpPr>
        <dsp:cNvPr id="0" name=""/>
        <dsp:cNvSpPr/>
      </dsp:nvSpPr>
      <dsp:spPr>
        <a:xfrm>
          <a:off x="0" y="0"/>
          <a:ext cx="1792224" cy="4031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a:lnSpc>
              <a:spcPct val="90000"/>
            </a:lnSpc>
            <a:spcBef>
              <a:spcPct val="0"/>
            </a:spcBef>
            <a:spcAft>
              <a:spcPct val="35000"/>
            </a:spcAft>
          </a:pPr>
          <a:r>
            <a:rPr lang="en-US" sz="3500" kern="1200" dirty="0" smtClean="0"/>
            <a:t>2.4GHz ISM BAND</a:t>
          </a:r>
          <a:endParaRPr lang="en-US" sz="3500" kern="1200" dirty="0"/>
        </a:p>
      </dsp:txBody>
      <dsp:txXfrm>
        <a:off x="0" y="0"/>
        <a:ext cx="1792224" cy="4031311"/>
      </dsp:txXfrm>
    </dsp:sp>
    <dsp:sp modelId="{78679C9E-71F1-4BA1-8134-2591790F84A7}">
      <dsp:nvSpPr>
        <dsp:cNvPr id="0" name=""/>
        <dsp:cNvSpPr/>
      </dsp:nvSpPr>
      <dsp:spPr>
        <a:xfrm>
          <a:off x="1926640" y="62989"/>
          <a:ext cx="7034479" cy="1259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NẰM TRONG KHOẢNG 2402-2480 MHz ĐƯỢC CHIA RA LÀM 40 KÊNH, MỖI KÊNH CÁCH NHAU 2 </a:t>
          </a:r>
          <a:r>
            <a:rPr lang="en-US" sz="1600" kern="1200" dirty="0" err="1" smtClean="0"/>
            <a:t>MHz.</a:t>
          </a:r>
          <a:endParaRPr lang="en-US" sz="1600" kern="1200" dirty="0" smtClean="0"/>
        </a:p>
        <a:p>
          <a:pPr lvl="0" algn="l" defTabSz="711200">
            <a:lnSpc>
              <a:spcPct val="90000"/>
            </a:lnSpc>
            <a:spcBef>
              <a:spcPct val="0"/>
            </a:spcBef>
            <a:spcAft>
              <a:spcPct val="35000"/>
            </a:spcAft>
          </a:pPr>
          <a:r>
            <a:rPr lang="en-US" sz="1600" kern="1200" dirty="0" err="1" smtClean="0"/>
            <a:t>Giá</a:t>
          </a:r>
          <a:r>
            <a:rPr lang="en-US" sz="1600" kern="1200" dirty="0" smtClean="0"/>
            <a:t> </a:t>
          </a:r>
          <a:r>
            <a:rPr lang="en-US" sz="1600" kern="1200" dirty="0" err="1" smtClean="0"/>
            <a:t>trị</a:t>
          </a:r>
          <a:r>
            <a:rPr lang="en-US" sz="1600" kern="1200" dirty="0" smtClean="0"/>
            <a:t> </a:t>
          </a:r>
          <a:r>
            <a:rPr lang="en-US" sz="1600" kern="1200" dirty="0" err="1" smtClean="0"/>
            <a:t>tần</a:t>
          </a:r>
          <a:r>
            <a:rPr lang="en-US" sz="1600" kern="1200" dirty="0" smtClean="0"/>
            <a:t> </a:t>
          </a:r>
          <a:r>
            <a:rPr lang="en-US" sz="1600" kern="1200" dirty="0" err="1" smtClean="0"/>
            <a:t>số</a:t>
          </a:r>
          <a:r>
            <a:rPr lang="en-US" sz="1600" kern="1200" dirty="0" smtClean="0"/>
            <a:t> </a:t>
          </a:r>
          <a:r>
            <a:rPr lang="en-US" sz="1600" kern="1200" dirty="0" err="1" smtClean="0"/>
            <a:t>của</a:t>
          </a:r>
          <a:r>
            <a:rPr lang="en-US" sz="1600" kern="1200" dirty="0" smtClean="0"/>
            <a:t> </a:t>
          </a:r>
          <a:r>
            <a:rPr lang="en-US" sz="1600" kern="1200" dirty="0" err="1" smtClean="0"/>
            <a:t>mỗi</a:t>
          </a:r>
          <a:r>
            <a:rPr lang="en-US" sz="1600" kern="1200" dirty="0" smtClean="0"/>
            <a:t> </a:t>
          </a:r>
          <a:r>
            <a:rPr lang="en-US" sz="1600" kern="1200" dirty="0" err="1" smtClean="0"/>
            <a:t>kênh</a:t>
          </a:r>
          <a:r>
            <a:rPr lang="en-US" sz="1600" kern="1200" dirty="0" smtClean="0"/>
            <a:t> </a:t>
          </a:r>
          <a:r>
            <a:rPr lang="en-US" sz="1600" kern="1200" dirty="0" err="1" smtClean="0"/>
            <a:t>được</a:t>
          </a:r>
          <a:r>
            <a:rPr lang="en-US" sz="1600" kern="1200" dirty="0" smtClean="0"/>
            <a:t> </a:t>
          </a:r>
          <a:r>
            <a:rPr lang="en-US" sz="1600" kern="1200" dirty="0" err="1" smtClean="0"/>
            <a:t>tính</a:t>
          </a:r>
          <a:r>
            <a:rPr lang="en-US" sz="1600" kern="1200" dirty="0" smtClean="0"/>
            <a:t> </a:t>
          </a:r>
          <a:r>
            <a:rPr lang="en-US" sz="1600" kern="1200" dirty="0" err="1" smtClean="0"/>
            <a:t>như</a:t>
          </a:r>
          <a:r>
            <a:rPr lang="en-US" sz="1600" kern="1200" dirty="0" smtClean="0"/>
            <a:t> </a:t>
          </a:r>
          <a:r>
            <a:rPr lang="en-US" sz="1600" kern="1200" dirty="0" err="1" smtClean="0"/>
            <a:t>sau</a:t>
          </a:r>
          <a:r>
            <a:rPr lang="en-US" sz="1600" kern="1200" dirty="0" smtClean="0"/>
            <a:t>:</a:t>
          </a:r>
        </a:p>
        <a:p>
          <a:pPr lvl="0" algn="l" defTabSz="711200">
            <a:lnSpc>
              <a:spcPct val="90000"/>
            </a:lnSpc>
            <a:spcBef>
              <a:spcPct val="0"/>
            </a:spcBef>
            <a:spcAft>
              <a:spcPct val="35000"/>
            </a:spcAft>
          </a:pPr>
          <a:r>
            <a:rPr lang="en-US" sz="1600" i="1" kern="1200" dirty="0" err="1" smtClean="0"/>
            <a:t>fn</a:t>
          </a:r>
          <a:r>
            <a:rPr lang="en-US" sz="1600" i="1" kern="1200" dirty="0" smtClean="0"/>
            <a:t> = 2402 + 2*n (MHz)    </a:t>
          </a:r>
          <a:r>
            <a:rPr lang="en-US" sz="1600" i="1" kern="1200" dirty="0" err="1" smtClean="0"/>
            <a:t>với</a:t>
          </a:r>
          <a:r>
            <a:rPr lang="en-US" sz="1600" i="1" kern="1200" dirty="0" smtClean="0"/>
            <a:t>  0 &lt;= n &lt;= 39</a:t>
          </a:r>
          <a:endParaRPr lang="en-US" sz="1600" kern="1200" dirty="0"/>
        </a:p>
      </dsp:txBody>
      <dsp:txXfrm>
        <a:off x="1926640" y="62989"/>
        <a:ext cx="7034479" cy="1259784"/>
      </dsp:txXfrm>
    </dsp:sp>
    <dsp:sp modelId="{1B2F8FA4-BB8C-47AC-A01A-3E00759751B5}">
      <dsp:nvSpPr>
        <dsp:cNvPr id="0" name=""/>
        <dsp:cNvSpPr/>
      </dsp:nvSpPr>
      <dsp:spPr>
        <a:xfrm>
          <a:off x="1792224" y="1322773"/>
          <a:ext cx="7168896"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C4C0B7-1CCE-4C54-8D74-4BE2E84AE237}">
      <dsp:nvSpPr>
        <dsp:cNvPr id="0" name=""/>
        <dsp:cNvSpPr/>
      </dsp:nvSpPr>
      <dsp:spPr>
        <a:xfrm>
          <a:off x="1926640" y="1385763"/>
          <a:ext cx="7034479" cy="1259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37 KÊNH MANG DỮ LIỆU ( BEARER): </a:t>
          </a:r>
          <a:r>
            <a:rPr lang="en-US" sz="1600" kern="1200" dirty="0" err="1" smtClean="0"/>
            <a:t>ble</a:t>
          </a:r>
          <a:r>
            <a:rPr lang="en-US" sz="1600" kern="1200" dirty="0" smtClean="0"/>
            <a:t> sẽ </a:t>
          </a:r>
          <a:r>
            <a:rPr lang="en-US" sz="1600" kern="1200" dirty="0" err="1" smtClean="0"/>
            <a:t>truyền</a:t>
          </a:r>
          <a:r>
            <a:rPr lang="en-US" sz="1600" kern="1200" dirty="0" smtClean="0"/>
            <a:t> </a:t>
          </a:r>
          <a:r>
            <a:rPr lang="en-US" sz="1600" kern="1200" dirty="0" err="1" smtClean="0"/>
            <a:t>dư</a:t>
          </a:r>
          <a:r>
            <a:rPr lang="en-US" sz="1600" kern="1200" dirty="0" smtClean="0"/>
            <a:t>̃ </a:t>
          </a:r>
          <a:r>
            <a:rPr lang="en-US" sz="1600" kern="1200" dirty="0" err="1" smtClean="0"/>
            <a:t>liệu</a:t>
          </a:r>
          <a:r>
            <a:rPr lang="en-US" sz="1600" kern="1200" dirty="0" smtClean="0"/>
            <a:t> </a:t>
          </a:r>
          <a:r>
            <a:rPr lang="en-US" sz="1600" kern="1200" dirty="0" err="1" smtClean="0"/>
            <a:t>tại</a:t>
          </a:r>
          <a:r>
            <a:rPr lang="en-US" sz="1600" kern="1200" dirty="0" smtClean="0"/>
            <a:t> 1 </a:t>
          </a:r>
          <a:r>
            <a:rPr lang="en-US" sz="1600" kern="1200" dirty="0" err="1" smtClean="0"/>
            <a:t>kênh</a:t>
          </a:r>
          <a:r>
            <a:rPr lang="en-US" sz="1600" kern="1200" dirty="0" smtClean="0"/>
            <a:t> </a:t>
          </a:r>
          <a:r>
            <a:rPr lang="en-US" sz="1600" kern="1200" dirty="0" err="1" smtClean="0"/>
            <a:t>trong</a:t>
          </a:r>
          <a:r>
            <a:rPr lang="en-US" sz="1600" kern="1200" dirty="0" smtClean="0"/>
            <a:t> 1 </a:t>
          </a:r>
          <a:r>
            <a:rPr lang="en-US" sz="1600" kern="1200" dirty="0" err="1" smtClean="0"/>
            <a:t>khoảng</a:t>
          </a:r>
          <a:r>
            <a:rPr lang="en-US" sz="1600" kern="1200" dirty="0" smtClean="0"/>
            <a:t> </a:t>
          </a:r>
          <a:r>
            <a:rPr lang="en-US" sz="1600" kern="1200" dirty="0" err="1" smtClean="0"/>
            <a:t>thời</a:t>
          </a:r>
          <a:r>
            <a:rPr lang="en-US" sz="1600" kern="1200" dirty="0" smtClean="0"/>
            <a:t> </a:t>
          </a:r>
          <a:r>
            <a:rPr lang="en-US" sz="1600" kern="1200" dirty="0" err="1" smtClean="0"/>
            <a:t>gian</a:t>
          </a:r>
          <a:r>
            <a:rPr lang="en-US" sz="1600" kern="1200" dirty="0" smtClean="0"/>
            <a:t> </a:t>
          </a:r>
          <a:r>
            <a:rPr lang="en-US" sz="1600" kern="1200" dirty="0" err="1" smtClean="0"/>
            <a:t>ngắn</a:t>
          </a:r>
          <a:r>
            <a:rPr lang="en-US" sz="1600" kern="1200" dirty="0" smtClean="0"/>
            <a:t> </a:t>
          </a:r>
          <a:r>
            <a:rPr lang="en-US" sz="1600" kern="1200" dirty="0" err="1" smtClean="0"/>
            <a:t>sau</a:t>
          </a:r>
          <a:r>
            <a:rPr lang="en-US" sz="1600" kern="1200" dirty="0" smtClean="0"/>
            <a:t> </a:t>
          </a:r>
          <a:r>
            <a:rPr lang="en-US" sz="1600" kern="1200" dirty="0" err="1" smtClean="0"/>
            <a:t>đo</a:t>
          </a:r>
          <a:r>
            <a:rPr lang="en-US" sz="1600" kern="1200" dirty="0" smtClean="0"/>
            <a:t>́ sẽ </a:t>
          </a:r>
          <a:r>
            <a:rPr lang="en-US" sz="1600" kern="1200" dirty="0" err="1" smtClean="0"/>
            <a:t>nhảy</a:t>
          </a:r>
          <a:r>
            <a:rPr lang="en-US" sz="1600" kern="1200" dirty="0" smtClean="0"/>
            <a:t> sang </a:t>
          </a:r>
          <a:r>
            <a:rPr lang="en-US" sz="1600" kern="1200" dirty="0" err="1" smtClean="0"/>
            <a:t>kênh</a:t>
          </a:r>
          <a:r>
            <a:rPr lang="en-US" sz="1600" kern="1200" dirty="0" smtClean="0"/>
            <a:t> </a:t>
          </a:r>
          <a:r>
            <a:rPr lang="en-US" sz="1600" kern="1200" dirty="0" err="1" smtClean="0"/>
            <a:t>khác</a:t>
          </a:r>
          <a:r>
            <a:rPr lang="en-US" sz="1600" kern="1200" dirty="0" smtClean="0"/>
            <a:t> </a:t>
          </a:r>
          <a:r>
            <a:rPr lang="en-US" sz="1600" kern="1200" dirty="0" err="1" smtClean="0"/>
            <a:t>đê</a:t>
          </a:r>
          <a:r>
            <a:rPr lang="en-US" sz="1600" kern="1200" dirty="0" smtClean="0"/>
            <a:t>̉ </a:t>
          </a:r>
          <a:r>
            <a:rPr lang="en-US" sz="1600" kern="1200" dirty="0" err="1" smtClean="0"/>
            <a:t>truyền</a:t>
          </a:r>
          <a:r>
            <a:rPr lang="en-US" sz="1600" kern="1200" dirty="0" smtClean="0"/>
            <a:t> </a:t>
          </a:r>
          <a:r>
            <a:rPr lang="en-US" sz="1600" kern="1200" dirty="0" err="1" smtClean="0"/>
            <a:t>va</a:t>
          </a:r>
          <a:r>
            <a:rPr lang="en-US" sz="1600" kern="1200" dirty="0" smtClean="0"/>
            <a:t>̀ </a:t>
          </a:r>
          <a:r>
            <a:rPr lang="en-US" sz="1600" kern="1200" dirty="0" err="1" smtClean="0"/>
            <a:t>nhơ</a:t>
          </a:r>
          <a:r>
            <a:rPr lang="en-US" sz="1600" kern="1200" dirty="0" smtClean="0"/>
            <a:t>̀ </a:t>
          </a:r>
          <a:r>
            <a:rPr lang="en-US" sz="1600" kern="1200" dirty="0" err="1" smtClean="0"/>
            <a:t>đo</a:t>
          </a:r>
          <a:r>
            <a:rPr lang="en-US" sz="1600" kern="1200" dirty="0" smtClean="0"/>
            <a:t>́ </a:t>
          </a:r>
          <a:r>
            <a:rPr lang="en-US" sz="1600" kern="1200" dirty="0" err="1" smtClean="0"/>
            <a:t>giảm</a:t>
          </a:r>
          <a:r>
            <a:rPr lang="en-US" sz="1600" kern="1200" dirty="0" smtClean="0"/>
            <a:t> </a:t>
          </a:r>
          <a:r>
            <a:rPr lang="en-US" sz="1600" kern="1200" dirty="0" err="1" smtClean="0"/>
            <a:t>thiếu</a:t>
          </a:r>
          <a:r>
            <a:rPr lang="en-US" sz="1600" kern="1200" dirty="0" smtClean="0"/>
            <a:t> </a:t>
          </a:r>
          <a:r>
            <a:rPr lang="en-US" sz="1600" kern="1200" dirty="0" err="1" smtClean="0"/>
            <a:t>được</a:t>
          </a:r>
          <a:r>
            <a:rPr lang="en-US" sz="1600" kern="1200" dirty="0" smtClean="0"/>
            <a:t> </a:t>
          </a:r>
          <a:r>
            <a:rPr lang="en-US" sz="1600" kern="1200" dirty="0" err="1" smtClean="0"/>
            <a:t>nhiễu</a:t>
          </a:r>
          <a:r>
            <a:rPr lang="en-US" sz="1600" kern="1200" dirty="0" smtClean="0"/>
            <a:t> </a:t>
          </a:r>
          <a:r>
            <a:rPr lang="en-US" sz="1600" kern="1200" dirty="0" err="1" smtClean="0"/>
            <a:t>tư</a:t>
          </a:r>
          <a:r>
            <a:rPr lang="en-US" sz="1600" kern="1200" dirty="0" smtClean="0"/>
            <a:t>̀ </a:t>
          </a:r>
          <a:r>
            <a:rPr lang="en-US" sz="1600" kern="1200" dirty="0" err="1" smtClean="0"/>
            <a:t>các</a:t>
          </a:r>
          <a:r>
            <a:rPr lang="en-US" sz="1600" kern="1200" dirty="0" smtClean="0"/>
            <a:t> </a:t>
          </a:r>
          <a:r>
            <a:rPr lang="en-US" sz="1600" kern="1200" dirty="0" err="1" smtClean="0"/>
            <a:t>thiết</a:t>
          </a:r>
          <a:r>
            <a:rPr lang="en-US" sz="1600" kern="1200" dirty="0" smtClean="0"/>
            <a:t> bị </a:t>
          </a:r>
          <a:r>
            <a:rPr lang="en-US" sz="1600" kern="1200" dirty="0" err="1" smtClean="0"/>
            <a:t>khác</a:t>
          </a:r>
          <a:r>
            <a:rPr lang="en-US" sz="1600" kern="1200" dirty="0" smtClean="0"/>
            <a:t>.</a:t>
          </a:r>
        </a:p>
        <a:p>
          <a:pPr lvl="0" algn="l" defTabSz="711200">
            <a:lnSpc>
              <a:spcPct val="90000"/>
            </a:lnSpc>
            <a:spcBef>
              <a:spcPct val="0"/>
            </a:spcBef>
            <a:spcAft>
              <a:spcPct val="35000"/>
            </a:spcAft>
          </a:pPr>
          <a:r>
            <a:rPr lang="en-US" sz="1600" kern="1200" dirty="0" smtClean="0"/>
            <a:t>.</a:t>
          </a:r>
          <a:endParaRPr lang="en-US" sz="1600" kern="1200" dirty="0"/>
        </a:p>
      </dsp:txBody>
      <dsp:txXfrm>
        <a:off x="1926640" y="1385763"/>
        <a:ext cx="7034479" cy="1259784"/>
      </dsp:txXfrm>
    </dsp:sp>
    <dsp:sp modelId="{90F3C524-A826-46B6-BDD2-461288626D14}">
      <dsp:nvSpPr>
        <dsp:cNvPr id="0" name=""/>
        <dsp:cNvSpPr/>
      </dsp:nvSpPr>
      <dsp:spPr>
        <a:xfrm>
          <a:off x="1792224" y="2645547"/>
          <a:ext cx="7168896"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1CE22C-6411-48BE-AAD2-1FFD687C8531}">
      <dsp:nvSpPr>
        <dsp:cNvPr id="0" name=""/>
        <dsp:cNvSpPr/>
      </dsp:nvSpPr>
      <dsp:spPr>
        <a:xfrm>
          <a:off x="1926640" y="2708537"/>
          <a:ext cx="7034479" cy="1259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3 KÊNH PHÁT SÓNG ( ADVERTISEMENT): có </a:t>
          </a:r>
          <a:r>
            <a:rPr lang="en-US" sz="1600" kern="1200" dirty="0" err="1" smtClean="0"/>
            <a:t>tần</a:t>
          </a:r>
          <a:r>
            <a:rPr lang="en-US" sz="1600" kern="1200" dirty="0" smtClean="0"/>
            <a:t> </a:t>
          </a:r>
          <a:r>
            <a:rPr lang="en-US" sz="1600" kern="1200" dirty="0" err="1" smtClean="0"/>
            <a:t>sô</a:t>
          </a:r>
          <a:r>
            <a:rPr lang="en-US" sz="1600" kern="1200" dirty="0" smtClean="0"/>
            <a:t>́ 2402MHz, 2426MHz </a:t>
          </a:r>
          <a:r>
            <a:rPr lang="en-US" sz="1600" kern="1200" dirty="0" err="1" smtClean="0"/>
            <a:t>và</a:t>
          </a:r>
          <a:r>
            <a:rPr lang="en-US" sz="1600" kern="1200" dirty="0" smtClean="0"/>
            <a:t> 2480MHz. </a:t>
          </a:r>
          <a:r>
            <a:rPr lang="en-US" sz="1600" kern="1200" dirty="0" err="1" smtClean="0"/>
            <a:t>Ble</a:t>
          </a:r>
          <a:r>
            <a:rPr lang="en-US" sz="1600" kern="1200" dirty="0" smtClean="0"/>
            <a:t> sẽ </a:t>
          </a:r>
          <a:r>
            <a:rPr lang="en-US" sz="1600" kern="1200" dirty="0" err="1" smtClean="0"/>
            <a:t>gửi</a:t>
          </a:r>
          <a:r>
            <a:rPr lang="en-US" sz="1600" kern="1200" dirty="0" smtClean="0"/>
            <a:t> </a:t>
          </a:r>
          <a:r>
            <a:rPr lang="en-US" sz="1600" kern="1200" dirty="0" err="1" smtClean="0"/>
            <a:t>gói</a:t>
          </a:r>
          <a:r>
            <a:rPr lang="en-US" sz="1600" kern="1200" dirty="0" smtClean="0"/>
            <a:t> tin advertisement </a:t>
          </a:r>
          <a:r>
            <a:rPr lang="en-US" sz="1600" kern="1200" dirty="0" err="1" smtClean="0"/>
            <a:t>của</a:t>
          </a:r>
          <a:r>
            <a:rPr lang="en-US" sz="1600" kern="1200" dirty="0" smtClean="0"/>
            <a:t> nó </a:t>
          </a:r>
          <a:r>
            <a:rPr lang="en-US" sz="1600" kern="1200" dirty="0" err="1" smtClean="0"/>
            <a:t>trên</a:t>
          </a:r>
          <a:r>
            <a:rPr lang="en-US" sz="1600" kern="1200" dirty="0" smtClean="0"/>
            <a:t> </a:t>
          </a:r>
          <a:r>
            <a:rPr lang="en-US" sz="1600" kern="1200" dirty="0" err="1" smtClean="0"/>
            <a:t>các</a:t>
          </a:r>
          <a:r>
            <a:rPr lang="en-US" sz="1600" kern="1200" dirty="0" smtClean="0"/>
            <a:t> channel </a:t>
          </a:r>
          <a:r>
            <a:rPr lang="en-US" sz="1600" kern="1200" dirty="0" err="1" smtClean="0"/>
            <a:t>này</a:t>
          </a:r>
          <a:r>
            <a:rPr lang="en-US" sz="1600" kern="1200" dirty="0" smtClean="0"/>
            <a:t> </a:t>
          </a:r>
          <a:r>
            <a:rPr lang="en-US" sz="1600" kern="1200" dirty="0" err="1" smtClean="0"/>
            <a:t>đê</a:t>
          </a:r>
          <a:r>
            <a:rPr lang="en-US" sz="1600" kern="1200" dirty="0" smtClean="0"/>
            <a:t>̉ </a:t>
          </a:r>
          <a:r>
            <a:rPr lang="en-US" sz="1600" kern="1200" dirty="0" err="1" smtClean="0"/>
            <a:t>thiết</a:t>
          </a:r>
          <a:r>
            <a:rPr lang="en-US" sz="1600" kern="1200" dirty="0" smtClean="0"/>
            <a:t> bị </a:t>
          </a:r>
          <a:r>
            <a:rPr lang="en-US" sz="1600" kern="1200" dirty="0" err="1" smtClean="0"/>
            <a:t>khác</a:t>
          </a:r>
          <a:r>
            <a:rPr lang="en-US" sz="1600" kern="1200" dirty="0" smtClean="0"/>
            <a:t> </a:t>
          </a:r>
          <a:r>
            <a:rPr lang="en-US" sz="1600" kern="1200" dirty="0" err="1" smtClean="0"/>
            <a:t>phát</a:t>
          </a:r>
          <a:r>
            <a:rPr lang="en-US" sz="1600" kern="1200" dirty="0" smtClean="0"/>
            <a:t> </a:t>
          </a:r>
          <a:r>
            <a:rPr lang="en-US" sz="1600" kern="1200" dirty="0" err="1" smtClean="0"/>
            <a:t>hiện</a:t>
          </a:r>
          <a:r>
            <a:rPr lang="en-US" sz="1600" kern="1200" dirty="0" smtClean="0"/>
            <a:t> </a:t>
          </a:r>
          <a:r>
            <a:rPr lang="en-US" sz="1600" kern="1200" dirty="0" err="1" smtClean="0"/>
            <a:t>được</a:t>
          </a:r>
          <a:endParaRPr lang="en-US" sz="1600" kern="1200" dirty="0"/>
        </a:p>
      </dsp:txBody>
      <dsp:txXfrm>
        <a:off x="1926640" y="2708537"/>
        <a:ext cx="7034479" cy="1259784"/>
      </dsp:txXfrm>
    </dsp:sp>
    <dsp:sp modelId="{A8CD2407-C7FB-41B7-910F-D1EB2A8B1CDB}">
      <dsp:nvSpPr>
        <dsp:cNvPr id="0" name=""/>
        <dsp:cNvSpPr/>
      </dsp:nvSpPr>
      <dsp:spPr>
        <a:xfrm>
          <a:off x="1792224" y="3968321"/>
          <a:ext cx="7168896"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3F503-A04D-4258-A704-D69C6DA28A66}">
      <dsp:nvSpPr>
        <dsp:cNvPr id="0" name=""/>
        <dsp:cNvSpPr/>
      </dsp:nvSpPr>
      <dsp:spPr>
        <a:xfrm>
          <a:off x="8187311" y="474862"/>
          <a:ext cx="2571350" cy="1484457"/>
        </a:xfrm>
        <a:custGeom>
          <a:avLst/>
          <a:gdLst/>
          <a:ahLst/>
          <a:cxnLst/>
          <a:rect l="0" t="0" r="0" b="0"/>
          <a:pathLst>
            <a:path>
              <a:moveTo>
                <a:pt x="0" y="1484457"/>
              </a:moveTo>
              <a:lnTo>
                <a:pt x="2571350" y="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50B68D-2FE1-47D5-A26D-BAB7F0E0163B}">
      <dsp:nvSpPr>
        <dsp:cNvPr id="0" name=""/>
        <dsp:cNvSpPr/>
      </dsp:nvSpPr>
      <dsp:spPr>
        <a:xfrm>
          <a:off x="8187311" y="1535396"/>
          <a:ext cx="2571350" cy="423922"/>
        </a:xfrm>
        <a:custGeom>
          <a:avLst/>
          <a:gdLst/>
          <a:ahLst/>
          <a:cxnLst/>
          <a:rect l="0" t="0" r="0" b="0"/>
          <a:pathLst>
            <a:path>
              <a:moveTo>
                <a:pt x="0" y="423922"/>
              </a:moveTo>
              <a:lnTo>
                <a:pt x="2571350" y="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1299FE-293B-4DEE-8E0F-6210FEB01927}">
      <dsp:nvSpPr>
        <dsp:cNvPr id="0" name=""/>
        <dsp:cNvSpPr/>
      </dsp:nvSpPr>
      <dsp:spPr>
        <a:xfrm>
          <a:off x="5445514" y="1092698"/>
          <a:ext cx="3414436" cy="918640"/>
        </a:xfrm>
        <a:custGeom>
          <a:avLst/>
          <a:gdLst/>
          <a:ahLst/>
          <a:cxnLst/>
          <a:rect l="0" t="0" r="0" b="0"/>
          <a:pathLst>
            <a:path>
              <a:moveTo>
                <a:pt x="0" y="918640"/>
              </a:moveTo>
              <a:lnTo>
                <a:pt x="3414436" y="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2ADB83-E742-4F05-B35F-BF7F1E2C4923}">
      <dsp:nvSpPr>
        <dsp:cNvPr id="0" name=""/>
        <dsp:cNvSpPr/>
      </dsp:nvSpPr>
      <dsp:spPr>
        <a:xfrm>
          <a:off x="7581599" y="3536794"/>
          <a:ext cx="1008387" cy="727678"/>
        </a:xfrm>
        <a:custGeom>
          <a:avLst/>
          <a:gdLst/>
          <a:ahLst/>
          <a:cxnLst/>
          <a:rect l="0" t="0" r="0" b="0"/>
          <a:pathLst>
            <a:path>
              <a:moveTo>
                <a:pt x="0" y="0"/>
              </a:moveTo>
              <a:lnTo>
                <a:pt x="0" y="727678"/>
              </a:lnTo>
              <a:lnTo>
                <a:pt x="1008387" y="727678"/>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536215-3FDB-4B5E-B7B3-DA6D7743E1CC}">
      <dsp:nvSpPr>
        <dsp:cNvPr id="0" name=""/>
        <dsp:cNvSpPr/>
      </dsp:nvSpPr>
      <dsp:spPr>
        <a:xfrm>
          <a:off x="7581599" y="3536794"/>
          <a:ext cx="1058196" cy="2073344"/>
        </a:xfrm>
        <a:custGeom>
          <a:avLst/>
          <a:gdLst/>
          <a:ahLst/>
          <a:cxnLst/>
          <a:rect l="0" t="0" r="0" b="0"/>
          <a:pathLst>
            <a:path>
              <a:moveTo>
                <a:pt x="0" y="0"/>
              </a:moveTo>
              <a:lnTo>
                <a:pt x="0" y="2073344"/>
              </a:lnTo>
              <a:lnTo>
                <a:pt x="1058196" y="2073344"/>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342498-715E-4A5E-9234-B7861DAF2730}">
      <dsp:nvSpPr>
        <dsp:cNvPr id="0" name=""/>
        <dsp:cNvSpPr/>
      </dsp:nvSpPr>
      <dsp:spPr>
        <a:xfrm>
          <a:off x="5445396" y="2448194"/>
          <a:ext cx="2808842" cy="780522"/>
        </a:xfrm>
        <a:custGeom>
          <a:avLst/>
          <a:gdLst/>
          <a:ahLst/>
          <a:cxnLst/>
          <a:rect l="0" t="0" r="0" b="0"/>
          <a:pathLst>
            <a:path>
              <a:moveTo>
                <a:pt x="0" y="780522"/>
              </a:moveTo>
              <a:lnTo>
                <a:pt x="2808842" y="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B68B3-D696-402C-A690-753D60E5A769}">
      <dsp:nvSpPr>
        <dsp:cNvPr id="0" name=""/>
        <dsp:cNvSpPr/>
      </dsp:nvSpPr>
      <dsp:spPr>
        <a:xfrm>
          <a:off x="4619815" y="4479263"/>
          <a:ext cx="160054" cy="693003"/>
        </a:xfrm>
        <a:custGeom>
          <a:avLst/>
          <a:gdLst/>
          <a:ahLst/>
          <a:cxnLst/>
          <a:rect l="0" t="0" r="0" b="0"/>
          <a:pathLst>
            <a:path>
              <a:moveTo>
                <a:pt x="160054" y="0"/>
              </a:moveTo>
              <a:lnTo>
                <a:pt x="0" y="693003"/>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50D64F-3CD4-46BA-B0F4-8AFAF8D9B3DE}">
      <dsp:nvSpPr>
        <dsp:cNvPr id="0" name=""/>
        <dsp:cNvSpPr/>
      </dsp:nvSpPr>
      <dsp:spPr>
        <a:xfrm>
          <a:off x="5399676" y="3228716"/>
          <a:ext cx="91440" cy="409746"/>
        </a:xfrm>
        <a:custGeom>
          <a:avLst/>
          <a:gdLst/>
          <a:ahLst/>
          <a:cxnLst/>
          <a:rect l="0" t="0" r="0" b="0"/>
          <a:pathLst>
            <a:path>
              <a:moveTo>
                <a:pt x="45720" y="0"/>
              </a:moveTo>
              <a:lnTo>
                <a:pt x="45720" y="233178"/>
              </a:lnTo>
              <a:lnTo>
                <a:pt x="52833" y="233178"/>
              </a:lnTo>
              <a:lnTo>
                <a:pt x="52833" y="40974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26887-F5DE-42FE-BF80-29A3F1FA5B57}">
      <dsp:nvSpPr>
        <dsp:cNvPr id="0" name=""/>
        <dsp:cNvSpPr/>
      </dsp:nvSpPr>
      <dsp:spPr>
        <a:xfrm>
          <a:off x="5399676" y="2011339"/>
          <a:ext cx="91440" cy="376577"/>
        </a:xfrm>
        <a:custGeom>
          <a:avLst/>
          <a:gdLst/>
          <a:ahLst/>
          <a:cxnLst/>
          <a:rect l="0" t="0" r="0" b="0"/>
          <a:pathLst>
            <a:path>
              <a:moveTo>
                <a:pt x="45837" y="0"/>
              </a:moveTo>
              <a:lnTo>
                <a:pt x="45837" y="200009"/>
              </a:lnTo>
              <a:lnTo>
                <a:pt x="45720" y="200009"/>
              </a:lnTo>
              <a:lnTo>
                <a:pt x="45720" y="37657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94B3D5-8AA5-4E5F-822A-1D5C6B31C5B7}">
      <dsp:nvSpPr>
        <dsp:cNvPr id="0" name=""/>
        <dsp:cNvSpPr/>
      </dsp:nvSpPr>
      <dsp:spPr>
        <a:xfrm>
          <a:off x="5394278" y="840799"/>
          <a:ext cx="91440" cy="329740"/>
        </a:xfrm>
        <a:custGeom>
          <a:avLst/>
          <a:gdLst/>
          <a:ahLst/>
          <a:cxnLst/>
          <a:rect l="0" t="0" r="0" b="0"/>
          <a:pathLst>
            <a:path>
              <a:moveTo>
                <a:pt x="45720" y="0"/>
              </a:moveTo>
              <a:lnTo>
                <a:pt x="45720" y="153172"/>
              </a:lnTo>
              <a:lnTo>
                <a:pt x="51235" y="153172"/>
              </a:lnTo>
              <a:lnTo>
                <a:pt x="51235" y="32974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DA970B-F159-446D-B53D-EA59A2B10007}">
      <dsp:nvSpPr>
        <dsp:cNvPr id="0" name=""/>
        <dsp:cNvSpPr/>
      </dsp:nvSpPr>
      <dsp:spPr>
        <a:xfrm>
          <a:off x="4599198" y="0"/>
          <a:ext cx="1681599" cy="840799"/>
        </a:xfrm>
        <a:prstGeom prst="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GENERIC ATTRIBUTE PROFILE LÀ 1 TẬP HỢP GỒM TẤT CẢ SERVICE CẦN CÓ ĐỂ GIẢI QUYẾT 1 VẤN ĐỀ CỤ THÊ.̉  CÁC SERVICE NÀY ĐƯỢC GỌI LÀ CÁC ATTRIBUTE:</a:t>
          </a:r>
          <a:endParaRPr lang="en-US" sz="900" kern="1200" dirty="0"/>
        </a:p>
      </dsp:txBody>
      <dsp:txXfrm>
        <a:off x="4599198" y="0"/>
        <a:ext cx="1681599" cy="840799"/>
      </dsp:txXfrm>
    </dsp:sp>
    <dsp:sp modelId="{E50BFD30-5F80-4BFC-ABB3-BF453FE3F01D}">
      <dsp:nvSpPr>
        <dsp:cNvPr id="0" name=""/>
        <dsp:cNvSpPr/>
      </dsp:nvSpPr>
      <dsp:spPr>
        <a:xfrm>
          <a:off x="4604714" y="1170540"/>
          <a:ext cx="1681599" cy="840799"/>
        </a:xfrm>
        <a:prstGeom prst="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ATTRIBUTE LÀ 1 THÀNH PHẦN DỮ LIỆU GỒM 2 PHẦN: TAG NAME VÀ GIÁ TRỊ</a:t>
          </a:r>
          <a:endParaRPr lang="en-US" sz="1200" kern="1200" dirty="0"/>
        </a:p>
      </dsp:txBody>
      <dsp:txXfrm>
        <a:off x="4604714" y="1170540"/>
        <a:ext cx="1681599" cy="840799"/>
      </dsp:txXfrm>
    </dsp:sp>
    <dsp:sp modelId="{C577C9CE-B3AB-4CF6-A9DD-64B8E36CA109}">
      <dsp:nvSpPr>
        <dsp:cNvPr id="0" name=""/>
        <dsp:cNvSpPr/>
      </dsp:nvSpPr>
      <dsp:spPr>
        <a:xfrm>
          <a:off x="4604596" y="2387917"/>
          <a:ext cx="1681599" cy="840799"/>
        </a:xfrm>
        <a:prstGeom prst="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BÊN TRONG CÁC ATTRIBUTE CHỨA CÁC ĐẶC TÍNH (CHARACTERICTIC) CỦA NÓ.</a:t>
          </a:r>
          <a:endParaRPr lang="en-US" sz="1100" kern="1200" dirty="0"/>
        </a:p>
      </dsp:txBody>
      <dsp:txXfrm>
        <a:off x="4604596" y="2387917"/>
        <a:ext cx="1681599" cy="840799"/>
      </dsp:txXfrm>
    </dsp:sp>
    <dsp:sp modelId="{0393CBE7-EE82-4F82-B073-DE84E61E9CD6}">
      <dsp:nvSpPr>
        <dsp:cNvPr id="0" name=""/>
        <dsp:cNvSpPr/>
      </dsp:nvSpPr>
      <dsp:spPr>
        <a:xfrm>
          <a:off x="4611709" y="3638463"/>
          <a:ext cx="1681599" cy="840799"/>
        </a:xfrm>
        <a:prstGeom prst="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BÊN TRONG CHARACTERICTIC LẠI CHỨA CÁC ATTRIBUTE PROTOCOL GỌI TRƯỜNG ( FIELD) </a:t>
          </a:r>
          <a:endParaRPr lang="en-US" sz="1100" kern="1200" dirty="0"/>
        </a:p>
      </dsp:txBody>
      <dsp:txXfrm>
        <a:off x="4611709" y="3638463"/>
        <a:ext cx="1681599" cy="840799"/>
      </dsp:txXfrm>
    </dsp:sp>
    <dsp:sp modelId="{F320B88A-58F7-40A6-8C99-86E51950085D}">
      <dsp:nvSpPr>
        <dsp:cNvPr id="0" name=""/>
        <dsp:cNvSpPr/>
      </dsp:nvSpPr>
      <dsp:spPr>
        <a:xfrm>
          <a:off x="4619815" y="4751867"/>
          <a:ext cx="1681599" cy="840799"/>
        </a:xfrm>
        <a:prstGeom prst="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BÊN TRONG FIELD CHỨA DỮ LIỆU LIÊN QUAN ĐẾN CHARACTERICTIC </a:t>
          </a:r>
          <a:endParaRPr lang="en-US" sz="1200" kern="1200" dirty="0"/>
        </a:p>
      </dsp:txBody>
      <dsp:txXfrm>
        <a:off x="4619815" y="4751867"/>
        <a:ext cx="1681599" cy="840799"/>
      </dsp:txXfrm>
    </dsp:sp>
    <dsp:sp modelId="{1DCC0E4A-9D36-4DD0-A144-B6FB26FB58EE}">
      <dsp:nvSpPr>
        <dsp:cNvPr id="0" name=""/>
        <dsp:cNvSpPr/>
      </dsp:nvSpPr>
      <dsp:spPr>
        <a:xfrm>
          <a:off x="7413439" y="2448194"/>
          <a:ext cx="1681599" cy="1088600"/>
        </a:xfrm>
        <a:prstGeom prst="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MỘT VÀI CHARACTERISTIC CHỨA NHỮNG TRƯỜNG CÓ THỂ GHI ĐƯỢC GỌI LÀ CLIENT CHARACTERISTIC CONFIGULATION FIELD, NHỮNG FIELD NÀY CÓ THỂ RA LỆNH CHO SEVER CẢNH BÁO NGƯỜI DÙNG KHI CÓ 1 SỰ KIỆN NÀO NÓ XẢY RA, CÓ 2 LOẠI CẢNH BÁO</a:t>
          </a:r>
          <a:endParaRPr lang="en-US" sz="800" kern="1200" dirty="0"/>
        </a:p>
      </dsp:txBody>
      <dsp:txXfrm>
        <a:off x="7413439" y="2448194"/>
        <a:ext cx="1681599" cy="1088600"/>
      </dsp:txXfrm>
    </dsp:sp>
    <dsp:sp modelId="{9EE73C55-1732-4F2D-9FED-07D2EFAD62DA}">
      <dsp:nvSpPr>
        <dsp:cNvPr id="0" name=""/>
        <dsp:cNvSpPr/>
      </dsp:nvSpPr>
      <dsp:spPr>
        <a:xfrm>
          <a:off x="8639796" y="5189739"/>
          <a:ext cx="1681599" cy="840799"/>
        </a:xfrm>
        <a:prstGeom prst="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NOFICATION LÀ CẢNH BÁO MÀ SEVER KHÔNG CẦN XÁC NHẬN LẠI TỪ CLIENT</a:t>
          </a:r>
          <a:endParaRPr lang="en-US" sz="1100" kern="1200" dirty="0"/>
        </a:p>
      </dsp:txBody>
      <dsp:txXfrm>
        <a:off x="8639796" y="5189739"/>
        <a:ext cx="1681599" cy="840799"/>
      </dsp:txXfrm>
    </dsp:sp>
    <dsp:sp modelId="{0DA384B3-BC1F-4CD3-899A-434E3203FEB7}">
      <dsp:nvSpPr>
        <dsp:cNvPr id="0" name=""/>
        <dsp:cNvSpPr/>
      </dsp:nvSpPr>
      <dsp:spPr>
        <a:xfrm>
          <a:off x="8589987" y="3844072"/>
          <a:ext cx="1681599" cy="840799"/>
        </a:xfrm>
        <a:prstGeom prst="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INDICATION</a:t>
          </a:r>
          <a:r>
            <a:rPr lang="en-US" sz="1050" kern="1200" dirty="0" smtClean="0"/>
            <a:t> LÀ CẢNH BÁO MÀ SEVER CẦN XÁC NHẬN LẠI TỪ CLIENT</a:t>
          </a:r>
          <a:endParaRPr lang="en-US" sz="1050" kern="1200" dirty="0"/>
        </a:p>
      </dsp:txBody>
      <dsp:txXfrm>
        <a:off x="8589987" y="3844072"/>
        <a:ext cx="1681599" cy="840799"/>
      </dsp:txXfrm>
    </dsp:sp>
    <dsp:sp modelId="{AE8CCB2A-42C7-4A29-A5C1-2C0FBB6EAAE8}">
      <dsp:nvSpPr>
        <dsp:cNvPr id="0" name=""/>
        <dsp:cNvSpPr/>
      </dsp:nvSpPr>
      <dsp:spPr>
        <a:xfrm>
          <a:off x="8019151" y="1092698"/>
          <a:ext cx="1681599" cy="866620"/>
        </a:xfrm>
        <a:prstGeom prst="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ATTRIBUTE SẼ ĐƯỢC SẮP XẾP VÀ DI CHUYỂN BỞI ATTRIBUTE PROTOCOL</a:t>
          </a:r>
          <a:endParaRPr lang="en-US" sz="1200" kern="1200" dirty="0"/>
        </a:p>
      </dsp:txBody>
      <dsp:txXfrm>
        <a:off x="8019151" y="1092698"/>
        <a:ext cx="1681599" cy="866620"/>
      </dsp:txXfrm>
    </dsp:sp>
    <dsp:sp modelId="{502A4EDB-DAA1-4A28-98E6-A7F0F00F7A51}">
      <dsp:nvSpPr>
        <dsp:cNvPr id="0" name=""/>
        <dsp:cNvSpPr/>
      </dsp:nvSpPr>
      <dsp:spPr>
        <a:xfrm>
          <a:off x="10758661" y="1114996"/>
          <a:ext cx="1681599" cy="840799"/>
        </a:xfrm>
        <a:prstGeom prst="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DỰA VÀO 1 L2CAP ĐỂ CHUYỂN DỮ LIỆU ĐẾN CÁC LAYER THẤP HƠN. L2CAP CÓ THỂ CHECK LỖI LÀ GỬI LẠI DỮ LIỆU KHI CÓ LỖI.</a:t>
          </a:r>
          <a:endParaRPr lang="en-US" sz="1000" kern="1200" dirty="0"/>
        </a:p>
      </dsp:txBody>
      <dsp:txXfrm>
        <a:off x="10758661" y="1114996"/>
        <a:ext cx="1681599" cy="840799"/>
      </dsp:txXfrm>
    </dsp:sp>
    <dsp:sp modelId="{367120A6-7165-43B8-8503-A2FE9228E195}">
      <dsp:nvSpPr>
        <dsp:cNvPr id="0" name=""/>
        <dsp:cNvSpPr/>
      </dsp:nvSpPr>
      <dsp:spPr>
        <a:xfrm>
          <a:off x="10758661" y="54462"/>
          <a:ext cx="1681599" cy="840799"/>
        </a:xfrm>
        <a:prstGeom prst="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HOẠT ĐỘNG THEO MÔ HÌNH CLIENT- SEVER</a:t>
          </a:r>
          <a:endParaRPr lang="en-US" sz="1400" kern="1200" dirty="0"/>
        </a:p>
      </dsp:txBody>
      <dsp:txXfrm>
        <a:off x="10758661" y="54462"/>
        <a:ext cx="1681599" cy="84079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latin typeface="Times New Roman" panose="02020603050405020304"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latin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defRPr>
            </a:lvl1pPr>
          </a:lstStyle>
          <a:p>
            <a:fld id="{B61BEF0D-F0BB-DE4B-95CE-6DB70DBA9567}" type="datetimeFigureOut">
              <a:rPr lang="en-US" smtClean="0"/>
              <a:pPr/>
              <a:t>3/4/2021</a:t>
            </a:fld>
            <a:endParaRPr lang="en-US" dirty="0"/>
          </a:p>
        </p:txBody>
      </p:sp>
      <p:sp>
        <p:nvSpPr>
          <p:cNvPr id="5" name="Footer Placeholder 4"/>
          <p:cNvSpPr>
            <a:spLocks noGrp="1"/>
          </p:cNvSpPr>
          <p:nvPr>
            <p:ph type="ftr" sz="quarter" idx="11"/>
          </p:nvPr>
        </p:nvSpPr>
        <p:spPr/>
        <p:txBody>
          <a:bodyPr/>
          <a:lstStyle>
            <a:lvl1pPr>
              <a:defRPr>
                <a:latin typeface="Times New Roman" panose="02020603050405020304" pitchFamily="18"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defRPr>
            </a:lvl1p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defRPr>
            </a:lvl1pPr>
          </a:lstStyle>
          <a:p>
            <a:r>
              <a:rPr lang="en-US" dirty="0"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atin typeface="Times New Roman" panose="02020603050405020304" pitchFamily="18" charset="0"/>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atin typeface="Times New Roman" panose="02020603050405020304"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Edit Master text styles</a:t>
            </a:r>
          </a:p>
        </p:txBody>
      </p:sp>
      <p:sp>
        <p:nvSpPr>
          <p:cNvPr id="3" name="Date Placeholder 2"/>
          <p:cNvSpPr>
            <a:spLocks noGrp="1"/>
          </p:cNvSpPr>
          <p:nvPr>
            <p:ph type="dt" sz="half" idx="10"/>
          </p:nvPr>
        </p:nvSpPr>
        <p:spPr/>
        <p:txBody>
          <a:bodyPr/>
          <a:lstStyle>
            <a:lvl1pPr>
              <a:defRPr>
                <a:latin typeface="Times New Roman" panose="02020603050405020304" pitchFamily="18" charset="0"/>
              </a:defRPr>
            </a:lvl1pPr>
          </a:lstStyle>
          <a:p>
            <a:fld id="{B61BEF0D-F0BB-DE4B-95CE-6DB70DBA9567}" type="datetimeFigureOut">
              <a:rPr lang="en-US" smtClean="0"/>
              <a:pPr/>
              <a:t>3/4/2021</a:t>
            </a:fld>
            <a:endParaRPr lang="en-US" dirty="0"/>
          </a:p>
        </p:txBody>
      </p:sp>
      <p:sp>
        <p:nvSpPr>
          <p:cNvPr id="4" name="Footer Placeholder 3"/>
          <p:cNvSpPr>
            <a:spLocks noGrp="1"/>
          </p:cNvSpPr>
          <p:nvPr>
            <p:ph type="ftr" sz="quarter" idx="11"/>
          </p:nvPr>
        </p:nvSpPr>
        <p:spPr/>
        <p:txBody>
          <a:bodyPr/>
          <a:lstStyle>
            <a:lvl1pPr>
              <a:defRPr>
                <a:latin typeface="Times New Roman" panose="02020603050405020304" pitchFamily="18" charset="0"/>
              </a:defRPr>
            </a:lvl1pPr>
          </a:lstStyle>
          <a:p>
            <a:endParaRPr lang="en-US" dirty="0"/>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atin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latin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defRPr>
            </a:lvl1pPr>
          </a:lstStyle>
          <a:p>
            <a:fld id="{B61BEF0D-F0BB-DE4B-95CE-6DB70DBA9567}" type="datetimeFigureOut">
              <a:rPr lang="en-US" smtClean="0"/>
              <a:pPr/>
              <a:t>3/4/2021</a:t>
            </a:fld>
            <a:endParaRPr lang="en-US" dirty="0"/>
          </a:p>
        </p:txBody>
      </p:sp>
      <p:sp>
        <p:nvSpPr>
          <p:cNvPr id="5" name="Footer Placeholder 4"/>
          <p:cNvSpPr>
            <a:spLocks noGrp="1"/>
          </p:cNvSpPr>
          <p:nvPr>
            <p:ph type="ftr" sz="quarter" idx="11"/>
          </p:nvPr>
        </p:nvSpPr>
        <p:spPr/>
        <p:txBody>
          <a:bodyPr/>
          <a:lstStyle>
            <a:lvl1pPr>
              <a:defRPr>
                <a:latin typeface="Times New Roman" panose="02020603050405020304" pitchFamily="18"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latin typeface="Times New Roman" panose="02020603050405020304" pitchFamily="18" charset="0"/>
              </a:defRPr>
            </a:lvl1pPr>
          </a:lstStyle>
          <a:p>
            <a:r>
              <a:rPr lang="en-US" dirty="0"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atin typeface="Times New Roman" panose="02020603050405020304"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latin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defRPr>
            </a:lvl1pPr>
          </a:lstStyle>
          <a:p>
            <a:fld id="{B61BEF0D-F0BB-DE4B-95CE-6DB70DBA9567}" type="datetimeFigureOut">
              <a:rPr lang="en-US" smtClean="0"/>
              <a:pPr/>
              <a:t>3/4/2021</a:t>
            </a:fld>
            <a:endParaRPr lang="en-US" dirty="0"/>
          </a:p>
        </p:txBody>
      </p:sp>
      <p:sp>
        <p:nvSpPr>
          <p:cNvPr id="5" name="Footer Placeholder 4"/>
          <p:cNvSpPr>
            <a:spLocks noGrp="1"/>
          </p:cNvSpPr>
          <p:nvPr>
            <p:ph type="ftr" sz="quarter" idx="11"/>
          </p:nvPr>
        </p:nvSpPr>
        <p:spPr/>
        <p:txBody>
          <a:bodyPr/>
          <a:lstStyle>
            <a:lvl1pPr>
              <a:defRPr>
                <a:latin typeface="Times New Roman" panose="02020603050405020304" pitchFamily="18"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defRPr>
            </a:lvl1p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latin typeface="Times New Roman" panose="02020603050405020304" pitchFamily="18" charset="0"/>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latin typeface="Times New Roman" panose="02020603050405020304" pitchFamily="18" charset="0"/>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atin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latin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defRPr>
            </a:lvl1pPr>
          </a:lstStyle>
          <a:p>
            <a:fld id="{B61BEF0D-F0BB-DE4B-95CE-6DB70DBA9567}" type="datetimeFigureOut">
              <a:rPr lang="en-US" smtClean="0"/>
              <a:pPr/>
              <a:t>3/4/2021</a:t>
            </a:fld>
            <a:endParaRPr lang="en-US" dirty="0"/>
          </a:p>
        </p:txBody>
      </p:sp>
      <p:sp>
        <p:nvSpPr>
          <p:cNvPr id="5" name="Footer Placeholder 4"/>
          <p:cNvSpPr>
            <a:spLocks noGrp="1"/>
          </p:cNvSpPr>
          <p:nvPr>
            <p:ph type="ftr" sz="quarter" idx="11"/>
          </p:nvPr>
        </p:nvSpPr>
        <p:spPr/>
        <p:txBody>
          <a:bodyPr/>
          <a:lstStyle>
            <a:lvl1pPr>
              <a:defRPr>
                <a:latin typeface="Times New Roman" panose="02020603050405020304" pitchFamily="18"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latin typeface="Times New Roman" panose="02020603050405020304" pitchFamily="18" charset="0"/>
              </a:defRPr>
            </a:lvl1pPr>
          </a:lstStyle>
          <a:p>
            <a:r>
              <a:rPr lang="en-US" dirty="0"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latin typeface="Times New Roman" panose="02020603050405020304" pitchFamily="18" charset="0"/>
              </a:defRPr>
            </a:lvl1pPr>
          </a:lstStyle>
          <a:p>
            <a:pPr marL="0" lvl="0">
              <a:spcBef>
                <a:spcPct val="0"/>
              </a:spcBef>
              <a:buNone/>
            </a:pPr>
            <a:r>
              <a:rPr lang="en-US" dirty="0"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latin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defRPr>
            </a:lvl1pPr>
          </a:lstStyle>
          <a:p>
            <a:fld id="{B61BEF0D-F0BB-DE4B-95CE-6DB70DBA9567}" type="datetimeFigureOut">
              <a:rPr lang="en-US" smtClean="0"/>
              <a:pPr/>
              <a:t>3/4/2021</a:t>
            </a:fld>
            <a:endParaRPr lang="en-US" dirty="0"/>
          </a:p>
        </p:txBody>
      </p:sp>
      <p:sp>
        <p:nvSpPr>
          <p:cNvPr id="5" name="Footer Placeholder 4"/>
          <p:cNvSpPr>
            <a:spLocks noGrp="1"/>
          </p:cNvSpPr>
          <p:nvPr>
            <p:ph type="ftr" sz="quarter" idx="11"/>
          </p:nvPr>
        </p:nvSpPr>
        <p:spPr/>
        <p:txBody>
          <a:bodyPr/>
          <a:lstStyle>
            <a:lvl1pPr>
              <a:defRPr>
                <a:latin typeface="Times New Roman" panose="02020603050405020304" pitchFamily="18"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defRPr>
            </a:lvl1p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latin typeface="Times New Roman" panose="02020603050405020304" pitchFamily="18" charset="0"/>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latin typeface="Times New Roman" panose="02020603050405020304" pitchFamily="18" charset="0"/>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atin typeface="Times New Roman" panose="02020603050405020304" pitchFamily="18" charset="0"/>
              </a:defRPr>
            </a:lvl1pPr>
          </a:lstStyle>
          <a:p>
            <a:pPr marL="0" lvl="0"/>
            <a:r>
              <a:rPr lang="en-US" dirty="0"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latin typeface="Times New Roman" panose="02020603050405020304" pitchFamily="18" charset="0"/>
              </a:defRPr>
            </a:lvl1pPr>
          </a:lstStyle>
          <a:p>
            <a:pPr marL="0" lvl="0">
              <a:spcBef>
                <a:spcPct val="0"/>
              </a:spcBef>
              <a:buNone/>
            </a:pPr>
            <a:r>
              <a:rPr lang="en-US" dirty="0"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latin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defRPr>
            </a:lvl1pPr>
          </a:lstStyle>
          <a:p>
            <a:fld id="{B61BEF0D-F0BB-DE4B-95CE-6DB70DBA9567}" type="datetimeFigureOut">
              <a:rPr lang="en-US" smtClean="0"/>
              <a:pPr/>
              <a:t>3/4/2021</a:t>
            </a:fld>
            <a:endParaRPr lang="en-US" dirty="0"/>
          </a:p>
        </p:txBody>
      </p:sp>
      <p:sp>
        <p:nvSpPr>
          <p:cNvPr id="5" name="Footer Placeholder 4"/>
          <p:cNvSpPr>
            <a:spLocks noGrp="1"/>
          </p:cNvSpPr>
          <p:nvPr>
            <p:ph type="ftr" sz="quarter" idx="11"/>
          </p:nvPr>
        </p:nvSpPr>
        <p:spPr/>
        <p:txBody>
          <a:bodyPr/>
          <a:lstStyle>
            <a:lvl1pPr>
              <a:defRPr>
                <a:latin typeface="Times New Roman" panose="02020603050405020304" pitchFamily="18"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Times New Roman" panose="02020603050405020304" pitchFamily="18"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defRPr>
                <a:latin typeface="Times New Roman" panose="02020603050405020304" pitchFamily="18" charset="0"/>
              </a:defRPr>
            </a:lvl1pPr>
            <a:lvl2pPr>
              <a:defRPr>
                <a:latin typeface="Times New Roman" panose="02020603050405020304" pitchFamily="18" charset="0"/>
              </a:defRPr>
            </a:lvl2pPr>
            <a:lvl3pPr>
              <a:defRPr>
                <a:latin typeface="Times New Roman" panose="02020603050405020304" pitchFamily="18" charset="0"/>
              </a:defRPr>
            </a:lvl3pPr>
            <a:lvl4pPr>
              <a:defRPr>
                <a:latin typeface="Times New Roman" panose="02020603050405020304" pitchFamily="18" charset="0"/>
              </a:defRPr>
            </a:lvl4pPr>
            <a:lvl5pPr>
              <a:defRPr>
                <a:latin typeface="Times New Roman" panose="02020603050405020304"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defRPr>
            </a:lvl1pPr>
          </a:lstStyle>
          <a:p>
            <a:fld id="{B61BEF0D-F0BB-DE4B-95CE-6DB70DBA9567}" type="datetimeFigureOut">
              <a:rPr lang="en-US" smtClean="0"/>
              <a:pPr/>
              <a:t>3/4/2021</a:t>
            </a:fld>
            <a:endParaRPr lang="en-US" dirty="0"/>
          </a:p>
        </p:txBody>
      </p:sp>
      <p:sp>
        <p:nvSpPr>
          <p:cNvPr id="5" name="Footer Placeholder 4"/>
          <p:cNvSpPr>
            <a:spLocks noGrp="1"/>
          </p:cNvSpPr>
          <p:nvPr>
            <p:ph type="ftr" sz="quarter" idx="11"/>
          </p:nvPr>
        </p:nvSpPr>
        <p:spPr/>
        <p:txBody>
          <a:bodyPr/>
          <a:lstStyle>
            <a:lvl1pPr>
              <a:defRPr>
                <a:latin typeface="Times New Roman" panose="02020603050405020304" pitchFamily="18"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lvl1pPr>
              <a:defRPr>
                <a:latin typeface="Times New Roman" panose="02020603050405020304" pitchFamily="18"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lvl1pPr>
              <a:defRPr>
                <a:latin typeface="Times New Roman" panose="02020603050405020304" pitchFamily="18" charset="0"/>
              </a:defRPr>
            </a:lvl1pPr>
            <a:lvl2pPr>
              <a:defRPr>
                <a:latin typeface="Times New Roman" panose="02020603050405020304" pitchFamily="18" charset="0"/>
              </a:defRPr>
            </a:lvl2pPr>
            <a:lvl3pPr>
              <a:defRPr>
                <a:latin typeface="Times New Roman" panose="02020603050405020304" pitchFamily="18" charset="0"/>
              </a:defRPr>
            </a:lvl3pPr>
            <a:lvl4pPr>
              <a:defRPr>
                <a:latin typeface="Times New Roman" panose="02020603050405020304" pitchFamily="18" charset="0"/>
              </a:defRPr>
            </a:lvl4pPr>
            <a:lvl5pPr>
              <a:defRPr>
                <a:latin typeface="Times New Roman" panose="02020603050405020304"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defRPr>
            </a:lvl1pPr>
          </a:lstStyle>
          <a:p>
            <a:fld id="{B61BEF0D-F0BB-DE4B-95CE-6DB70DBA9567}" type="datetimeFigureOut">
              <a:rPr lang="en-US" smtClean="0"/>
              <a:pPr/>
              <a:t>3/4/2021</a:t>
            </a:fld>
            <a:endParaRPr lang="en-US" dirty="0"/>
          </a:p>
        </p:txBody>
      </p:sp>
      <p:sp>
        <p:nvSpPr>
          <p:cNvPr id="5" name="Footer Placeholder 4"/>
          <p:cNvSpPr>
            <a:spLocks noGrp="1"/>
          </p:cNvSpPr>
          <p:nvPr>
            <p:ph type="ftr" sz="quarter" idx="11"/>
          </p:nvPr>
        </p:nvSpPr>
        <p:spPr/>
        <p:txBody>
          <a:bodyPr/>
          <a:lstStyle>
            <a:lvl1pPr>
              <a:defRPr>
                <a:latin typeface="Times New Roman" panose="02020603050405020304" pitchFamily="18"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chor="ctr"/>
          <a:lstStyle>
            <a:lvl1pPr>
              <a:defRPr>
                <a:latin typeface="Times New Roman" panose="02020603050405020304" pitchFamily="18" charset="0"/>
              </a:defRPr>
            </a:lvl1pPr>
            <a:lvl2pPr>
              <a:defRPr>
                <a:latin typeface="Times New Roman" panose="02020603050405020304" pitchFamily="18" charset="0"/>
              </a:defRPr>
            </a:lvl2pPr>
            <a:lvl3pPr>
              <a:defRPr>
                <a:latin typeface="Times New Roman" panose="02020603050405020304" pitchFamily="18" charset="0"/>
              </a:defRPr>
            </a:lvl3pPr>
            <a:lvl4pPr>
              <a:defRPr>
                <a:latin typeface="Times New Roman" panose="02020603050405020304" pitchFamily="18" charset="0"/>
              </a:defRPr>
            </a:lvl4pPr>
            <a:lvl5pPr>
              <a:defRPr>
                <a:latin typeface="Times New Roman" panose="02020603050405020304"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defRPr>
            </a:lvl1pPr>
          </a:lstStyle>
          <a:p>
            <a:fld id="{B61BEF0D-F0BB-DE4B-95CE-6DB70DBA9567}" type="datetimeFigureOut">
              <a:rPr lang="en-US" smtClean="0"/>
              <a:pPr/>
              <a:t>3/4/2021</a:t>
            </a:fld>
            <a:endParaRPr lang="en-US" dirty="0"/>
          </a:p>
        </p:txBody>
      </p:sp>
      <p:sp>
        <p:nvSpPr>
          <p:cNvPr id="5" name="Footer Placeholder 4"/>
          <p:cNvSpPr>
            <a:spLocks noGrp="1"/>
          </p:cNvSpPr>
          <p:nvPr>
            <p:ph type="ftr" sz="quarter" idx="11"/>
          </p:nvPr>
        </p:nvSpPr>
        <p:spPr/>
        <p:txBody>
          <a:bodyPr/>
          <a:lstStyle>
            <a:lvl1pPr>
              <a:defRPr>
                <a:latin typeface="Times New Roman" panose="02020603050405020304" pitchFamily="18"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atin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latin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defRPr>
            </a:lvl1pPr>
          </a:lstStyle>
          <a:p>
            <a:fld id="{B61BEF0D-F0BB-DE4B-95CE-6DB70DBA9567}" type="datetimeFigureOut">
              <a:rPr lang="en-US" smtClean="0"/>
              <a:pPr/>
              <a:t>3/4/2021</a:t>
            </a:fld>
            <a:endParaRPr lang="en-US" dirty="0"/>
          </a:p>
        </p:txBody>
      </p:sp>
      <p:sp>
        <p:nvSpPr>
          <p:cNvPr id="5" name="Footer Placeholder 4"/>
          <p:cNvSpPr>
            <a:spLocks noGrp="1"/>
          </p:cNvSpPr>
          <p:nvPr>
            <p:ph type="ftr" sz="quarter" idx="11"/>
          </p:nvPr>
        </p:nvSpPr>
        <p:spPr/>
        <p:txBody>
          <a:bodyPr/>
          <a:lstStyle>
            <a:lvl1pPr>
              <a:defRPr>
                <a:latin typeface="Times New Roman" panose="02020603050405020304" pitchFamily="18"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lvl1pPr>
              <a:defRPr>
                <a:latin typeface="Times New Roman" panose="02020603050405020304" pitchFamily="18" charset="0"/>
              </a:defRPr>
            </a:lvl1pPr>
            <a:lvl2pPr>
              <a:defRPr>
                <a:latin typeface="Times New Roman" panose="02020603050405020304" pitchFamily="18" charset="0"/>
              </a:defRPr>
            </a:lvl2pPr>
            <a:lvl3pPr>
              <a:defRPr>
                <a:latin typeface="Times New Roman" panose="02020603050405020304" pitchFamily="18" charset="0"/>
              </a:defRPr>
            </a:lvl3pPr>
            <a:lvl4pPr>
              <a:defRPr>
                <a:latin typeface="Times New Roman" panose="02020603050405020304" pitchFamily="18" charset="0"/>
              </a:defRPr>
            </a:lvl4pPr>
            <a:lvl5pPr>
              <a:defRPr>
                <a:latin typeface="Times New Roman" panose="02020603050405020304"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lvl1pPr>
              <a:defRPr>
                <a:latin typeface="Times New Roman" panose="02020603050405020304" pitchFamily="18" charset="0"/>
              </a:defRPr>
            </a:lvl1pPr>
            <a:lvl2pPr>
              <a:defRPr>
                <a:latin typeface="Times New Roman" panose="02020603050405020304" pitchFamily="18" charset="0"/>
              </a:defRPr>
            </a:lvl2pPr>
            <a:lvl3pPr>
              <a:defRPr>
                <a:latin typeface="Times New Roman" panose="02020603050405020304" pitchFamily="18" charset="0"/>
              </a:defRPr>
            </a:lvl3pPr>
            <a:lvl4pPr>
              <a:defRPr>
                <a:latin typeface="Times New Roman" panose="02020603050405020304" pitchFamily="18" charset="0"/>
              </a:defRPr>
            </a:lvl4pPr>
            <a:lvl5pPr>
              <a:defRPr>
                <a:latin typeface="Times New Roman" panose="02020603050405020304"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latin typeface="Times New Roman" panose="02020603050405020304" pitchFamily="18" charset="0"/>
              </a:defRPr>
            </a:lvl1pPr>
          </a:lstStyle>
          <a:p>
            <a:fld id="{B61BEF0D-F0BB-DE4B-95CE-6DB70DBA9567}" type="datetimeFigureOut">
              <a:rPr lang="en-US" smtClean="0"/>
              <a:pPr/>
              <a:t>3/4/2021</a:t>
            </a:fld>
            <a:endParaRPr lang="en-US" dirty="0"/>
          </a:p>
        </p:txBody>
      </p:sp>
      <p:sp>
        <p:nvSpPr>
          <p:cNvPr id="6" name="Footer Placeholder 5"/>
          <p:cNvSpPr>
            <a:spLocks noGrp="1"/>
          </p:cNvSpPr>
          <p:nvPr>
            <p:ph type="ftr" sz="quarter" idx="11"/>
          </p:nvPr>
        </p:nvSpPr>
        <p:spPr/>
        <p:txBody>
          <a:bodyPr/>
          <a:lstStyle>
            <a:lvl1pPr>
              <a:defRPr>
                <a:latin typeface="Times New Roman" panose="02020603050405020304" pitchFamily="18" charset="0"/>
              </a:defRPr>
            </a:lvl1pPr>
          </a:lstStyle>
          <a:p>
            <a:endParaRPr lang="en-US" dirty="0"/>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latin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lvl1pPr>
              <a:defRPr>
                <a:latin typeface="Times New Roman" panose="02020603050405020304" pitchFamily="18" charset="0"/>
              </a:defRPr>
            </a:lvl1pPr>
            <a:lvl2pPr>
              <a:defRPr>
                <a:latin typeface="Times New Roman" panose="02020603050405020304" pitchFamily="18" charset="0"/>
              </a:defRPr>
            </a:lvl2pPr>
            <a:lvl3pPr>
              <a:defRPr>
                <a:latin typeface="Times New Roman" panose="02020603050405020304" pitchFamily="18" charset="0"/>
              </a:defRPr>
            </a:lvl3pPr>
            <a:lvl4pPr>
              <a:defRPr>
                <a:latin typeface="Times New Roman" panose="02020603050405020304" pitchFamily="18" charset="0"/>
              </a:defRPr>
            </a:lvl4pPr>
            <a:lvl5pPr>
              <a:defRPr>
                <a:latin typeface="Times New Roman" panose="02020603050405020304"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latin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lvl1pPr>
              <a:defRPr>
                <a:latin typeface="Times New Roman" panose="02020603050405020304" pitchFamily="18" charset="0"/>
              </a:defRPr>
            </a:lvl1pPr>
            <a:lvl2pPr>
              <a:defRPr>
                <a:latin typeface="Times New Roman" panose="02020603050405020304" pitchFamily="18" charset="0"/>
              </a:defRPr>
            </a:lvl2pPr>
            <a:lvl3pPr>
              <a:defRPr>
                <a:latin typeface="Times New Roman" panose="02020603050405020304" pitchFamily="18" charset="0"/>
              </a:defRPr>
            </a:lvl3pPr>
            <a:lvl4pPr>
              <a:defRPr>
                <a:latin typeface="Times New Roman" panose="02020603050405020304" pitchFamily="18" charset="0"/>
              </a:defRPr>
            </a:lvl4pPr>
            <a:lvl5pPr>
              <a:defRPr>
                <a:latin typeface="Times New Roman" panose="02020603050405020304"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lvl1pPr>
              <a:defRPr>
                <a:latin typeface="Times New Roman" panose="02020603050405020304" pitchFamily="18" charset="0"/>
              </a:defRPr>
            </a:lvl1pPr>
          </a:lstStyle>
          <a:p>
            <a:fld id="{B61BEF0D-F0BB-DE4B-95CE-6DB70DBA9567}" type="datetimeFigureOut">
              <a:rPr lang="en-US" smtClean="0"/>
              <a:pPr/>
              <a:t>3/4/2021</a:t>
            </a:fld>
            <a:endParaRPr lang="en-US" dirty="0"/>
          </a:p>
        </p:txBody>
      </p:sp>
      <p:sp>
        <p:nvSpPr>
          <p:cNvPr id="8" name="Footer Placeholder 7"/>
          <p:cNvSpPr>
            <a:spLocks noGrp="1"/>
          </p:cNvSpPr>
          <p:nvPr>
            <p:ph type="ftr" sz="quarter" idx="11"/>
          </p:nvPr>
        </p:nvSpPr>
        <p:spPr/>
        <p:txBody>
          <a:bodyPr/>
          <a:lstStyle>
            <a:lvl1pPr>
              <a:defRPr>
                <a:latin typeface="Times New Roman" panose="02020603050405020304" pitchFamily="18" charset="0"/>
              </a:defRPr>
            </a:lvl1pPr>
          </a:lstStyle>
          <a:p>
            <a:endParaRPr lang="en-US" dirty="0"/>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latin typeface="Times New Roman" panose="02020603050405020304" pitchFamily="18" charset="0"/>
              </a:defRPr>
            </a:lvl1pPr>
          </a:lstStyle>
          <a:p>
            <a:fld id="{B61BEF0D-F0BB-DE4B-95CE-6DB70DBA9567}" type="datetimeFigureOut">
              <a:rPr lang="en-US" smtClean="0"/>
              <a:pPr/>
              <a:t>3/4/2021</a:t>
            </a:fld>
            <a:endParaRPr lang="en-US" dirty="0"/>
          </a:p>
        </p:txBody>
      </p:sp>
      <p:sp>
        <p:nvSpPr>
          <p:cNvPr id="4" name="Footer Placeholder 3"/>
          <p:cNvSpPr>
            <a:spLocks noGrp="1"/>
          </p:cNvSpPr>
          <p:nvPr>
            <p:ph type="ftr" sz="quarter" idx="11"/>
          </p:nvPr>
        </p:nvSpPr>
        <p:spPr/>
        <p:txBody>
          <a:bodyPr/>
          <a:lstStyle>
            <a:lvl1pPr>
              <a:defRPr>
                <a:latin typeface="Times New Roman" panose="02020603050405020304" pitchFamily="18" charset="0"/>
              </a:defRPr>
            </a:lvl1pPr>
          </a:lstStyle>
          <a:p>
            <a:endParaRPr lang="en-US" dirty="0"/>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defRPr>
            </a:lvl1pPr>
          </a:lstStyle>
          <a:p>
            <a:fld id="{B61BEF0D-F0BB-DE4B-95CE-6DB70DBA9567}" type="datetimeFigureOut">
              <a:rPr lang="en-US" smtClean="0"/>
              <a:pPr/>
              <a:t>3/4/2021</a:t>
            </a:fld>
            <a:endParaRPr lang="en-US" dirty="0"/>
          </a:p>
        </p:txBody>
      </p:sp>
      <p:sp>
        <p:nvSpPr>
          <p:cNvPr id="3" name="Footer Placeholder 2"/>
          <p:cNvSpPr>
            <a:spLocks noGrp="1"/>
          </p:cNvSpPr>
          <p:nvPr>
            <p:ph type="ftr" sz="quarter" idx="11"/>
          </p:nvPr>
        </p:nvSpPr>
        <p:spPr/>
        <p:txBody>
          <a:bodyPr/>
          <a:lstStyle>
            <a:lvl1pPr>
              <a:defRPr>
                <a:latin typeface="Times New Roman" panose="02020603050405020304" pitchFamily="18" charset="0"/>
              </a:defRPr>
            </a:lvl1pPr>
          </a:lstStyle>
          <a:p>
            <a:endParaRPr lang="en-US" dirty="0"/>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atin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lvl1pPr>
              <a:defRPr>
                <a:latin typeface="Times New Roman" panose="02020603050405020304" pitchFamily="18" charset="0"/>
              </a:defRPr>
            </a:lvl1pPr>
            <a:lvl2pPr>
              <a:defRPr>
                <a:latin typeface="Times New Roman" panose="02020603050405020304" pitchFamily="18" charset="0"/>
              </a:defRPr>
            </a:lvl2pPr>
            <a:lvl3pPr>
              <a:defRPr>
                <a:latin typeface="Times New Roman" panose="02020603050405020304" pitchFamily="18" charset="0"/>
              </a:defRPr>
            </a:lvl3pPr>
            <a:lvl4pPr>
              <a:defRPr>
                <a:latin typeface="Times New Roman" panose="02020603050405020304" pitchFamily="18" charset="0"/>
              </a:defRPr>
            </a:lvl4pPr>
            <a:lvl5pPr>
              <a:defRPr>
                <a:latin typeface="Times New Roman" panose="02020603050405020304"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atin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defRPr>
            </a:lvl1pPr>
          </a:lstStyle>
          <a:p>
            <a:fld id="{B61BEF0D-F0BB-DE4B-95CE-6DB70DBA9567}" type="datetimeFigureOut">
              <a:rPr lang="en-US" smtClean="0"/>
              <a:pPr/>
              <a:t>3/4/2021</a:t>
            </a:fld>
            <a:endParaRPr lang="en-US" dirty="0"/>
          </a:p>
        </p:txBody>
      </p:sp>
      <p:sp>
        <p:nvSpPr>
          <p:cNvPr id="6" name="Footer Placeholder 5"/>
          <p:cNvSpPr>
            <a:spLocks noGrp="1"/>
          </p:cNvSpPr>
          <p:nvPr>
            <p:ph type="ftr" sz="quarter" idx="11"/>
          </p:nvPr>
        </p:nvSpPr>
        <p:spPr/>
        <p:txBody>
          <a:bodyPr/>
          <a:lstStyle>
            <a:lvl1pPr>
              <a:defRPr>
                <a:latin typeface="Times New Roman" panose="02020603050405020304" pitchFamily="18" charset="0"/>
              </a:defRPr>
            </a:lvl1pPr>
          </a:lstStyle>
          <a:p>
            <a:endParaRPr lang="en-US" dirty="0"/>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atin typeface="Times New Roman" panose="02020603050405020304" pitchFamily="18" charset="0"/>
              </a:defRPr>
            </a:lvl1pPr>
          </a:lstStyle>
          <a:p>
            <a:r>
              <a:rPr lang="en-US" dirty="0"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atin typeface="Times New Roman" panose="02020603050405020304" pitchFamily="18" charset="0"/>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atin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defRPr>
            </a:lvl1pPr>
          </a:lstStyle>
          <a:p>
            <a:fld id="{B61BEF0D-F0BB-DE4B-95CE-6DB70DBA9567}" type="datetimeFigureOut">
              <a:rPr lang="en-US" smtClean="0"/>
              <a:pPr/>
              <a:t>3/4/2021</a:t>
            </a:fld>
            <a:endParaRPr lang="en-US" dirty="0"/>
          </a:p>
        </p:txBody>
      </p:sp>
      <p:sp>
        <p:nvSpPr>
          <p:cNvPr id="6" name="Footer Placeholder 5"/>
          <p:cNvSpPr>
            <a:spLocks noGrp="1"/>
          </p:cNvSpPr>
          <p:nvPr>
            <p:ph type="ftr" sz="quarter" idx="11"/>
          </p:nvPr>
        </p:nvSpPr>
        <p:spPr/>
        <p:txBody>
          <a:bodyPr/>
          <a:lstStyle>
            <a:lvl1pPr>
              <a:defRPr>
                <a:latin typeface="Times New Roman" panose="02020603050405020304" pitchFamily="18" charset="0"/>
              </a:defRPr>
            </a:lvl1pPr>
          </a:lstStyle>
          <a:p>
            <a:endParaRPr lang="en-US" dirty="0"/>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defRPr>
            </a:lvl1p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Times New Roman" panose="02020603050405020304" pitchFamily="18" charset="0"/>
              </a:defRPr>
            </a:lvl1pPr>
          </a:lstStyle>
          <a:p>
            <a:fld id="{B61BEF0D-F0BB-DE4B-95CE-6DB70DBA9567}" type="datetimeFigureOut">
              <a:rPr lang="en-US" smtClean="0"/>
              <a:pPr/>
              <a:t>3/4/2021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Times New Roman" panose="02020603050405020304" pitchFamily="18" charset="0"/>
              </a:defRPr>
            </a:lvl1pPr>
          </a:lstStyle>
          <a:p>
            <a:fld id="{D57F1E4F-1CFF-5643-939E-217C01CD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Times New Roman" panose="02020603050405020304" pitchFamily="18"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Times New Roman" panose="02020603050405020304" pitchFamily="18" charset="0"/>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Times New Roman" panose="02020603050405020304" pitchFamily="18" charset="0"/>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Times New Roman" panose="02020603050405020304" pitchFamily="18" charset="0"/>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Times New Roman" panose="02020603050405020304" pitchFamily="18" charset="0"/>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Times New Roman" panose="02020603050405020304" pitchFamily="18" charset="0"/>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90546" y="365760"/>
            <a:ext cx="5820355"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LƯU ĐỒ THUẬT TOÁN THU PHÁT IR</a:t>
            </a:r>
            <a:endParaRPr lang="en-US"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232387" y="983759"/>
            <a:ext cx="9681797" cy="5653096"/>
          </a:xfrm>
          <a:prstGeom prst="rect">
            <a:avLst/>
          </a:prstGeom>
        </p:spPr>
      </p:pic>
    </p:spTree>
    <p:extLst>
      <p:ext uri="{BB962C8B-B14F-4D97-AF65-F5344CB8AC3E}">
        <p14:creationId xmlns:p14="http://schemas.microsoft.com/office/powerpoint/2010/main" val="33701125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39485" y="371959"/>
            <a:ext cx="5859780" cy="3528695"/>
          </a:xfrm>
          <a:prstGeom prst="rect">
            <a:avLst/>
          </a:prstGeom>
        </p:spPr>
      </p:pic>
      <p:sp>
        <p:nvSpPr>
          <p:cNvPr id="2" name="Rectangle 1"/>
          <p:cNvSpPr/>
          <p:nvPr/>
        </p:nvSpPr>
        <p:spPr>
          <a:xfrm>
            <a:off x="6155409" y="204293"/>
            <a:ext cx="5476069" cy="6324808"/>
          </a:xfrm>
          <a:prstGeom prst="rect">
            <a:avLst/>
          </a:prstGeom>
        </p:spPr>
        <p:txBody>
          <a:bodyPr wrap="square">
            <a:spAutoFit/>
          </a:bodyPr>
          <a:lstStyle/>
          <a:p>
            <a:pPr algn="just">
              <a:lnSpc>
                <a:spcPct val="150000"/>
              </a:lnSpc>
            </a:pPr>
            <a:r>
              <a:rPr lang="en-US" sz="1600"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Gói</a:t>
            </a:r>
            <a:r>
              <a:rPr lang="en-US" sz="16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tin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sẽ</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gồm</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thành</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phần</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1byte preamble, 4byte </a:t>
            </a:r>
            <a:r>
              <a:rPr lang="en-US" sz="16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access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adress</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6-37 byte PDU, 3byte CRC. The Packet data unit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truyền</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trên</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kênh</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Advertisement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bao</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gồm</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2 byte Header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và</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6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đến</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37 byte Payload.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Độ</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dài</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thực</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tế</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Payload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được</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xác</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định</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bởi</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trường</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Length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dài</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6 bit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trong</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Header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Advertising Channel PDU.</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Advertising channel PDU</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Độ</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dài</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Payload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sẽ</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phụ</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thuộc</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vào</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Advertising PDU type.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Phần</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Payload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của</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Advertising Packet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chứa</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các</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thông</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tin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nhận</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dạng</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của</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thiết</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bị</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BLE Peripheral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theo</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cấu</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trúc</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như</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sau</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6 bytes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đầu</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tiên</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chứa</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địa</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chỉ</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phần</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cứng</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MAC address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và</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một</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vài</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biến</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của</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cấu</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trúc</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Advertising data</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31 bytes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tiếp</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theo</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sẽ</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gộp</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theo</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nhóm</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để</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mô</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tả</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1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loại</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dữ</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liệu</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nhận</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dạng</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theo</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cấu</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trúc</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Courier New" panose="02070309020205020404" pitchFamily="49" charset="0"/>
              <a:buChar char="o"/>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AD Length: 1byte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Courier New" panose="02070309020205020404" pitchFamily="49" charset="0"/>
              <a:buChar char="o"/>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AD Type: 1byte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Courier New" panose="02070309020205020404" pitchFamily="49" charset="0"/>
              <a:buChar char="o"/>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AD Data: </a:t>
            </a:r>
            <a:r>
              <a:rPr lang="en-US"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29byte</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474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5199" y="127972"/>
            <a:ext cx="5077096" cy="369332"/>
          </a:xfrm>
          <a:prstGeom prst="rect">
            <a:avLst/>
          </a:prstGeom>
        </p:spPr>
        <p:txBody>
          <a:bodyPr wrap="none">
            <a:spAutoFit/>
          </a:bodyPr>
          <a:lstStyle/>
          <a:p>
            <a:pPr lvl="0"/>
            <a:r>
              <a:rPr lang="en-US" b="1" dirty="0" smtClean="0">
                <a:solidFill>
                  <a:schemeClr val="bg1"/>
                </a:solidFill>
                <a:latin typeface="Times New Roman" panose="02020603050405020304" pitchFamily="18" charset="0"/>
              </a:rPr>
              <a:t>3. </a:t>
            </a:r>
            <a:r>
              <a:rPr lang="en-US" b="1" dirty="0">
                <a:solidFill>
                  <a:schemeClr val="bg1"/>
                </a:solidFill>
                <a:latin typeface="Times New Roman" panose="02020603050405020304" pitchFamily="18" charset="0"/>
              </a:rPr>
              <a:t>TÌM HIỂU VỀ GENERIC </a:t>
            </a:r>
            <a:r>
              <a:rPr lang="en-US" b="1" dirty="0" smtClean="0">
                <a:solidFill>
                  <a:schemeClr val="bg1"/>
                </a:solidFill>
                <a:latin typeface="Times New Roman" panose="02020603050405020304" pitchFamily="18" charset="0"/>
              </a:rPr>
              <a:t>ACCESS PROFILE</a:t>
            </a:r>
            <a:endParaRPr lang="en-US" dirty="0">
              <a:latin typeface="Times New Roman" panose="02020603050405020304" pitchFamily="18" charset="0"/>
            </a:endParaRPr>
          </a:p>
        </p:txBody>
      </p:sp>
      <p:sp>
        <p:nvSpPr>
          <p:cNvPr id="8" name="Rounded Rectangle 7"/>
          <p:cNvSpPr/>
          <p:nvPr/>
        </p:nvSpPr>
        <p:spPr>
          <a:xfrm>
            <a:off x="2763746" y="4363517"/>
            <a:ext cx="6366367" cy="8169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latin typeface="Times New Roman" panose="02020603050405020304" pitchFamily="18" charset="0"/>
                <a:cs typeface="Times New Roman" panose="02020603050405020304" pitchFamily="18" charset="0"/>
              </a:rPr>
              <a:t>Cho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chấm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dứt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p>
        </p:txBody>
      </p:sp>
      <p:sp>
        <p:nvSpPr>
          <p:cNvPr id="5" name="Rounded Rectangle 4"/>
          <p:cNvSpPr/>
          <p:nvPr/>
        </p:nvSpPr>
        <p:spPr>
          <a:xfrm>
            <a:off x="2763747" y="1918472"/>
            <a:ext cx="6366367" cy="8169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dậy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endParaRPr lang="en-US" b="1" dirty="0" smtClean="0">
              <a:latin typeface="Times New Roman" panose="02020603050405020304" pitchFamily="18" charset="0"/>
              <a:cs typeface="Times New Roman" panose="02020603050405020304" pitchFamily="18" charset="0"/>
            </a:endParaRPr>
          </a:p>
        </p:txBody>
      </p:sp>
      <p:sp>
        <p:nvSpPr>
          <p:cNvPr id="6" name="Rounded Rectangle 5"/>
          <p:cNvSpPr/>
          <p:nvPr/>
        </p:nvSpPr>
        <p:spPr>
          <a:xfrm>
            <a:off x="2763746" y="3146038"/>
            <a:ext cx="6366367" cy="8169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trò</a:t>
            </a:r>
            <a:r>
              <a:rPr lang="en-US" dirty="0">
                <a:latin typeface="Times New Roman" panose="02020603050405020304" pitchFamily="18" charset="0"/>
                <a:cs typeface="Times New Roman" panose="02020603050405020304" pitchFamily="18" charset="0"/>
              </a:rPr>
              <a:t> Central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Scanning interval, Advertise interval hay Peripheral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a:t>
            </a:r>
          </a:p>
        </p:txBody>
      </p:sp>
      <p:sp>
        <p:nvSpPr>
          <p:cNvPr id="9" name="Rounded Rectangle 8"/>
          <p:cNvSpPr/>
          <p:nvPr/>
        </p:nvSpPr>
        <p:spPr>
          <a:xfrm>
            <a:off x="2763746" y="746753"/>
            <a:ext cx="6366367" cy="8169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anose="02020603050405020304" pitchFamily="18" charset="0"/>
              </a:rPr>
              <a:t>GAP LÀ GIAO THỨC MÀ BLE DÙNG ĐỂ THIẾT LẬP CONNECTION GIỮA 2 THIẾT BỊ</a:t>
            </a:r>
          </a:p>
        </p:txBody>
      </p:sp>
      <p:sp>
        <p:nvSpPr>
          <p:cNvPr id="10" name="Rounded Rectangle 9"/>
          <p:cNvSpPr/>
          <p:nvPr/>
        </p:nvSpPr>
        <p:spPr>
          <a:xfrm>
            <a:off x="2763745" y="5580996"/>
            <a:ext cx="6366367" cy="8169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latin typeface="Times New Roman" panose="02020603050405020304" pitchFamily="18" charset="0"/>
                <a:cs typeface="Times New Roman" panose="02020603050405020304" pitchFamily="18" charset="0"/>
              </a:rPr>
              <a:t>GAP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key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(AES-128),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3.</a:t>
            </a:r>
          </a:p>
        </p:txBody>
      </p:sp>
    </p:spTree>
    <p:extLst>
      <p:ext uri="{BB962C8B-B14F-4D97-AF65-F5344CB8AC3E}">
        <p14:creationId xmlns:p14="http://schemas.microsoft.com/office/powerpoint/2010/main" val="31539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6"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68777" y="1099589"/>
            <a:ext cx="1557558" cy="4511374"/>
          </a:xfrm>
          <a:prstGeom prst="rect">
            <a:avLst/>
          </a:prstGeom>
        </p:spPr>
      </p:pic>
      <p:pic>
        <p:nvPicPr>
          <p:cNvPr id="5" name="Picture 4"/>
          <p:cNvPicPr>
            <a:picLocks noChangeAspect="1"/>
          </p:cNvPicPr>
          <p:nvPr/>
        </p:nvPicPr>
        <p:blipFill>
          <a:blip r:embed="rId3"/>
          <a:stretch>
            <a:fillRect/>
          </a:stretch>
        </p:blipFill>
        <p:spPr>
          <a:xfrm>
            <a:off x="6602031" y="1099589"/>
            <a:ext cx="1650023" cy="4524315"/>
          </a:xfrm>
          <a:prstGeom prst="rect">
            <a:avLst/>
          </a:prstGeom>
        </p:spPr>
      </p:pic>
      <p:sp>
        <p:nvSpPr>
          <p:cNvPr id="6" name="Left-Right Arrow 5"/>
          <p:cNvSpPr/>
          <p:nvPr/>
        </p:nvSpPr>
        <p:spPr>
          <a:xfrm>
            <a:off x="4701290" y="3071941"/>
            <a:ext cx="2106699" cy="58839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2" name="Rectangle 1"/>
          <p:cNvSpPr/>
          <p:nvPr/>
        </p:nvSpPr>
        <p:spPr>
          <a:xfrm>
            <a:off x="36291" y="89096"/>
            <a:ext cx="12155709" cy="584775"/>
          </a:xfrm>
          <a:prstGeom prst="rect">
            <a:avLst/>
          </a:prstGeom>
        </p:spPr>
        <p:txBody>
          <a:bodyPr wrap="square">
            <a:spAutoFit/>
          </a:bodyPr>
          <a:lstStyle/>
          <a:p>
            <a:pPr lvl="0"/>
            <a:r>
              <a:rPr lang="en-US" sz="1600" b="1" dirty="0" smtClean="0">
                <a:solidFill>
                  <a:schemeClr val="bg1"/>
                </a:solidFill>
                <a:latin typeface="Times New Roman" panose="02020603050405020304" pitchFamily="18" charset="0"/>
                <a:cs typeface="Times New Roman" panose="02020603050405020304" pitchFamily="18" charset="0"/>
              </a:rPr>
              <a:t>CHẾ ĐỘ CỦA THIẾT BỊ TRONG GAP:  BROADCASTER( CHỈ CẦN CÓ BỘ PHẬN PHÁT TÍN HIỆU) </a:t>
            </a:r>
            <a:r>
              <a:rPr lang="en-US" sz="1600" b="1" dirty="0">
                <a:solidFill>
                  <a:schemeClr val="bg1"/>
                </a:solidFill>
                <a:latin typeface="Times New Roman" panose="02020603050405020304" pitchFamily="18" charset="0"/>
                <a:cs typeface="Times New Roman" panose="02020603050405020304" pitchFamily="18" charset="0"/>
              </a:rPr>
              <a:t>-OBSERVER ( CHỈ CẦN CÓ BỘ PHẬN </a:t>
            </a:r>
            <a:r>
              <a:rPr lang="en-US" sz="1600" b="1" dirty="0" smtClean="0">
                <a:solidFill>
                  <a:schemeClr val="bg1"/>
                </a:solidFill>
                <a:latin typeface="Times New Roman" panose="02020603050405020304" pitchFamily="18" charset="0"/>
                <a:cs typeface="Times New Roman" panose="02020603050405020304" pitchFamily="18" charset="0"/>
              </a:rPr>
              <a:t>NHẬN </a:t>
            </a:r>
            <a:r>
              <a:rPr lang="en-US" sz="1600" b="1" dirty="0">
                <a:solidFill>
                  <a:schemeClr val="bg1"/>
                </a:solidFill>
                <a:latin typeface="Times New Roman" panose="02020603050405020304" pitchFamily="18" charset="0"/>
                <a:cs typeface="Times New Roman" panose="02020603050405020304" pitchFamily="18" charset="0"/>
              </a:rPr>
              <a:t>TÍN HIỆU) </a:t>
            </a:r>
            <a:r>
              <a:rPr lang="en-US" sz="1600" b="1" dirty="0" smtClean="0">
                <a:solidFill>
                  <a:schemeClr val="bg1"/>
                </a:solidFill>
                <a:latin typeface="Times New Roman" panose="02020603050405020304" pitchFamily="18" charset="0"/>
                <a:cs typeface="Times New Roman" panose="02020603050405020304" pitchFamily="18" charset="0"/>
              </a:rPr>
              <a:t>VÀ PERIPHERAL-CENTRAL</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smtClean="0">
                <a:solidFill>
                  <a:schemeClr val="bg1"/>
                </a:solidFill>
                <a:latin typeface="Times New Roman" panose="02020603050405020304" pitchFamily="18" charset="0"/>
                <a:cs typeface="Times New Roman" panose="02020603050405020304" pitchFamily="18" charset="0"/>
              </a:rPr>
              <a:t>Ở ĐÂY TA SẼ TẬP TRUNG VÀO CẶP PERIPHERAL-CENTRAL</a:t>
            </a:r>
            <a:endParaRPr lang="en-US" sz="1600" dirty="0">
              <a:solidFill>
                <a:schemeClr val="bg1"/>
              </a:solidFill>
              <a:latin typeface="Times New Roman" panose="02020603050405020304" pitchFamily="18" charset="0"/>
            </a:endParaRPr>
          </a:p>
        </p:txBody>
      </p:sp>
      <p:sp>
        <p:nvSpPr>
          <p:cNvPr id="3" name="Rectangle 2"/>
          <p:cNvSpPr/>
          <p:nvPr/>
        </p:nvSpPr>
        <p:spPr>
          <a:xfrm>
            <a:off x="460446" y="6401609"/>
            <a:ext cx="8993744" cy="369332"/>
          </a:xfrm>
          <a:prstGeom prst="rect">
            <a:avLst/>
          </a:prstGeom>
        </p:spPr>
        <p:txBody>
          <a:bodyPr wrap="none">
            <a:spAutoFit/>
          </a:bodyPr>
          <a:lstStyle/>
          <a:p>
            <a:r>
              <a:rPr lang="en-US" b="1" dirty="0" smtClean="0">
                <a:solidFill>
                  <a:schemeClr val="bg1"/>
                </a:solidFill>
                <a:latin typeface="Times New Roman" panose="02020603050405020304" pitchFamily="18" charset="0"/>
                <a:cs typeface="Times New Roman" panose="02020603050405020304" pitchFamily="18" charset="0"/>
              </a:rPr>
              <a:t>1 THIẾT BỊ CÓ THỂ MANG CẢ 2 VAI TRÒ CENTRAL VÀ PERIPHERAL CÙNG LÚC</a:t>
            </a:r>
            <a:endParaRPr lang="en-US" dirty="0">
              <a:latin typeface="Times New Roman" panose="02020603050405020304" pitchFamily="18" charset="0"/>
            </a:endParaRPr>
          </a:p>
        </p:txBody>
      </p:sp>
      <p:sp>
        <p:nvSpPr>
          <p:cNvPr id="10" name="Rounded Rectangle 9"/>
          <p:cNvSpPr/>
          <p:nvPr/>
        </p:nvSpPr>
        <p:spPr>
          <a:xfrm>
            <a:off x="8490690" y="827634"/>
            <a:ext cx="3074120" cy="54817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Times New Roman" panose="02020603050405020304" pitchFamily="18" charset="0"/>
              </a:rPr>
              <a:t>	</a:t>
            </a:r>
            <a:r>
              <a:rPr lang="en-US" sz="1400" dirty="0">
                <a:latin typeface="Times New Roman" panose="02020603050405020304" pitchFamily="18" charset="0"/>
              </a:rPr>
              <a:t>PHẢI CÓ BỘ PHẬN PHÁT VÀ NHẬN TÍN HIỆU.</a:t>
            </a:r>
          </a:p>
          <a:p>
            <a:r>
              <a:rPr lang="en-US" sz="1400" dirty="0">
                <a:latin typeface="Times New Roman" panose="02020603050405020304" pitchFamily="18" charset="0"/>
              </a:rPr>
              <a:t>	</a:t>
            </a:r>
            <a:r>
              <a:rPr lang="en-US" sz="1400" dirty="0" smtClean="0">
                <a:latin typeface="Times New Roman" panose="02020603050405020304" pitchFamily="18" charset="0"/>
              </a:rPr>
              <a:t>PERIPHERAL SẼ TIẾN HÀNH ADVERTISE </a:t>
            </a:r>
            <a:r>
              <a:rPr lang="en-US" sz="1400" dirty="0">
                <a:latin typeface="Times New Roman" panose="02020603050405020304" pitchFamily="18" charset="0"/>
              </a:rPr>
              <a:t>TRÊN CÁC CHANNEL ADVERTISEMENT CỦA </a:t>
            </a:r>
            <a:r>
              <a:rPr lang="en-US" sz="1400" dirty="0" smtClean="0">
                <a:latin typeface="Times New Roman" panose="02020603050405020304" pitchFamily="18" charset="0"/>
              </a:rPr>
              <a:t>MÌNH ĐỂ CÁC CENTRAL PHÁT HIỆN ĐƯỢC NÓ.</a:t>
            </a:r>
          </a:p>
          <a:p>
            <a:r>
              <a:rPr lang="en-US" sz="1400" dirty="0">
                <a:latin typeface="Times New Roman" panose="02020603050405020304" pitchFamily="18" charset="0"/>
              </a:rPr>
              <a:t>	</a:t>
            </a:r>
            <a:r>
              <a:rPr lang="en-US" sz="1400" dirty="0" smtClean="0">
                <a:latin typeface="Times New Roman" panose="02020603050405020304" pitchFamily="18" charset="0"/>
              </a:rPr>
              <a:t> </a:t>
            </a:r>
            <a:r>
              <a:rPr lang="en-US" sz="1400" dirty="0">
                <a:latin typeface="Times New Roman" panose="02020603050405020304" pitchFamily="18" charset="0"/>
              </a:rPr>
              <a:t>KHI ĐÃ LIÊN KẾT NÓ CHỈ CÓ THỂ GỬI DỮ LIỆU CHO  CENTRAL </a:t>
            </a:r>
            <a:r>
              <a:rPr lang="en-US" sz="1400" dirty="0" smtClean="0">
                <a:latin typeface="Times New Roman" panose="02020603050405020304" pitchFamily="18" charset="0"/>
              </a:rPr>
              <a:t>NÓ </a:t>
            </a:r>
            <a:r>
              <a:rPr lang="en-US" sz="1400" dirty="0">
                <a:latin typeface="Times New Roman" panose="02020603050405020304" pitchFamily="18" charset="0"/>
              </a:rPr>
              <a:t>ĐÃ LIÊN KẾT NHƯNG VẪN CÓ THỂ GỬI ADVERTISEMENT CHO CÁC CENTRAL </a:t>
            </a:r>
            <a:r>
              <a:rPr lang="en-US" sz="1400" dirty="0" smtClean="0">
                <a:latin typeface="Times New Roman" panose="02020603050405020304" pitchFamily="18" charset="0"/>
              </a:rPr>
              <a:t>KHÁC NGHE ĐƯỢC, </a:t>
            </a:r>
            <a:r>
              <a:rPr lang="en-US" sz="1400" dirty="0">
                <a:latin typeface="Times New Roman" panose="02020603050405020304" pitchFamily="18" charset="0"/>
              </a:rPr>
              <a:t>NHƯNG KHÔNG THỂ KẾT NỐI </a:t>
            </a:r>
            <a:r>
              <a:rPr lang="en-US" sz="1400" dirty="0" smtClean="0">
                <a:latin typeface="Times New Roman" panose="02020603050405020304" pitchFamily="18" charset="0"/>
              </a:rPr>
              <a:t>VỚI </a:t>
            </a:r>
            <a:r>
              <a:rPr lang="en-US" sz="1400" dirty="0">
                <a:latin typeface="Times New Roman" panose="02020603050405020304" pitchFamily="18" charset="0"/>
              </a:rPr>
              <a:t>CENTRAL KHÁC CHO ĐÉN KHI CENTRAL NÓ ĐANG KẾT NỐI KẾT THÚC </a:t>
            </a:r>
            <a:r>
              <a:rPr lang="en-US" sz="1400" dirty="0" smtClean="0">
                <a:latin typeface="Times New Roman" panose="02020603050405020304" pitchFamily="18" charset="0"/>
              </a:rPr>
              <a:t>TRUYỀN DỮ LIỆU. </a:t>
            </a:r>
          </a:p>
          <a:p>
            <a:r>
              <a:rPr lang="en-US" sz="1400" dirty="0" smtClean="0">
                <a:latin typeface="Times New Roman" panose="02020603050405020304" pitchFamily="18" charset="0"/>
              </a:rPr>
              <a:t>	1 NGOẠI VI CHỈ CÓ </a:t>
            </a:r>
            <a:r>
              <a:rPr lang="en-US" sz="1400" dirty="0">
                <a:latin typeface="Times New Roman" panose="02020603050405020304" pitchFamily="18" charset="0"/>
              </a:rPr>
              <a:t>THỂ KẾT NỐI VỚI </a:t>
            </a:r>
            <a:r>
              <a:rPr lang="en-US" sz="1400" dirty="0" smtClean="0">
                <a:latin typeface="Times New Roman" panose="02020603050405020304" pitchFamily="18" charset="0"/>
              </a:rPr>
              <a:t>1 CENTRAL TRONG MỖI LẦN LÀM VIỆC.</a:t>
            </a:r>
            <a:endParaRPr lang="en-US" sz="1400" dirty="0">
              <a:latin typeface="Times New Roman" panose="02020603050405020304" pitchFamily="18" charset="0"/>
            </a:endParaRPr>
          </a:p>
          <a:p>
            <a:endParaRPr lang="en-US" sz="1600" dirty="0">
              <a:latin typeface="Times New Roman" panose="02020603050405020304" pitchFamily="18" charset="0"/>
            </a:endParaRPr>
          </a:p>
          <a:p>
            <a:pPr algn="ctr"/>
            <a:endParaRPr lang="en-US" dirty="0">
              <a:latin typeface="Times New Roman" panose="02020603050405020304" pitchFamily="18" charset="0"/>
            </a:endParaRPr>
          </a:p>
        </p:txBody>
      </p:sp>
      <p:sp>
        <p:nvSpPr>
          <p:cNvPr id="11" name="Rounded Rectangle 10"/>
          <p:cNvSpPr/>
          <p:nvPr/>
        </p:nvSpPr>
        <p:spPr>
          <a:xfrm>
            <a:off x="460446" y="767444"/>
            <a:ext cx="2688977" cy="56021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Times New Roman" panose="02020603050405020304" pitchFamily="18" charset="0"/>
              </a:rPr>
              <a:t>	</a:t>
            </a:r>
            <a:r>
              <a:rPr lang="en-US" sz="1400" dirty="0" smtClean="0">
                <a:latin typeface="Times New Roman" panose="02020603050405020304" pitchFamily="18" charset="0"/>
              </a:rPr>
              <a:t>PHẢI </a:t>
            </a:r>
            <a:r>
              <a:rPr lang="en-US" sz="1400" dirty="0">
                <a:latin typeface="Times New Roman" panose="02020603050405020304" pitchFamily="18" charset="0"/>
              </a:rPr>
              <a:t>CÓ BỘ PHẬN PHÁT VÀ NHẬN TÍN HIỆU</a:t>
            </a:r>
          </a:p>
          <a:p>
            <a:r>
              <a:rPr lang="en-US" sz="1400" dirty="0">
                <a:latin typeface="Times New Roman" panose="02020603050405020304" pitchFamily="18" charset="0"/>
              </a:rPr>
              <a:t>	BAN ĐẦU </a:t>
            </a:r>
            <a:r>
              <a:rPr lang="en-US" sz="1400" dirty="0" smtClean="0">
                <a:latin typeface="Times New Roman" panose="02020603050405020304" pitchFamily="18" charset="0"/>
              </a:rPr>
              <a:t>CENTRAL SẼ SCAN </a:t>
            </a:r>
            <a:r>
              <a:rPr lang="en-US" sz="1400" dirty="0">
                <a:latin typeface="Times New Roman" panose="02020603050405020304" pitchFamily="18" charset="0"/>
              </a:rPr>
              <a:t>TÌM ADVERTISEMENT VÀ CÓ THẾ KHỞI TẠO KẾT NỐI </a:t>
            </a:r>
            <a:r>
              <a:rPr lang="en-US" sz="1400" dirty="0" smtClean="0">
                <a:latin typeface="Times New Roman" panose="02020603050405020304" pitchFamily="18" charset="0"/>
              </a:rPr>
              <a:t>NẾU MUỐN.</a:t>
            </a:r>
            <a:endParaRPr lang="en-US" sz="1400" dirty="0">
              <a:latin typeface="Times New Roman" panose="02020603050405020304" pitchFamily="18" charset="0"/>
            </a:endParaRPr>
          </a:p>
          <a:p>
            <a:r>
              <a:rPr lang="en-US" sz="1400" dirty="0">
                <a:latin typeface="Times New Roman" panose="02020603050405020304" pitchFamily="18" charset="0"/>
              </a:rPr>
              <a:t>	KHI KẾT NỐI VỚI 1 NGOẠI VI ĐÃ ĐƯỢC THIẾT LẬP THÌ NGOẠI VI ĐÓ SẼ CHỈ GIAO TIẾP VỚI CENTRAL NÀY CHO ĐẾN </a:t>
            </a:r>
            <a:r>
              <a:rPr lang="en-US" sz="1400" dirty="0" smtClean="0">
                <a:latin typeface="Times New Roman" panose="02020603050405020304" pitchFamily="18" charset="0"/>
              </a:rPr>
              <a:t>KHI TRUYỀN DỮ LIỆU KẾT THÚC.</a:t>
            </a:r>
          </a:p>
          <a:p>
            <a:r>
              <a:rPr lang="en-US" sz="1400" dirty="0">
                <a:latin typeface="Times New Roman" panose="02020603050405020304" pitchFamily="18" charset="0"/>
              </a:rPr>
              <a:t>	</a:t>
            </a:r>
            <a:r>
              <a:rPr lang="en-US" sz="1400" dirty="0" smtClean="0">
                <a:latin typeface="Times New Roman" panose="02020603050405020304" pitchFamily="18" charset="0"/>
              </a:rPr>
              <a:t>1 CENTRAL CÓ THỂ KẾT NỐI VỚI NHIỀU NGOẠI VỊ.</a:t>
            </a:r>
            <a:endParaRPr lang="en-US" sz="1400" dirty="0">
              <a:latin typeface="Times New Roman" panose="02020603050405020304" pitchFamily="18" charset="0"/>
            </a:endParaRPr>
          </a:p>
          <a:p>
            <a:pPr algn="ctr"/>
            <a:endParaRPr lang="en-US" dirty="0">
              <a:latin typeface="Times New Roman" panose="02020603050405020304" pitchFamily="18" charset="0"/>
            </a:endParaRPr>
          </a:p>
        </p:txBody>
      </p:sp>
    </p:spTree>
    <p:extLst>
      <p:ext uri="{BB962C8B-B14F-4D97-AF65-F5344CB8AC3E}">
        <p14:creationId xmlns:p14="http://schemas.microsoft.com/office/powerpoint/2010/main" val="272818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3" grpId="0"/>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047915" y="1752982"/>
            <a:ext cx="10048709" cy="1278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QUÁ TRÌNH TRUYỀN DỮ LIỆU KHÔNG CHẮC CHẮN- THIẾT BỊ CENTRAL KHI SCAN CÓ THỂ SÓT TÍN HIỆU ADVERTISEMENT, TÍN HIỆU NÀY CHỈ CẦN GỬI ĐI ĐỦ THƯỜNG XUYỀN ĐỂ TẠI 1 THỜI ĐIỂM NÀO ĐÓ CENTRAL SẼ NHẬN ĐƯỢC ADVERTISEMENT, ĐIỀU NÀY ĐÁP ỨNG ĐƯỢC MỤC ĐÍCH CHO PHÉP CENTRAL BIẾT ĐƯỢC SỰ HIỆN DIỆN CỦA THIẾT BỊ NHƯNG KHÔNG TỐT CHO VIỆC TRUYỀN DỮ LIỆU ĐÒI HỎI ĐỘ TIN CẬY CAO</a:t>
            </a:r>
          </a:p>
        </p:txBody>
      </p:sp>
      <p:sp>
        <p:nvSpPr>
          <p:cNvPr id="5" name="Rectangle 4"/>
          <p:cNvSpPr/>
          <p:nvPr/>
        </p:nvSpPr>
        <p:spPr>
          <a:xfrm>
            <a:off x="823977" y="0"/>
            <a:ext cx="6396303" cy="369332"/>
          </a:xfrm>
          <a:prstGeom prst="rect">
            <a:avLst/>
          </a:prstGeom>
        </p:spPr>
        <p:txBody>
          <a:bodyPr wrap="none">
            <a:spAutoFit/>
          </a:bodyPr>
          <a:lstStyle/>
          <a:p>
            <a:pPr algn="ctr"/>
            <a:r>
              <a:rPr lang="en-US" b="1" dirty="0">
                <a:solidFill>
                  <a:schemeClr val="bg1"/>
                </a:solidFill>
                <a:latin typeface="Times New Roman" panose="02020603050405020304" pitchFamily="18" charset="0"/>
              </a:rPr>
              <a:t>ĐẶC ĐIỂM </a:t>
            </a:r>
            <a:r>
              <a:rPr lang="en-US" b="1" dirty="0" smtClean="0">
                <a:solidFill>
                  <a:schemeClr val="bg1"/>
                </a:solidFill>
                <a:latin typeface="Times New Roman" panose="02020603050405020304" pitchFamily="18" charset="0"/>
              </a:rPr>
              <a:t>CỦA QUÁ TRÌNH ADVERTISING/ SCANNING:</a:t>
            </a:r>
            <a:endParaRPr lang="en-US" b="1" dirty="0">
              <a:solidFill>
                <a:schemeClr val="bg1"/>
              </a:solidFill>
              <a:latin typeface="Times New Roman" panose="02020603050405020304" pitchFamily="18" charset="0"/>
            </a:endParaRPr>
          </a:p>
        </p:txBody>
      </p:sp>
      <p:sp>
        <p:nvSpPr>
          <p:cNvPr id="6" name="Rounded Rectangle 5"/>
          <p:cNvSpPr/>
          <p:nvPr/>
        </p:nvSpPr>
        <p:spPr>
          <a:xfrm>
            <a:off x="1047915" y="3521750"/>
            <a:ext cx="10020134" cy="712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anose="02020603050405020304" pitchFamily="18" charset="0"/>
              </a:rPr>
              <a:t>KHÔNG ĐƯỢC ĐỒNG BỘ HÓA, TÍN HIỆU CHỈ ĐƯỢC GỬI ĐI 1 CHIỀU TỪ NGOẠI VI ĐẾN CENTRAL</a:t>
            </a:r>
          </a:p>
        </p:txBody>
      </p:sp>
      <p:sp>
        <p:nvSpPr>
          <p:cNvPr id="7" name="Rounded Rectangle 6"/>
          <p:cNvSpPr/>
          <p:nvPr/>
        </p:nvSpPr>
        <p:spPr>
          <a:xfrm>
            <a:off x="1076490" y="4725401"/>
            <a:ext cx="10048709" cy="7905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anose="02020603050405020304" pitchFamily="18" charset="0"/>
              </a:rPr>
              <a:t>CÁC CHANNEL ADVERTISEMENT LUÔN BẬN , NÊN GIẢI PHÁP TỐT NHẤT LÀ THIẾT BỊ PHẢI CHUYỂN SANG 1 CHANNEL KHÁC ĐỂ KẾT NỐI VÀ TRUYỀN DỮ LIỆU </a:t>
            </a:r>
          </a:p>
        </p:txBody>
      </p:sp>
      <p:sp>
        <p:nvSpPr>
          <p:cNvPr id="8" name="Rounded Rectangle 7"/>
          <p:cNvSpPr/>
          <p:nvPr/>
        </p:nvSpPr>
        <p:spPr>
          <a:xfrm>
            <a:off x="590713" y="425958"/>
            <a:ext cx="10963111" cy="7905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2000" b="1" dirty="0">
                <a:latin typeface="Times New Roman" panose="02020603050405020304" pitchFamily="18" charset="0"/>
                <a:cs typeface="Times New Roman" panose="02020603050405020304" pitchFamily="18" charset="0"/>
              </a:rPr>
              <a:t>BLE Central </a:t>
            </a:r>
            <a:r>
              <a:rPr lang="en-US" sz="2000" b="1" dirty="0" err="1">
                <a:latin typeface="Times New Roman" panose="02020603050405020304" pitchFamily="18" charset="0"/>
                <a:cs typeface="Times New Roman" panose="02020603050405020304" pitchFamily="18" charset="0"/>
              </a:rPr>
              <a:t>sẽ</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có</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khái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niệm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kỳ</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nhận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dữ</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liệu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nhận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dạng</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SCANNING INTERVAL</a:t>
            </a:r>
          </a:p>
          <a:p>
            <a:pPr lvl="1" algn="ctr"/>
            <a:r>
              <a:rPr lang="en-US" sz="2000" b="1" dirty="0">
                <a:latin typeface="Times New Roman" panose="02020603050405020304" pitchFamily="18" charset="0"/>
                <a:cs typeface="Times New Roman" panose="02020603050405020304" pitchFamily="18" charset="0"/>
              </a:rPr>
              <a:t>BLE Peripheral </a:t>
            </a:r>
            <a:r>
              <a:rPr lang="en-US" sz="2000" b="1" dirty="0" err="1">
                <a:latin typeface="Times New Roman" panose="02020603050405020304" pitchFamily="18" charset="0"/>
                <a:cs typeface="Times New Roman" panose="02020603050405020304" pitchFamily="18" charset="0"/>
              </a:rPr>
              <a:t>sẽ</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có</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khái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niệm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kỳ</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phát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dữ</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liệu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nhận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dạng</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ADVERTISING INTERVAL</a:t>
            </a:r>
            <a:r>
              <a:rPr lang="en-US" dirty="0"/>
              <a:t> </a:t>
            </a:r>
            <a:endParaRPr lang="en-US" dirty="0">
              <a:latin typeface="Times New Roman" panose="02020603050405020304" pitchFamily="18" charset="0"/>
            </a:endParaRPr>
          </a:p>
        </p:txBody>
      </p:sp>
    </p:spTree>
    <p:extLst>
      <p:ext uri="{BB962C8B-B14F-4D97-AF65-F5344CB8AC3E}">
        <p14:creationId xmlns:p14="http://schemas.microsoft.com/office/powerpoint/2010/main" val="417164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1343025" y="733425"/>
            <a:ext cx="9505950" cy="5391150"/>
          </a:xfrm>
          <a:prstGeom prst="rect">
            <a:avLst/>
          </a:prstGeom>
        </p:spPr>
      </p:pic>
    </p:spTree>
    <p:extLst>
      <p:ext uri="{BB962C8B-B14F-4D97-AF65-F5344CB8AC3E}">
        <p14:creationId xmlns:p14="http://schemas.microsoft.com/office/powerpoint/2010/main" val="172273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071490" y="3633515"/>
            <a:ext cx="7676984" cy="5261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anose="02020603050405020304" pitchFamily="18" charset="0"/>
              </a:rPr>
              <a:t>CÓ THỂ THIẾT LẬP CÁC CHANNEL BẢO MẬT ĐỄ BẢO VỆ DỮ LIỆU</a:t>
            </a:r>
          </a:p>
        </p:txBody>
      </p:sp>
      <p:sp>
        <p:nvSpPr>
          <p:cNvPr id="5" name="Rectangle 4"/>
          <p:cNvSpPr/>
          <p:nvPr/>
        </p:nvSpPr>
        <p:spPr>
          <a:xfrm>
            <a:off x="972999" y="64092"/>
            <a:ext cx="3640805" cy="369332"/>
          </a:xfrm>
          <a:prstGeom prst="rect">
            <a:avLst/>
          </a:prstGeom>
        </p:spPr>
        <p:txBody>
          <a:bodyPr wrap="none">
            <a:spAutoFit/>
          </a:bodyPr>
          <a:lstStyle/>
          <a:p>
            <a:pPr algn="ctr"/>
            <a:r>
              <a:rPr lang="en-US" b="1" dirty="0">
                <a:solidFill>
                  <a:schemeClr val="bg1"/>
                </a:solidFill>
                <a:latin typeface="Times New Roman" panose="02020603050405020304" pitchFamily="18" charset="0"/>
              </a:rPr>
              <a:t>ĐẶC ĐIỂM CỦA </a:t>
            </a:r>
            <a:r>
              <a:rPr lang="en-US" b="1" dirty="0" smtClean="0">
                <a:solidFill>
                  <a:schemeClr val="bg1"/>
                </a:solidFill>
                <a:latin typeface="Times New Roman" panose="02020603050405020304" pitchFamily="18" charset="0"/>
              </a:rPr>
              <a:t>CONNECTION:</a:t>
            </a:r>
            <a:endParaRPr lang="en-US" b="1" dirty="0">
              <a:solidFill>
                <a:schemeClr val="bg1"/>
              </a:solidFill>
              <a:latin typeface="Times New Roman" panose="02020603050405020304" pitchFamily="18" charset="0"/>
            </a:endParaRPr>
          </a:p>
        </p:txBody>
      </p:sp>
      <p:sp>
        <p:nvSpPr>
          <p:cNvPr id="6" name="Rounded Rectangle 5"/>
          <p:cNvSpPr/>
          <p:nvPr/>
        </p:nvSpPr>
        <p:spPr>
          <a:xfrm>
            <a:off x="1079682" y="2905347"/>
            <a:ext cx="9344478" cy="49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anose="02020603050405020304" pitchFamily="18" charset="0"/>
              </a:rPr>
              <a:t>KẾT NỐI LÀ CHẮC CHẮN, KHI CÓ LỖI THÌ DỮ LIỆU CÓ THỂ ĐƯỢC TRUYỀN LẠI</a:t>
            </a:r>
          </a:p>
        </p:txBody>
      </p:sp>
      <p:sp>
        <p:nvSpPr>
          <p:cNvPr id="8" name="Rounded Rectangle 7"/>
          <p:cNvSpPr/>
          <p:nvPr/>
        </p:nvSpPr>
        <p:spPr>
          <a:xfrm>
            <a:off x="1079682" y="1438212"/>
            <a:ext cx="4844137" cy="5089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anose="02020603050405020304" pitchFamily="18" charset="0"/>
              </a:rPr>
              <a:t>ASYSCHRONOUS HOẶC ISOCHRONOUS</a:t>
            </a:r>
          </a:p>
        </p:txBody>
      </p:sp>
      <p:sp>
        <p:nvSpPr>
          <p:cNvPr id="9" name="Rounded Rectangle 8"/>
          <p:cNvSpPr/>
          <p:nvPr/>
        </p:nvSpPr>
        <p:spPr>
          <a:xfrm>
            <a:off x="1079682" y="2211726"/>
            <a:ext cx="2675218" cy="4564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anose="02020603050405020304" pitchFamily="18" charset="0"/>
              </a:rPr>
              <a:t>KẾT NỐI LÀ 2 CHIỀU</a:t>
            </a:r>
          </a:p>
        </p:txBody>
      </p:sp>
      <p:sp>
        <p:nvSpPr>
          <p:cNvPr id="10" name="Rounded Rectangle 9"/>
          <p:cNvSpPr/>
          <p:nvPr/>
        </p:nvSpPr>
        <p:spPr>
          <a:xfrm>
            <a:off x="1079682" y="731425"/>
            <a:ext cx="4225572" cy="4385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anose="02020603050405020304" pitchFamily="18" charset="0"/>
              </a:rPr>
              <a:t>HƯỚNG ĐẾN 1 THIẾT BỊ CỤ THẾ  </a:t>
            </a:r>
          </a:p>
        </p:txBody>
      </p:sp>
    </p:spTree>
    <p:extLst>
      <p:ext uri="{BB962C8B-B14F-4D97-AF65-F5344CB8AC3E}">
        <p14:creationId xmlns:p14="http://schemas.microsoft.com/office/powerpoint/2010/main" val="2079021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38565" y="350059"/>
            <a:ext cx="704039"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graphicFrame>
        <p:nvGraphicFramePr>
          <p:cNvPr id="16" name="Diagram 15"/>
          <p:cNvGraphicFramePr/>
          <p:nvPr>
            <p:extLst>
              <p:ext uri="{D42A27DB-BD31-4B8C-83A1-F6EECF244321}">
                <p14:modId xmlns:p14="http://schemas.microsoft.com/office/powerpoint/2010/main" val="1834653934"/>
              </p:ext>
            </p:extLst>
          </p:nvPr>
        </p:nvGraphicFramePr>
        <p:xfrm>
          <a:off x="1570015" y="43361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453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99444420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1031630" y="140677"/>
            <a:ext cx="7338647" cy="523220"/>
          </a:xfrm>
          <a:prstGeom prst="rect">
            <a:avLst/>
          </a:prstGeom>
          <a:noFill/>
        </p:spPr>
        <p:txBody>
          <a:bodyPr wrap="square" rtlCol="0">
            <a:spAutoFit/>
          </a:bodyPr>
          <a:lstStyle/>
          <a:p>
            <a:r>
              <a:rPr lang="en-US" sz="2800" dirty="0" smtClean="0">
                <a:solidFill>
                  <a:schemeClr val="bg1"/>
                </a:solidFill>
                <a:latin typeface="Times New Roman" panose="02020603050405020304" pitchFamily="18" charset="0"/>
              </a:rPr>
              <a:t>PHẦN 2: BLUETOOTH LOW ENERGY</a:t>
            </a:r>
            <a:endParaRPr lang="en-US" sz="2800" dirty="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321148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37056" y="507351"/>
            <a:ext cx="5173330" cy="4753831"/>
          </a:xfrm>
          <a:prstGeom prst="rect">
            <a:avLst/>
          </a:prstGeom>
        </p:spPr>
      </p:pic>
      <p:sp>
        <p:nvSpPr>
          <p:cNvPr id="5" name="Rectangle 4"/>
          <p:cNvSpPr/>
          <p:nvPr/>
        </p:nvSpPr>
        <p:spPr>
          <a:xfrm>
            <a:off x="5891939" y="345111"/>
            <a:ext cx="5863525" cy="5078313"/>
          </a:xfrm>
          <a:prstGeom prst="rect">
            <a:avLst/>
          </a:prstGeom>
        </p:spPr>
        <p:txBody>
          <a:bodyPr wrap="square">
            <a:spAutoFit/>
          </a:bodyPr>
          <a:lstStyle/>
          <a:p>
            <a:pPr marL="342900" marR="0" lvl="0" indent="-342900">
              <a:lnSpc>
                <a:spcPct val="150000"/>
              </a:lnSpc>
              <a:spcBef>
                <a:spcPts val="0"/>
              </a:spcBef>
              <a:spcAft>
                <a:spcPts val="0"/>
              </a:spcAft>
              <a:buFont typeface="Symbol" panose="05050102010706020507" pitchFamily="18" charset="2"/>
              <a:buChar char=""/>
            </a:pPr>
            <a:r>
              <a:rPr lang="en-US" dirty="0" err="1">
                <a:solidFill>
                  <a:schemeClr val="bg1"/>
                </a:solidFill>
                <a:latin typeface="Times New Roman" panose="02020603050405020304" pitchFamily="18" charset="0"/>
                <a:ea typeface="MS Mincho"/>
                <a:cs typeface="Times New Roman" panose="02020603050405020304" pitchFamily="18" charset="0"/>
              </a:rPr>
              <a:t>Khối</a:t>
            </a:r>
            <a:r>
              <a:rPr lang="en-US" dirty="0">
                <a:solidFill>
                  <a:schemeClr val="bg1"/>
                </a:solidFill>
                <a:latin typeface="Times New Roman" panose="02020603050405020304" pitchFamily="18" charset="0"/>
                <a:ea typeface="MS Mincho"/>
                <a:cs typeface="Times New Roman" panose="02020603050405020304" pitchFamily="18" charset="0"/>
              </a:rPr>
              <a:t> Application: </a:t>
            </a:r>
            <a:r>
              <a:rPr lang="en-US" dirty="0" err="1">
                <a:solidFill>
                  <a:schemeClr val="bg1"/>
                </a:solidFill>
                <a:latin typeface="Times New Roman" panose="02020603050405020304" pitchFamily="18" charset="0"/>
                <a:ea typeface="MS Mincho"/>
                <a:cs typeface="Times New Roman" panose="02020603050405020304" pitchFamily="18" charset="0"/>
              </a:rPr>
              <a:t>Xử</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lý</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các</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tác</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vụ</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của</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ứng</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dụng</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như</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khởi</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động</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các</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khối</a:t>
            </a:r>
            <a:r>
              <a:rPr lang="en-US" dirty="0">
                <a:solidFill>
                  <a:schemeClr val="bg1"/>
                </a:solidFill>
                <a:latin typeface="Times New Roman" panose="02020603050405020304" pitchFamily="18" charset="0"/>
                <a:ea typeface="MS Mincho"/>
                <a:cs typeface="Times New Roman" panose="02020603050405020304" pitchFamily="18" charset="0"/>
              </a:rPr>
              <a:t> Stack </a:t>
            </a:r>
            <a:r>
              <a:rPr lang="en-US" dirty="0" err="1">
                <a:solidFill>
                  <a:schemeClr val="bg1"/>
                </a:solidFill>
                <a:latin typeface="Times New Roman" panose="02020603050405020304" pitchFamily="18" charset="0"/>
                <a:ea typeface="MS Mincho"/>
                <a:cs typeface="Times New Roman" panose="02020603050405020304" pitchFamily="18" charset="0"/>
              </a:rPr>
              <a:t>và</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làm</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các</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ứng</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dụng</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như</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đọc</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dữ</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liệu</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cảm</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biến</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độ</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ẩm</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nhiệt</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độ</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gởi</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dữ</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liệu</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xuống</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khối</a:t>
            </a:r>
            <a:r>
              <a:rPr lang="en-US" dirty="0">
                <a:solidFill>
                  <a:schemeClr val="bg1"/>
                </a:solidFill>
                <a:latin typeface="Times New Roman" panose="02020603050405020304" pitchFamily="18" charset="0"/>
                <a:ea typeface="MS Mincho"/>
                <a:cs typeface="Times New Roman" panose="02020603050405020304" pitchFamily="18" charset="0"/>
              </a:rPr>
              <a:t> Stack </a:t>
            </a:r>
            <a:r>
              <a:rPr lang="en-US" dirty="0" err="1">
                <a:solidFill>
                  <a:schemeClr val="bg1"/>
                </a:solidFill>
                <a:latin typeface="Times New Roman" panose="02020603050405020304" pitchFamily="18" charset="0"/>
                <a:ea typeface="MS Mincho"/>
                <a:cs typeface="Times New Roman" panose="02020603050405020304" pitchFamily="18" charset="0"/>
              </a:rPr>
              <a:t>để</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truyền</a:t>
            </a:r>
            <a:r>
              <a:rPr lang="en-US" dirty="0">
                <a:solidFill>
                  <a:schemeClr val="bg1"/>
                </a:solidFill>
                <a:latin typeface="Times New Roman" panose="02020603050405020304" pitchFamily="18" charset="0"/>
                <a:ea typeface="MS Mincho"/>
                <a:cs typeface="Times New Roman" panose="02020603050405020304" pitchFamily="18" charset="0"/>
              </a:rPr>
              <a:t> sang </a:t>
            </a:r>
            <a:r>
              <a:rPr lang="en-US" dirty="0" err="1">
                <a:solidFill>
                  <a:schemeClr val="bg1"/>
                </a:solidFill>
                <a:latin typeface="Times New Roman" panose="02020603050405020304" pitchFamily="18" charset="0"/>
                <a:ea typeface="MS Mincho"/>
                <a:cs typeface="Times New Roman" panose="02020603050405020304" pitchFamily="18" charset="0"/>
              </a:rPr>
              <a:t>cho</a:t>
            </a:r>
            <a:r>
              <a:rPr lang="en-US" dirty="0">
                <a:solidFill>
                  <a:schemeClr val="bg1"/>
                </a:solidFill>
                <a:latin typeface="Times New Roman" panose="02020603050405020304" pitchFamily="18" charset="0"/>
                <a:ea typeface="MS Mincho"/>
                <a:cs typeface="Times New Roman" panose="02020603050405020304" pitchFamily="18" charset="0"/>
              </a:rPr>
              <a:t> Smartphone</a:t>
            </a:r>
            <a:endPar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dirty="0" err="1">
                <a:solidFill>
                  <a:schemeClr val="bg1"/>
                </a:solidFill>
                <a:latin typeface="Times New Roman" panose="02020603050405020304" pitchFamily="18" charset="0"/>
                <a:ea typeface="MS Mincho"/>
                <a:cs typeface="Times New Roman" panose="02020603050405020304" pitchFamily="18" charset="0"/>
              </a:rPr>
              <a:t>Khối</a:t>
            </a:r>
            <a:r>
              <a:rPr lang="en-US" dirty="0">
                <a:solidFill>
                  <a:schemeClr val="bg1"/>
                </a:solidFill>
                <a:latin typeface="Times New Roman" panose="02020603050405020304" pitchFamily="18" charset="0"/>
                <a:ea typeface="MS Mincho"/>
                <a:cs typeface="Times New Roman" panose="02020603050405020304" pitchFamily="18" charset="0"/>
              </a:rPr>
              <a:t> Stack: </a:t>
            </a:r>
            <a:r>
              <a:rPr lang="en-US" dirty="0" err="1">
                <a:solidFill>
                  <a:schemeClr val="bg1"/>
                </a:solidFill>
                <a:latin typeface="Times New Roman" panose="02020603050405020304" pitchFamily="18" charset="0"/>
                <a:ea typeface="MS Mincho"/>
                <a:cs typeface="Times New Roman" panose="02020603050405020304" pitchFamily="18" charset="0"/>
              </a:rPr>
              <a:t>Xử</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lý</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các</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giao</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thức</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cùng</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và</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các</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chức</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năng</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theo</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chuẩn</a:t>
            </a:r>
            <a:r>
              <a:rPr lang="en-US" dirty="0">
                <a:solidFill>
                  <a:schemeClr val="bg1"/>
                </a:solidFill>
                <a:latin typeface="Times New Roman" panose="02020603050405020304" pitchFamily="18" charset="0"/>
                <a:ea typeface="MS Mincho"/>
                <a:cs typeface="Times New Roman" panose="02020603050405020304" pitchFamily="18" charset="0"/>
              </a:rPr>
              <a:t> BLE SIG </a:t>
            </a:r>
            <a:r>
              <a:rPr lang="en-US" dirty="0" err="1">
                <a:solidFill>
                  <a:schemeClr val="bg1"/>
                </a:solidFill>
                <a:latin typeface="Times New Roman" panose="02020603050405020304" pitchFamily="18" charset="0"/>
                <a:ea typeface="MS Mincho"/>
                <a:cs typeface="Times New Roman" panose="02020603050405020304" pitchFamily="18" charset="0"/>
              </a:rPr>
              <a:t>thiết</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lập</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Trong</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khối</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này</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có</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rất</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nhiều</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khối</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nhỏ</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mỗi</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khối</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đều</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có</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chức</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năng</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riêng</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biệt</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và</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hiểu</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được</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các</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khối</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này</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sẽ</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giúp</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người</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sử</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dụng</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thiết</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bị</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nắm</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được</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các</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yêu</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cầu</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chức</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năng</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của</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chuẩn</a:t>
            </a:r>
            <a:r>
              <a:rPr lang="en-US" dirty="0">
                <a:solidFill>
                  <a:schemeClr val="bg1"/>
                </a:solidFill>
                <a:latin typeface="Times New Roman" panose="02020603050405020304" pitchFamily="18" charset="0"/>
                <a:ea typeface="MS Mincho"/>
                <a:cs typeface="Times New Roman" panose="02020603050405020304" pitchFamily="18" charset="0"/>
              </a:rPr>
              <a:t> BLE </a:t>
            </a:r>
            <a:r>
              <a:rPr lang="en-US" dirty="0" err="1">
                <a:solidFill>
                  <a:schemeClr val="bg1"/>
                </a:solidFill>
                <a:latin typeface="Times New Roman" panose="02020603050405020304" pitchFamily="18" charset="0"/>
                <a:ea typeface="MS Mincho"/>
                <a:cs typeface="Times New Roman" panose="02020603050405020304" pitchFamily="18" charset="0"/>
              </a:rPr>
              <a:t>tổng</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quát</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nhất</a:t>
            </a:r>
            <a:r>
              <a:rPr lang="en-US" dirty="0">
                <a:solidFill>
                  <a:schemeClr val="bg1"/>
                </a:solidFill>
                <a:latin typeface="Times New Roman" panose="02020603050405020304" pitchFamily="18" charset="0"/>
                <a:ea typeface="MS Mincho"/>
                <a:cs typeface="Times New Roman" panose="02020603050405020304" pitchFamily="18" charset="0"/>
              </a:rPr>
              <a:t>.</a:t>
            </a:r>
            <a:endPar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dirty="0" err="1">
                <a:solidFill>
                  <a:schemeClr val="bg1"/>
                </a:solidFill>
                <a:latin typeface="Times New Roman" panose="02020603050405020304" pitchFamily="18" charset="0"/>
                <a:ea typeface="MS Mincho"/>
                <a:cs typeface="Times New Roman" panose="02020603050405020304" pitchFamily="18" charset="0"/>
              </a:rPr>
              <a:t>Khối</a:t>
            </a:r>
            <a:r>
              <a:rPr lang="en-US" dirty="0">
                <a:solidFill>
                  <a:schemeClr val="bg1"/>
                </a:solidFill>
                <a:latin typeface="Times New Roman" panose="02020603050405020304" pitchFamily="18" charset="0"/>
                <a:ea typeface="MS Mincho"/>
                <a:cs typeface="Times New Roman" panose="02020603050405020304" pitchFamily="18" charset="0"/>
              </a:rPr>
              <a:t> OSAL: </a:t>
            </a:r>
            <a:r>
              <a:rPr lang="en-US" dirty="0" err="1">
                <a:solidFill>
                  <a:schemeClr val="bg1"/>
                </a:solidFill>
                <a:latin typeface="Times New Roman" panose="02020603050405020304" pitchFamily="18" charset="0"/>
                <a:ea typeface="MS Mincho"/>
                <a:cs typeface="Times New Roman" panose="02020603050405020304" pitchFamily="18" charset="0"/>
              </a:rPr>
              <a:t>Xử</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lý</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các</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lập</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trình</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ứng</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dụng</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với</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hệ</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điều</a:t>
            </a:r>
            <a:r>
              <a:rPr lang="en-US" dirty="0">
                <a:solidFill>
                  <a:schemeClr val="bg1"/>
                </a:solidFill>
                <a:latin typeface="Times New Roman" panose="02020603050405020304" pitchFamily="18" charset="0"/>
                <a:ea typeface="MS Mincho"/>
                <a:cs typeface="Times New Roman" panose="02020603050405020304" pitchFamily="18" charset="0"/>
              </a:rPr>
              <a:t> </a:t>
            </a:r>
            <a:r>
              <a:rPr lang="en-US" dirty="0" err="1">
                <a:solidFill>
                  <a:schemeClr val="bg1"/>
                </a:solidFill>
                <a:latin typeface="Times New Roman" panose="02020603050405020304" pitchFamily="18" charset="0"/>
                <a:ea typeface="MS Mincho"/>
                <a:cs typeface="Times New Roman" panose="02020603050405020304" pitchFamily="18" charset="0"/>
              </a:rPr>
              <a:t>hành</a:t>
            </a:r>
            <a:r>
              <a:rPr lang="en-US" dirty="0">
                <a:solidFill>
                  <a:schemeClr val="bg1"/>
                </a:solidFill>
                <a:latin typeface="Times New Roman" panose="02020603050405020304" pitchFamily="18" charset="0"/>
                <a:ea typeface="MS Mincho"/>
                <a:cs typeface="Times New Roman" panose="02020603050405020304" pitchFamily="18" charset="0"/>
              </a:rPr>
              <a:t> Real-time</a:t>
            </a:r>
            <a:r>
              <a:rPr lang="en-US" dirty="0">
                <a:latin typeface="Times New Roman" panose="02020603050405020304" pitchFamily="18" charset="0"/>
                <a:ea typeface="MS Mincho"/>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307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3583" y="167308"/>
            <a:ext cx="11340916" cy="6379265"/>
          </a:xfrm>
          <a:prstGeom prst="rect">
            <a:avLst/>
          </a:prstGeom>
        </p:spPr>
      </p:pic>
    </p:spTree>
    <p:extLst>
      <p:ext uri="{BB962C8B-B14F-4D97-AF65-F5344CB8AC3E}">
        <p14:creationId xmlns:p14="http://schemas.microsoft.com/office/powerpoint/2010/main" val="3139462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229" y="270546"/>
            <a:ext cx="3882538" cy="369332"/>
          </a:xfrm>
          <a:prstGeom prst="rect">
            <a:avLst/>
          </a:prstGeom>
        </p:spPr>
        <p:txBody>
          <a:bodyPr wrap="none">
            <a:spAutoFit/>
          </a:bodyPr>
          <a:lstStyle/>
          <a:p>
            <a:r>
              <a:rPr lang="en-US" b="1" dirty="0" smtClean="0">
                <a:solidFill>
                  <a:schemeClr val="bg1"/>
                </a:solidFill>
                <a:latin typeface="Times New Roman" panose="02020603050405020304" pitchFamily="18" charset="0"/>
              </a:rPr>
              <a:t>1.BLE PHYSICAL LAYER (RADIO)</a:t>
            </a:r>
            <a:endParaRPr lang="en-US" b="1" dirty="0">
              <a:solidFill>
                <a:schemeClr val="bg1"/>
              </a:solidFill>
              <a:latin typeface="Times New Roman" panose="02020603050405020304" pitchFamily="18" charset="0"/>
            </a:endParaRPr>
          </a:p>
        </p:txBody>
      </p:sp>
      <p:sp>
        <p:nvSpPr>
          <p:cNvPr id="3" name="Rounded Rectangle 2"/>
          <p:cNvSpPr/>
          <p:nvPr/>
        </p:nvSpPr>
        <p:spPr>
          <a:xfrm>
            <a:off x="2051437" y="2689530"/>
            <a:ext cx="7752522" cy="15167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anose="02020603050405020304" pitchFamily="18" charset="0"/>
              </a:rPr>
              <a:t>BLE LÀM VIỆC Ở BĂNG TẦN ISM 2.4 GHz</a:t>
            </a:r>
          </a:p>
          <a:p>
            <a:pPr algn="ctr"/>
            <a:r>
              <a:rPr lang="en-US" b="1" dirty="0" smtClean="0">
                <a:latin typeface="Times New Roman" panose="02020603050405020304" pitchFamily="18" charset="0"/>
              </a:rPr>
              <a:t>…</a:t>
            </a:r>
            <a:r>
              <a:rPr lang="en-US" b="1" dirty="0" err="1" smtClean="0">
                <a:latin typeface="Times New Roman" panose="02020603050405020304" pitchFamily="18" charset="0"/>
              </a:rPr>
              <a:t>đây</a:t>
            </a:r>
            <a:r>
              <a:rPr lang="en-US" b="1" dirty="0" smtClean="0">
                <a:latin typeface="Times New Roman" panose="02020603050405020304" pitchFamily="18" charset="0"/>
              </a:rPr>
              <a:t> là </a:t>
            </a:r>
            <a:r>
              <a:rPr lang="en-US" b="1" dirty="0" err="1" smtClean="0">
                <a:latin typeface="Times New Roman" panose="02020603050405020304" pitchFamily="18" charset="0"/>
              </a:rPr>
              <a:t>băng</a:t>
            </a:r>
            <a:r>
              <a:rPr lang="en-US" b="1" dirty="0" smtClean="0">
                <a:latin typeface="Times New Roman" panose="02020603050405020304" pitchFamily="18" charset="0"/>
              </a:rPr>
              <a:t> </a:t>
            </a:r>
            <a:r>
              <a:rPr lang="en-US" b="1" dirty="0" err="1" smtClean="0">
                <a:latin typeface="Times New Roman" panose="02020603050405020304" pitchFamily="18" charset="0"/>
              </a:rPr>
              <a:t>tần</a:t>
            </a:r>
            <a:r>
              <a:rPr lang="en-US" b="1" dirty="0" smtClean="0">
                <a:latin typeface="Times New Roman" panose="02020603050405020304" pitchFamily="18" charset="0"/>
              </a:rPr>
              <a:t> mà ban </a:t>
            </a:r>
            <a:r>
              <a:rPr lang="en-US" b="1" dirty="0" err="1" smtClean="0">
                <a:latin typeface="Times New Roman" panose="02020603050405020304" pitchFamily="18" charset="0"/>
              </a:rPr>
              <a:t>đầu</a:t>
            </a:r>
            <a:r>
              <a:rPr lang="en-US" b="1" dirty="0" smtClean="0">
                <a:latin typeface="Times New Roman" panose="02020603050405020304" pitchFamily="18" charset="0"/>
              </a:rPr>
              <a:t> </a:t>
            </a:r>
            <a:r>
              <a:rPr lang="en-US" b="1" dirty="0" err="1" smtClean="0">
                <a:latin typeface="Times New Roman" panose="02020603050405020304" pitchFamily="18" charset="0"/>
              </a:rPr>
              <a:t>không</a:t>
            </a:r>
            <a:r>
              <a:rPr lang="en-US" b="1" dirty="0" smtClean="0">
                <a:latin typeface="Times New Roman" panose="02020603050405020304" pitchFamily="18" charset="0"/>
              </a:rPr>
              <a:t> </a:t>
            </a:r>
            <a:r>
              <a:rPr lang="en-US" b="1" dirty="0" err="1" smtClean="0">
                <a:latin typeface="Times New Roman" panose="02020603050405020304" pitchFamily="18" charset="0"/>
              </a:rPr>
              <a:t>được</a:t>
            </a:r>
            <a:r>
              <a:rPr lang="en-US" b="1" dirty="0" smtClean="0">
                <a:latin typeface="Times New Roman" panose="02020603050405020304" pitchFamily="18" charset="0"/>
              </a:rPr>
              <a:t> </a:t>
            </a:r>
            <a:r>
              <a:rPr lang="en-US" b="1" dirty="0" err="1" smtClean="0">
                <a:latin typeface="Times New Roman" panose="02020603050405020304" pitchFamily="18" charset="0"/>
              </a:rPr>
              <a:t>dùng</a:t>
            </a:r>
            <a:r>
              <a:rPr lang="en-US" b="1" dirty="0" smtClean="0">
                <a:latin typeface="Times New Roman" panose="02020603050405020304" pitchFamily="18" charset="0"/>
              </a:rPr>
              <a:t> </a:t>
            </a:r>
            <a:r>
              <a:rPr lang="en-US" b="1" dirty="0" err="1" smtClean="0">
                <a:latin typeface="Times New Roman" panose="02020603050405020304" pitchFamily="18" charset="0"/>
              </a:rPr>
              <a:t>cho</a:t>
            </a:r>
            <a:r>
              <a:rPr lang="en-US" b="1" dirty="0" smtClean="0">
                <a:latin typeface="Times New Roman" panose="02020603050405020304" pitchFamily="18" charset="0"/>
              </a:rPr>
              <a:t> </a:t>
            </a:r>
            <a:r>
              <a:rPr lang="en-US" b="1" dirty="0" err="1" smtClean="0">
                <a:latin typeface="Times New Roman" panose="02020603050405020304" pitchFamily="18" charset="0"/>
              </a:rPr>
              <a:t>mục</a:t>
            </a:r>
            <a:r>
              <a:rPr lang="en-US" b="1" dirty="0" smtClean="0">
                <a:latin typeface="Times New Roman" panose="02020603050405020304" pitchFamily="18" charset="0"/>
              </a:rPr>
              <a:t> </a:t>
            </a:r>
            <a:r>
              <a:rPr lang="en-US" b="1" dirty="0" err="1" smtClean="0">
                <a:latin typeface="Times New Roman" panose="02020603050405020304" pitchFamily="18" charset="0"/>
              </a:rPr>
              <a:t>đích</a:t>
            </a:r>
            <a:r>
              <a:rPr lang="en-US" b="1" dirty="0" smtClean="0">
                <a:latin typeface="Times New Roman" panose="02020603050405020304" pitchFamily="18" charset="0"/>
              </a:rPr>
              <a:t> </a:t>
            </a:r>
            <a:r>
              <a:rPr lang="en-US" b="1" dirty="0" err="1" smtClean="0">
                <a:latin typeface="Times New Roman" panose="02020603050405020304" pitchFamily="18" charset="0"/>
              </a:rPr>
              <a:t>truyền</a:t>
            </a:r>
            <a:r>
              <a:rPr lang="en-US" b="1" dirty="0" smtClean="0">
                <a:latin typeface="Times New Roman" panose="02020603050405020304" pitchFamily="18" charset="0"/>
              </a:rPr>
              <a:t> </a:t>
            </a:r>
            <a:r>
              <a:rPr lang="en-US" b="1" dirty="0" err="1" smtClean="0">
                <a:latin typeface="Times New Roman" panose="02020603050405020304" pitchFamily="18" charset="0"/>
              </a:rPr>
              <a:t>thông</a:t>
            </a:r>
            <a:r>
              <a:rPr lang="en-US" b="1" dirty="0" smtClean="0">
                <a:latin typeface="Times New Roman" panose="02020603050405020304" pitchFamily="18" charset="0"/>
              </a:rPr>
              <a:t>, </a:t>
            </a:r>
            <a:r>
              <a:rPr lang="en-US" b="1" dirty="0" err="1" smtClean="0">
                <a:latin typeface="Times New Roman" panose="02020603050405020304" pitchFamily="18" charset="0"/>
              </a:rPr>
              <a:t>rất</a:t>
            </a:r>
            <a:r>
              <a:rPr lang="en-US" b="1" dirty="0" smtClean="0">
                <a:latin typeface="Times New Roman" panose="02020603050405020304" pitchFamily="18" charset="0"/>
              </a:rPr>
              <a:t> </a:t>
            </a:r>
            <a:r>
              <a:rPr lang="en-US" b="1" dirty="0" err="1" smtClean="0">
                <a:latin typeface="Times New Roman" panose="02020603050405020304" pitchFamily="18" charset="0"/>
              </a:rPr>
              <a:t>nhiều</a:t>
            </a:r>
            <a:r>
              <a:rPr lang="en-US" b="1" dirty="0" smtClean="0">
                <a:latin typeface="Times New Roman" panose="02020603050405020304" pitchFamily="18" charset="0"/>
              </a:rPr>
              <a:t> </a:t>
            </a:r>
            <a:r>
              <a:rPr lang="en-US" b="1" dirty="0" err="1" smtClean="0">
                <a:latin typeface="Times New Roman" panose="02020603050405020304" pitchFamily="18" charset="0"/>
              </a:rPr>
              <a:t>thiết</a:t>
            </a:r>
            <a:r>
              <a:rPr lang="en-US" b="1" dirty="0" smtClean="0">
                <a:latin typeface="Times New Roman" panose="02020603050405020304" pitchFamily="18" charset="0"/>
              </a:rPr>
              <a:t> bị </a:t>
            </a:r>
            <a:r>
              <a:rPr lang="en-US" b="1" dirty="0" err="1" smtClean="0">
                <a:latin typeface="Times New Roman" panose="02020603050405020304" pitchFamily="18" charset="0"/>
              </a:rPr>
              <a:t>hoạt</a:t>
            </a:r>
            <a:r>
              <a:rPr lang="en-US" b="1" dirty="0" smtClean="0">
                <a:latin typeface="Times New Roman" panose="02020603050405020304" pitchFamily="18" charset="0"/>
              </a:rPr>
              <a:t> </a:t>
            </a:r>
            <a:r>
              <a:rPr lang="en-US" b="1" dirty="0" err="1" smtClean="0">
                <a:latin typeface="Times New Roman" panose="02020603050405020304" pitchFamily="18" charset="0"/>
              </a:rPr>
              <a:t>động</a:t>
            </a:r>
            <a:r>
              <a:rPr lang="en-US" b="1" dirty="0" smtClean="0">
                <a:latin typeface="Times New Roman" panose="02020603050405020304" pitchFamily="18" charset="0"/>
              </a:rPr>
              <a:t> ở </a:t>
            </a:r>
            <a:r>
              <a:rPr lang="en-US" b="1" dirty="0" err="1" smtClean="0">
                <a:latin typeface="Times New Roman" panose="02020603050405020304" pitchFamily="18" charset="0"/>
              </a:rPr>
              <a:t>băng</a:t>
            </a:r>
            <a:r>
              <a:rPr lang="en-US" b="1" dirty="0" smtClean="0">
                <a:latin typeface="Times New Roman" panose="02020603050405020304" pitchFamily="18" charset="0"/>
              </a:rPr>
              <a:t> </a:t>
            </a:r>
            <a:r>
              <a:rPr lang="en-US" b="1" dirty="0" err="1" smtClean="0">
                <a:latin typeface="Times New Roman" panose="02020603050405020304" pitchFamily="18" charset="0"/>
              </a:rPr>
              <a:t>tần</a:t>
            </a:r>
            <a:r>
              <a:rPr lang="en-US" b="1" dirty="0" smtClean="0">
                <a:latin typeface="Times New Roman" panose="02020603050405020304" pitchFamily="18" charset="0"/>
              </a:rPr>
              <a:t> </a:t>
            </a:r>
            <a:r>
              <a:rPr lang="en-US" b="1" dirty="0" err="1" smtClean="0">
                <a:latin typeface="Times New Roman" panose="02020603050405020304" pitchFamily="18" charset="0"/>
              </a:rPr>
              <a:t>này</a:t>
            </a:r>
            <a:r>
              <a:rPr lang="en-US" b="1" dirty="0" smtClean="0">
                <a:latin typeface="Times New Roman" panose="02020603050405020304" pitchFamily="18" charset="0"/>
              </a:rPr>
              <a:t> </a:t>
            </a:r>
            <a:r>
              <a:rPr lang="en-US" b="1" dirty="0" err="1" smtClean="0">
                <a:latin typeface="Times New Roman" panose="02020603050405020304" pitchFamily="18" charset="0"/>
              </a:rPr>
              <a:t>nên</a:t>
            </a:r>
            <a:r>
              <a:rPr lang="en-US" b="1" dirty="0" smtClean="0">
                <a:latin typeface="Times New Roman" panose="02020603050405020304" pitchFamily="18" charset="0"/>
              </a:rPr>
              <a:t> </a:t>
            </a:r>
            <a:r>
              <a:rPr lang="en-US" b="1" dirty="0" err="1" smtClean="0">
                <a:latin typeface="Times New Roman" panose="02020603050405020304" pitchFamily="18" charset="0"/>
              </a:rPr>
              <a:t>cần</a:t>
            </a:r>
            <a:r>
              <a:rPr lang="en-US" b="1" dirty="0" smtClean="0">
                <a:latin typeface="Times New Roman" panose="02020603050405020304" pitchFamily="18" charset="0"/>
              </a:rPr>
              <a:t> có </a:t>
            </a:r>
            <a:r>
              <a:rPr lang="en-US" b="1" dirty="0" err="1" smtClean="0">
                <a:latin typeface="Times New Roman" panose="02020603050405020304" pitchFamily="18" charset="0"/>
              </a:rPr>
              <a:t>phương</a:t>
            </a:r>
            <a:r>
              <a:rPr lang="en-US" b="1" dirty="0" smtClean="0">
                <a:latin typeface="Times New Roman" panose="02020603050405020304" pitchFamily="18" charset="0"/>
              </a:rPr>
              <a:t> </a:t>
            </a:r>
            <a:r>
              <a:rPr lang="en-US" b="1" dirty="0" err="1" smtClean="0">
                <a:latin typeface="Times New Roman" panose="02020603050405020304" pitchFamily="18" charset="0"/>
              </a:rPr>
              <a:t>pháp</a:t>
            </a:r>
            <a:r>
              <a:rPr lang="en-US" b="1" dirty="0" smtClean="0">
                <a:latin typeface="Times New Roman" panose="02020603050405020304" pitchFamily="18" charset="0"/>
              </a:rPr>
              <a:t> </a:t>
            </a:r>
            <a:r>
              <a:rPr lang="en-US" b="1" dirty="0" err="1" smtClean="0">
                <a:latin typeface="Times New Roman" panose="02020603050405020304" pitchFamily="18" charset="0"/>
              </a:rPr>
              <a:t>chống</a:t>
            </a:r>
            <a:r>
              <a:rPr lang="en-US" b="1" dirty="0" smtClean="0">
                <a:latin typeface="Times New Roman" panose="02020603050405020304" pitchFamily="18" charset="0"/>
              </a:rPr>
              <a:t> </a:t>
            </a:r>
            <a:r>
              <a:rPr lang="en-US" b="1" dirty="0" err="1" smtClean="0">
                <a:latin typeface="Times New Roman" panose="02020603050405020304" pitchFamily="18" charset="0"/>
              </a:rPr>
              <a:t>nhiễu</a:t>
            </a:r>
            <a:endParaRPr lang="en-US" b="1" dirty="0" smtClean="0">
              <a:latin typeface="Times New Roman" panose="02020603050405020304" pitchFamily="18" charset="0"/>
            </a:endParaRPr>
          </a:p>
          <a:p>
            <a:pPr algn="ctr"/>
            <a:endParaRPr lang="en-US" dirty="0">
              <a:latin typeface="Times New Roman" panose="02020603050405020304" pitchFamily="18" charset="0"/>
            </a:endParaRPr>
          </a:p>
        </p:txBody>
      </p:sp>
      <p:sp>
        <p:nvSpPr>
          <p:cNvPr id="5" name="Rounded Rectangle 4"/>
          <p:cNvSpPr/>
          <p:nvPr/>
        </p:nvSpPr>
        <p:spPr>
          <a:xfrm>
            <a:off x="2051437" y="1090656"/>
            <a:ext cx="7752522" cy="12642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anose="02020603050405020304" pitchFamily="18" charset="0"/>
              </a:rPr>
              <a:t>BLE SỬ DỤNG THUẬT TOÁN ĐIỀU CHẾ GFSK</a:t>
            </a:r>
          </a:p>
          <a:p>
            <a:pPr algn="ctr"/>
            <a:r>
              <a:rPr lang="en-US" b="1" dirty="0" smtClean="0">
                <a:latin typeface="Times New Roman" panose="02020603050405020304" pitchFamily="18" charset="0"/>
              </a:rPr>
              <a:t>…</a:t>
            </a:r>
            <a:r>
              <a:rPr lang="en-US" b="1" dirty="0" err="1" smtClean="0">
                <a:latin typeface="Times New Roman" panose="02020603050405020304" pitchFamily="18" charset="0"/>
              </a:rPr>
              <a:t>đê</a:t>
            </a:r>
            <a:r>
              <a:rPr lang="en-US" b="1" dirty="0" smtClean="0">
                <a:latin typeface="Times New Roman" panose="02020603050405020304" pitchFamily="18" charset="0"/>
              </a:rPr>
              <a:t>̉ </a:t>
            </a:r>
            <a:r>
              <a:rPr lang="en-US" b="1" dirty="0" err="1" smtClean="0">
                <a:latin typeface="Times New Roman" panose="02020603050405020304" pitchFamily="18" charset="0"/>
              </a:rPr>
              <a:t>tăng</a:t>
            </a:r>
            <a:r>
              <a:rPr lang="en-US" b="1" dirty="0" smtClean="0">
                <a:latin typeface="Times New Roman" panose="02020603050405020304" pitchFamily="18" charset="0"/>
              </a:rPr>
              <a:t> </a:t>
            </a:r>
            <a:r>
              <a:rPr lang="en-US" b="1" dirty="0" err="1" smtClean="0">
                <a:latin typeface="Times New Roman" panose="02020603050405020304" pitchFamily="18" charset="0"/>
              </a:rPr>
              <a:t>hiệu</a:t>
            </a:r>
            <a:r>
              <a:rPr lang="en-US" b="1" dirty="0" smtClean="0">
                <a:latin typeface="Times New Roman" panose="02020603050405020304" pitchFamily="18" charset="0"/>
              </a:rPr>
              <a:t> </a:t>
            </a:r>
            <a:r>
              <a:rPr lang="en-US" b="1" dirty="0" err="1" smtClean="0">
                <a:latin typeface="Times New Roman" panose="02020603050405020304" pitchFamily="18" charset="0"/>
              </a:rPr>
              <a:t>suất</a:t>
            </a:r>
            <a:r>
              <a:rPr lang="en-US" b="1" dirty="0" smtClean="0">
                <a:latin typeface="Times New Roman" panose="02020603050405020304" pitchFamily="18" charset="0"/>
              </a:rPr>
              <a:t> </a:t>
            </a:r>
            <a:r>
              <a:rPr lang="en-US" b="1" dirty="0" err="1" smtClean="0">
                <a:latin typeface="Times New Roman" panose="02020603050405020304" pitchFamily="18" charset="0"/>
              </a:rPr>
              <a:t>phô</a:t>
            </a:r>
            <a:r>
              <a:rPr lang="en-US" b="1" dirty="0" smtClean="0">
                <a:latin typeface="Times New Roman" panose="02020603050405020304" pitchFamily="18" charset="0"/>
              </a:rPr>
              <a:t>̉</a:t>
            </a:r>
          </a:p>
          <a:p>
            <a:pPr algn="ctr"/>
            <a:endParaRPr lang="en-US" dirty="0">
              <a:latin typeface="Times New Roman" panose="02020603050405020304" pitchFamily="18" charset="0"/>
            </a:endParaRPr>
          </a:p>
        </p:txBody>
      </p:sp>
      <p:sp>
        <p:nvSpPr>
          <p:cNvPr id="8" name="Rounded Rectangle 7"/>
          <p:cNvSpPr/>
          <p:nvPr/>
        </p:nvSpPr>
        <p:spPr>
          <a:xfrm>
            <a:off x="2051437" y="4542848"/>
            <a:ext cx="7752522" cy="12642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anose="02020603050405020304" pitchFamily="18" charset="0"/>
              </a:rPr>
              <a:t>BLE SỬ DỤNG PHƯƠNG PHÁP NHẢY TẦNG </a:t>
            </a:r>
          </a:p>
          <a:p>
            <a:pPr algn="ctr"/>
            <a:r>
              <a:rPr lang="en-US" b="1" dirty="0" smtClean="0">
                <a:latin typeface="Times New Roman" panose="02020603050405020304" pitchFamily="18" charset="0"/>
              </a:rPr>
              <a:t>… </a:t>
            </a:r>
            <a:r>
              <a:rPr lang="en-US" b="1" dirty="0" err="1" smtClean="0">
                <a:latin typeface="Times New Roman" panose="02020603050405020304" pitchFamily="18" charset="0"/>
              </a:rPr>
              <a:t>đê</a:t>
            </a:r>
            <a:r>
              <a:rPr lang="en-US" b="1" dirty="0" smtClean="0">
                <a:latin typeface="Times New Roman" panose="02020603050405020304" pitchFamily="18" charset="0"/>
              </a:rPr>
              <a:t>̉ </a:t>
            </a:r>
            <a:r>
              <a:rPr lang="en-US" b="1" dirty="0" err="1" smtClean="0">
                <a:latin typeface="Times New Roman" panose="02020603050405020304" pitchFamily="18" charset="0"/>
              </a:rPr>
              <a:t>chống</a:t>
            </a:r>
            <a:r>
              <a:rPr lang="en-US" b="1" dirty="0" smtClean="0">
                <a:latin typeface="Times New Roman" panose="02020603050405020304" pitchFamily="18" charset="0"/>
              </a:rPr>
              <a:t> </a:t>
            </a:r>
            <a:r>
              <a:rPr lang="en-US" b="1" dirty="0" err="1" smtClean="0">
                <a:latin typeface="Times New Roman" panose="02020603050405020304" pitchFamily="18" charset="0"/>
              </a:rPr>
              <a:t>nhiễu</a:t>
            </a:r>
            <a:r>
              <a:rPr lang="en-US" b="1" dirty="0" smtClean="0">
                <a:latin typeface="Times New Roman" panose="02020603050405020304" pitchFamily="18" charset="0"/>
              </a:rPr>
              <a:t> </a:t>
            </a:r>
            <a:r>
              <a:rPr lang="en-US" b="1" dirty="0" err="1" smtClean="0">
                <a:latin typeface="Times New Roman" panose="02020603050405020304" pitchFamily="18" charset="0"/>
              </a:rPr>
              <a:t>va</a:t>
            </a:r>
            <a:r>
              <a:rPr lang="en-US" b="1" dirty="0" smtClean="0">
                <a:latin typeface="Times New Roman" panose="02020603050405020304" pitchFamily="18" charset="0"/>
              </a:rPr>
              <a:t>̀ </a:t>
            </a:r>
            <a:r>
              <a:rPr lang="en-US" b="1" dirty="0" err="1" smtClean="0">
                <a:latin typeface="Times New Roman" panose="02020603050405020304" pitchFamily="18" charset="0"/>
              </a:rPr>
              <a:t>xung</a:t>
            </a:r>
            <a:r>
              <a:rPr lang="en-US" b="1" dirty="0" smtClean="0">
                <a:latin typeface="Times New Roman" panose="02020603050405020304" pitchFamily="18" charset="0"/>
              </a:rPr>
              <a:t> </a:t>
            </a:r>
            <a:r>
              <a:rPr lang="en-US" b="1" dirty="0" err="1" smtClean="0">
                <a:latin typeface="Times New Roman" panose="02020603050405020304" pitchFamily="18" charset="0"/>
              </a:rPr>
              <a:t>đột</a:t>
            </a:r>
            <a:r>
              <a:rPr lang="en-US" b="1" dirty="0" smtClean="0">
                <a:latin typeface="Times New Roman" panose="02020603050405020304" pitchFamily="18" charset="0"/>
              </a:rPr>
              <a:t> </a:t>
            </a:r>
            <a:r>
              <a:rPr lang="en-US" b="1" dirty="0" err="1" smtClean="0">
                <a:latin typeface="Times New Roman" panose="02020603050405020304" pitchFamily="18" charset="0"/>
              </a:rPr>
              <a:t>tín</a:t>
            </a:r>
            <a:r>
              <a:rPr lang="en-US" b="1" dirty="0" smtClean="0">
                <a:latin typeface="Times New Roman" panose="02020603050405020304" pitchFamily="18" charset="0"/>
              </a:rPr>
              <a:t> </a:t>
            </a:r>
            <a:r>
              <a:rPr lang="en-US" b="1" dirty="0" err="1" smtClean="0">
                <a:latin typeface="Times New Roman" panose="02020603050405020304" pitchFamily="18" charset="0"/>
              </a:rPr>
              <a:t>hiệu</a:t>
            </a:r>
            <a:r>
              <a:rPr lang="en-US" b="1" dirty="0" smtClean="0">
                <a:latin typeface="Times New Roman" panose="02020603050405020304" pitchFamily="18" charset="0"/>
              </a:rPr>
              <a:t> </a:t>
            </a:r>
            <a:r>
              <a:rPr lang="en-US" b="1" dirty="0" err="1" smtClean="0">
                <a:latin typeface="Times New Roman" panose="02020603050405020304" pitchFamily="18" charset="0"/>
              </a:rPr>
              <a:t>với</a:t>
            </a:r>
            <a:r>
              <a:rPr lang="en-US" b="1" dirty="0" smtClean="0">
                <a:latin typeface="Times New Roman" panose="02020603050405020304" pitchFamily="18" charset="0"/>
              </a:rPr>
              <a:t> </a:t>
            </a:r>
            <a:r>
              <a:rPr lang="en-US" b="1" dirty="0" err="1" smtClean="0">
                <a:latin typeface="Times New Roman" panose="02020603050405020304" pitchFamily="18" charset="0"/>
              </a:rPr>
              <a:t>thiết</a:t>
            </a:r>
            <a:r>
              <a:rPr lang="en-US" b="1" dirty="0" smtClean="0">
                <a:latin typeface="Times New Roman" panose="02020603050405020304" pitchFamily="18" charset="0"/>
              </a:rPr>
              <a:t> bị </a:t>
            </a:r>
            <a:r>
              <a:rPr lang="en-US" b="1" dirty="0" err="1" smtClean="0">
                <a:latin typeface="Times New Roman" panose="02020603050405020304" pitchFamily="18" charset="0"/>
              </a:rPr>
              <a:t>khác</a:t>
            </a:r>
            <a:endParaRPr lang="en-US" dirty="0">
              <a:latin typeface="Times New Roman" panose="02020603050405020304" pitchFamily="18" charset="0"/>
            </a:endParaRPr>
          </a:p>
        </p:txBody>
      </p:sp>
    </p:spTree>
    <p:extLst>
      <p:ext uri="{BB962C8B-B14F-4D97-AF65-F5344CB8AC3E}">
        <p14:creationId xmlns:p14="http://schemas.microsoft.com/office/powerpoint/2010/main" val="33115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heel(1)">
                                      <p:cBhvr>
                                        <p:cTn id="1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63265" y="176981"/>
            <a:ext cx="9506295" cy="2311977"/>
          </a:xfrm>
          <a:prstGeom prst="rect">
            <a:avLst/>
          </a:prstGeom>
        </p:spPr>
      </p:pic>
      <p:graphicFrame>
        <p:nvGraphicFramePr>
          <p:cNvPr id="3" name="Diagram 2"/>
          <p:cNvGraphicFramePr/>
          <p:nvPr>
            <p:extLst>
              <p:ext uri="{D42A27DB-BD31-4B8C-83A1-F6EECF244321}">
                <p14:modId xmlns:p14="http://schemas.microsoft.com/office/powerpoint/2010/main" val="2669396474"/>
              </p:ext>
            </p:extLst>
          </p:nvPr>
        </p:nvGraphicFramePr>
        <p:xfrm>
          <a:off x="1590261" y="2687540"/>
          <a:ext cx="8961120" cy="40313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175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961056677"/>
              </p:ext>
            </p:extLst>
          </p:nvPr>
        </p:nvGraphicFramePr>
        <p:xfrm>
          <a:off x="-894743" y="560365"/>
          <a:ext cx="12889508" cy="7060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482214" y="191033"/>
            <a:ext cx="5508816" cy="369332"/>
          </a:xfrm>
          <a:prstGeom prst="rect">
            <a:avLst/>
          </a:prstGeom>
        </p:spPr>
        <p:txBody>
          <a:bodyPr wrap="none">
            <a:spAutoFit/>
          </a:bodyPr>
          <a:lstStyle/>
          <a:p>
            <a:pPr lvl="0"/>
            <a:r>
              <a:rPr lang="en-US" b="1" dirty="0">
                <a:solidFill>
                  <a:schemeClr val="bg1"/>
                </a:solidFill>
                <a:latin typeface="Times New Roman" panose="02020603050405020304" pitchFamily="18" charset="0"/>
              </a:rPr>
              <a:t>2. TÌM HIỂU VỀ GENERIC ATTRIBUTE PROFILE</a:t>
            </a:r>
            <a:endParaRPr lang="en-US" dirty="0">
              <a:latin typeface="Times New Roman" panose="02020603050405020304" pitchFamily="18" charset="0"/>
            </a:endParaRPr>
          </a:p>
        </p:txBody>
      </p:sp>
    </p:spTree>
    <p:extLst>
      <p:ext uri="{BB962C8B-B14F-4D97-AF65-F5344CB8AC3E}">
        <p14:creationId xmlns:p14="http://schemas.microsoft.com/office/powerpoint/2010/main" val="231165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10353" y="687506"/>
            <a:ext cx="9137934" cy="5140088"/>
          </a:xfrm>
          <a:prstGeom prst="rect">
            <a:avLst/>
          </a:prstGeom>
        </p:spPr>
      </p:pic>
    </p:spTree>
    <p:extLst>
      <p:ext uri="{BB962C8B-B14F-4D97-AF65-F5344CB8AC3E}">
        <p14:creationId xmlns:p14="http://schemas.microsoft.com/office/powerpoint/2010/main" val="38372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Retrospect</Template>
  <TotalTime>1138</TotalTime>
  <Words>1134</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Calibri</vt:lpstr>
      <vt:lpstr>Century Gothic</vt:lpstr>
      <vt:lpstr>Courier New</vt:lpstr>
      <vt:lpstr>MS Mincho</vt:lpstr>
      <vt:lpstr>Symbol</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KimAnh</dc:creator>
  <cp:lastModifiedBy>KimAnh</cp:lastModifiedBy>
  <cp:revision>100</cp:revision>
  <dcterms:created xsi:type="dcterms:W3CDTF">2020-11-16T11:09:28Z</dcterms:created>
  <dcterms:modified xsi:type="dcterms:W3CDTF">2021-03-04T13:52:12Z</dcterms:modified>
</cp:coreProperties>
</file>