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erformance Tracker - Business Level (2)">
            <a:extLst>
              <a:ext uri="{FF2B5EF4-FFF2-40B4-BE49-F238E27FC236}">
                <a16:creationId xmlns:a16="http://schemas.microsoft.com/office/drawing/2014/main" id="{787B9150-DE3B-45E8-9881-77EBFC9D0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erformance Tracker - Dog Products">
            <a:extLst>
              <a:ext uri="{FF2B5EF4-FFF2-40B4-BE49-F238E27FC236}">
                <a16:creationId xmlns:a16="http://schemas.microsoft.com/office/drawing/2014/main" id="{5AE272E5-F1F0-464B-B0CC-14C78062F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6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erformance Tracker - Cat Product">
            <a:extLst>
              <a:ext uri="{FF2B5EF4-FFF2-40B4-BE49-F238E27FC236}">
                <a16:creationId xmlns:a16="http://schemas.microsoft.com/office/drawing/2014/main" id="{8FD2538A-696D-40BE-8E49-FDB7D580C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56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Mina Hsu</cp:lastModifiedBy>
  <cp:revision>1</cp:revision>
  <dcterms:created xsi:type="dcterms:W3CDTF">2022-09-21T17:15:56Z</dcterms:created>
  <dcterms:modified xsi:type="dcterms:W3CDTF">2022-09-21T17:16:54Z</dcterms:modified>
</cp:coreProperties>
</file>