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1" r:id="rId4"/>
    <p:sldId id="259" r:id="rId5"/>
    <p:sldId id="266" r:id="rId6"/>
    <p:sldId id="260" r:id="rId7"/>
    <p:sldId id="267" r:id="rId8"/>
    <p:sldId id="258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 autoAdjust="0"/>
  </p:normalViewPr>
  <p:slideViewPr>
    <p:cSldViewPr snapToGrid="0">
      <p:cViewPr>
        <p:scale>
          <a:sx n="127" d="100"/>
          <a:sy n="127" d="100"/>
        </p:scale>
        <p:origin x="-11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1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1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111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5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11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8383838383838393939393940404040404040404041414141414141424246464611111111111777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39946496"/>
        <c:axId val="127358592"/>
      </c:barChart>
      <c:catAx>
        <c:axId val="139946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358592"/>
        <c:crosses val="autoZero"/>
        <c:auto val="1"/>
        <c:lblAlgn val="ctr"/>
        <c:lblOffset val="100"/>
        <c:noMultiLvlLbl val="0"/>
      </c:catAx>
      <c:valAx>
        <c:axId val="12735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994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42263808"/>
        <c:axId val="127355136"/>
      </c:barChart>
      <c:catAx>
        <c:axId val="142263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355136"/>
        <c:crosses val="autoZero"/>
        <c:auto val="1"/>
        <c:lblAlgn val="ctr"/>
        <c:lblOffset val="100"/>
        <c:noMultiLvlLbl val="0"/>
      </c:catAx>
      <c:valAx>
        <c:axId val="1273551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26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41943808"/>
        <c:axId val="102814784"/>
      </c:barChart>
      <c:catAx>
        <c:axId val="141943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814784"/>
        <c:crosses val="autoZero"/>
        <c:auto val="1"/>
        <c:lblAlgn val="ctr"/>
        <c:lblOffset val="100"/>
        <c:noMultiLvlLbl val="0"/>
      </c:catAx>
      <c:valAx>
        <c:axId val="1028147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194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41945856"/>
        <c:axId val="91817088"/>
      </c:barChart>
      <c:catAx>
        <c:axId val="14194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817088"/>
        <c:crosses val="autoZero"/>
        <c:auto val="1"/>
        <c:lblAlgn val="ctr"/>
        <c:lblOffset val="100"/>
        <c:noMultiLvlLbl val="0"/>
      </c:catAx>
      <c:valAx>
        <c:axId val="9181708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194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37373952"/>
        <c:axId val="91873856"/>
      </c:barChart>
      <c:catAx>
        <c:axId val="37373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873856"/>
        <c:crosses val="autoZero"/>
        <c:auto val="1"/>
        <c:lblAlgn val="ctr"/>
        <c:lblOffset val="100"/>
        <c:noMultiLvlLbl val="0"/>
      </c:catAx>
      <c:valAx>
        <c:axId val="918738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37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37675008"/>
        <c:axId val="91876160"/>
      </c:barChart>
      <c:catAx>
        <c:axId val="3767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876160"/>
        <c:crosses val="autoZero"/>
        <c:auto val="1"/>
        <c:lblAlgn val="ctr"/>
        <c:lblOffset val="100"/>
        <c:noMultiLvlLbl val="0"/>
      </c:catAx>
      <c:valAx>
        <c:axId val="918761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67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ltUpDiag">
              <a:fgClr>
                <a:schemeClr val="bg1">
                  <a:lumMod val="9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ltUpDiag">
                <a:fgClr>
                  <a:schemeClr val="bg1">
                    <a:lumMod val="9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68321280"/>
        <c:axId val="37325632"/>
      </c:barChart>
      <c:catAx>
        <c:axId val="68321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25632"/>
        <c:crosses val="autoZero"/>
        <c:auto val="1"/>
        <c:lblAlgn val="ctr"/>
        <c:lblOffset val="100"/>
        <c:noMultiLvlLbl val="0"/>
      </c:catAx>
      <c:valAx>
        <c:axId val="37325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32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5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고급 </a:t>
              </a:r>
              <a:r>
                <a:rPr lang="en-US" altLang="ko-KR" sz="4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 </a:t>
              </a:r>
              <a:r>
                <a:rPr lang="ko-KR" altLang="en-US" sz="4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프로그래밍 및 설계</a:t>
              </a:r>
              <a:endParaRPr lang="en-US" altLang="ko-KR" sz="40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r>
                <a:rPr lang="ko-KR" altLang="en-US" sz="2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 최종 발표</a:t>
              </a:r>
              <a:endParaRPr lang="ko-KR" altLang="en-US" sz="138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855184" y="635000"/>
            <a:ext cx="606425" cy="555890"/>
          </a:xfrm>
          <a:custGeom>
            <a:avLst/>
            <a:gdLst>
              <a:gd name="T0" fmla="*/ 848 w 865"/>
              <a:gd name="T1" fmla="*/ 274 h 793"/>
              <a:gd name="T2" fmla="*/ 818 w 865"/>
              <a:gd name="T3" fmla="*/ 264 h 793"/>
              <a:gd name="T4" fmla="*/ 769 w 865"/>
              <a:gd name="T5" fmla="*/ 255 h 793"/>
              <a:gd name="T6" fmla="*/ 749 w 865"/>
              <a:gd name="T7" fmla="*/ 225 h 793"/>
              <a:gd name="T8" fmla="*/ 721 w 865"/>
              <a:gd name="T9" fmla="*/ 216 h 793"/>
              <a:gd name="T10" fmla="*/ 674 w 865"/>
              <a:gd name="T11" fmla="*/ 169 h 793"/>
              <a:gd name="T12" fmla="*/ 665 w 865"/>
              <a:gd name="T13" fmla="*/ 141 h 793"/>
              <a:gd name="T14" fmla="*/ 635 w 865"/>
              <a:gd name="T15" fmla="*/ 121 h 793"/>
              <a:gd name="T16" fmla="*/ 601 w 865"/>
              <a:gd name="T17" fmla="*/ 120 h 793"/>
              <a:gd name="T18" fmla="*/ 600 w 865"/>
              <a:gd name="T19" fmla="*/ 14 h 793"/>
              <a:gd name="T20" fmla="*/ 577 w 865"/>
              <a:gd name="T21" fmla="*/ 0 h 793"/>
              <a:gd name="T22" fmla="*/ 87 w 865"/>
              <a:gd name="T23" fmla="*/ 1 h 793"/>
              <a:gd name="T24" fmla="*/ 72 w 865"/>
              <a:gd name="T25" fmla="*/ 25 h 793"/>
              <a:gd name="T26" fmla="*/ 48 w 865"/>
              <a:gd name="T27" fmla="*/ 120 h 793"/>
              <a:gd name="T28" fmla="*/ 22 w 865"/>
              <a:gd name="T29" fmla="*/ 128 h 793"/>
              <a:gd name="T30" fmla="*/ 0 w 865"/>
              <a:gd name="T31" fmla="*/ 159 h 793"/>
              <a:gd name="T32" fmla="*/ 0 w 865"/>
              <a:gd name="T33" fmla="*/ 746 h 793"/>
              <a:gd name="T34" fmla="*/ 9 w 865"/>
              <a:gd name="T35" fmla="*/ 772 h 793"/>
              <a:gd name="T36" fmla="*/ 39 w 865"/>
              <a:gd name="T37" fmla="*/ 793 h 793"/>
              <a:gd name="T38" fmla="*/ 721 w 865"/>
              <a:gd name="T39" fmla="*/ 793 h 793"/>
              <a:gd name="T40" fmla="*/ 763 w 865"/>
              <a:gd name="T41" fmla="*/ 772 h 793"/>
              <a:gd name="T42" fmla="*/ 864 w 865"/>
              <a:gd name="T43" fmla="*/ 323 h 793"/>
              <a:gd name="T44" fmla="*/ 861 w 865"/>
              <a:gd name="T45" fmla="*/ 291 h 793"/>
              <a:gd name="T46" fmla="*/ 72 w 865"/>
              <a:gd name="T47" fmla="*/ 746 h 793"/>
              <a:gd name="T48" fmla="*/ 48 w 865"/>
              <a:gd name="T49" fmla="*/ 169 h 793"/>
              <a:gd name="T50" fmla="*/ 72 w 865"/>
              <a:gd name="T51" fmla="*/ 746 h 793"/>
              <a:gd name="T52" fmla="*/ 567 w 865"/>
              <a:gd name="T53" fmla="*/ 216 h 793"/>
              <a:gd name="T54" fmla="*/ 537 w 865"/>
              <a:gd name="T55" fmla="*/ 238 h 793"/>
              <a:gd name="T56" fmla="*/ 529 w 865"/>
              <a:gd name="T57" fmla="*/ 264 h 793"/>
              <a:gd name="T58" fmla="*/ 224 w 865"/>
              <a:gd name="T59" fmla="*/ 267 h 793"/>
              <a:gd name="T60" fmla="*/ 193 w 865"/>
              <a:gd name="T61" fmla="*/ 302 h 793"/>
              <a:gd name="T62" fmla="*/ 97 w 865"/>
              <a:gd name="T63" fmla="*/ 746 h 793"/>
              <a:gd name="T64" fmla="*/ 577 w 865"/>
              <a:gd name="T65" fmla="*/ 25 h 793"/>
              <a:gd name="T66" fmla="*/ 625 w 865"/>
              <a:gd name="T67" fmla="*/ 216 h 793"/>
              <a:gd name="T68" fmla="*/ 601 w 865"/>
              <a:gd name="T69" fmla="*/ 169 h 793"/>
              <a:gd name="T70" fmla="*/ 625 w 865"/>
              <a:gd name="T71" fmla="*/ 216 h 793"/>
              <a:gd name="T72" fmla="*/ 190 w 865"/>
              <a:gd name="T73" fmla="*/ 131 h 793"/>
              <a:gd name="T74" fmla="*/ 169 w 865"/>
              <a:gd name="T75" fmla="*/ 117 h 793"/>
              <a:gd name="T76" fmla="*/ 169 w 865"/>
              <a:gd name="T77" fmla="*/ 97 h 793"/>
              <a:gd name="T78" fmla="*/ 190 w 865"/>
              <a:gd name="T79" fmla="*/ 82 h 793"/>
              <a:gd name="T80" fmla="*/ 488 w 865"/>
              <a:gd name="T81" fmla="*/ 84 h 793"/>
              <a:gd name="T82" fmla="*/ 502 w 865"/>
              <a:gd name="T83" fmla="*/ 107 h 793"/>
              <a:gd name="T84" fmla="*/ 488 w 865"/>
              <a:gd name="T85" fmla="*/ 130 h 793"/>
              <a:gd name="T86" fmla="*/ 477 w 865"/>
              <a:gd name="T87" fmla="*/ 228 h 793"/>
              <a:gd name="T88" fmla="*/ 182 w 865"/>
              <a:gd name="T89" fmla="*/ 226 h 793"/>
              <a:gd name="T90" fmla="*/ 167 w 865"/>
              <a:gd name="T91" fmla="*/ 205 h 793"/>
              <a:gd name="T92" fmla="*/ 182 w 865"/>
              <a:gd name="T93" fmla="*/ 182 h 793"/>
              <a:gd name="T94" fmla="*/ 477 w 865"/>
              <a:gd name="T95" fmla="*/ 180 h 793"/>
              <a:gd name="T96" fmla="*/ 501 w 865"/>
              <a:gd name="T97" fmla="*/ 195 h 793"/>
              <a:gd name="T98" fmla="*/ 501 w 865"/>
              <a:gd name="T99" fmla="*/ 214 h 793"/>
              <a:gd name="T100" fmla="*/ 477 w 865"/>
              <a:gd name="T101" fmla="*/ 228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5" h="793">
                <a:moveTo>
                  <a:pt x="855" y="283"/>
                </a:moveTo>
                <a:lnTo>
                  <a:pt x="848" y="274"/>
                </a:lnTo>
                <a:lnTo>
                  <a:pt x="828" y="265"/>
                </a:lnTo>
                <a:lnTo>
                  <a:pt x="818" y="264"/>
                </a:lnTo>
                <a:lnTo>
                  <a:pt x="769" y="264"/>
                </a:lnTo>
                <a:lnTo>
                  <a:pt x="769" y="255"/>
                </a:lnTo>
                <a:lnTo>
                  <a:pt x="762" y="238"/>
                </a:lnTo>
                <a:lnTo>
                  <a:pt x="749" y="225"/>
                </a:lnTo>
                <a:lnTo>
                  <a:pt x="731" y="216"/>
                </a:lnTo>
                <a:lnTo>
                  <a:pt x="721" y="216"/>
                </a:lnTo>
                <a:lnTo>
                  <a:pt x="674" y="216"/>
                </a:lnTo>
                <a:lnTo>
                  <a:pt x="674" y="169"/>
                </a:lnTo>
                <a:lnTo>
                  <a:pt x="672" y="159"/>
                </a:lnTo>
                <a:lnTo>
                  <a:pt x="665" y="141"/>
                </a:lnTo>
                <a:lnTo>
                  <a:pt x="652" y="128"/>
                </a:lnTo>
                <a:lnTo>
                  <a:pt x="635" y="121"/>
                </a:lnTo>
                <a:lnTo>
                  <a:pt x="625" y="120"/>
                </a:lnTo>
                <a:lnTo>
                  <a:pt x="601" y="120"/>
                </a:lnTo>
                <a:lnTo>
                  <a:pt x="601" y="25"/>
                </a:lnTo>
                <a:lnTo>
                  <a:pt x="600" y="14"/>
                </a:lnTo>
                <a:lnTo>
                  <a:pt x="587" y="1"/>
                </a:lnTo>
                <a:lnTo>
                  <a:pt x="577" y="0"/>
                </a:lnTo>
                <a:lnTo>
                  <a:pt x="97" y="0"/>
                </a:lnTo>
                <a:lnTo>
                  <a:pt x="87" y="1"/>
                </a:lnTo>
                <a:lnTo>
                  <a:pt x="74" y="14"/>
                </a:lnTo>
                <a:lnTo>
                  <a:pt x="72" y="25"/>
                </a:lnTo>
                <a:lnTo>
                  <a:pt x="72" y="120"/>
                </a:lnTo>
                <a:lnTo>
                  <a:pt x="48" y="120"/>
                </a:lnTo>
                <a:lnTo>
                  <a:pt x="39" y="121"/>
                </a:lnTo>
                <a:lnTo>
                  <a:pt x="22" y="128"/>
                </a:lnTo>
                <a:lnTo>
                  <a:pt x="9" y="141"/>
                </a:lnTo>
                <a:lnTo>
                  <a:pt x="0" y="159"/>
                </a:lnTo>
                <a:lnTo>
                  <a:pt x="0" y="169"/>
                </a:lnTo>
                <a:lnTo>
                  <a:pt x="0" y="746"/>
                </a:lnTo>
                <a:lnTo>
                  <a:pt x="0" y="754"/>
                </a:lnTo>
                <a:lnTo>
                  <a:pt x="9" y="772"/>
                </a:lnTo>
                <a:lnTo>
                  <a:pt x="22" y="785"/>
                </a:lnTo>
                <a:lnTo>
                  <a:pt x="39" y="793"/>
                </a:lnTo>
                <a:lnTo>
                  <a:pt x="48" y="793"/>
                </a:lnTo>
                <a:lnTo>
                  <a:pt x="721" y="793"/>
                </a:lnTo>
                <a:lnTo>
                  <a:pt x="737" y="792"/>
                </a:lnTo>
                <a:lnTo>
                  <a:pt x="763" y="772"/>
                </a:lnTo>
                <a:lnTo>
                  <a:pt x="769" y="756"/>
                </a:lnTo>
                <a:lnTo>
                  <a:pt x="864" y="323"/>
                </a:lnTo>
                <a:lnTo>
                  <a:pt x="865" y="312"/>
                </a:lnTo>
                <a:lnTo>
                  <a:pt x="861" y="291"/>
                </a:lnTo>
                <a:lnTo>
                  <a:pt x="855" y="283"/>
                </a:lnTo>
                <a:close/>
                <a:moveTo>
                  <a:pt x="72" y="746"/>
                </a:moveTo>
                <a:lnTo>
                  <a:pt x="48" y="746"/>
                </a:lnTo>
                <a:lnTo>
                  <a:pt x="48" y="169"/>
                </a:lnTo>
                <a:lnTo>
                  <a:pt x="72" y="169"/>
                </a:lnTo>
                <a:lnTo>
                  <a:pt x="72" y="746"/>
                </a:lnTo>
                <a:close/>
                <a:moveTo>
                  <a:pt x="577" y="216"/>
                </a:moveTo>
                <a:lnTo>
                  <a:pt x="567" y="216"/>
                </a:lnTo>
                <a:lnTo>
                  <a:pt x="550" y="225"/>
                </a:lnTo>
                <a:lnTo>
                  <a:pt x="537" y="238"/>
                </a:lnTo>
                <a:lnTo>
                  <a:pt x="529" y="255"/>
                </a:lnTo>
                <a:lnTo>
                  <a:pt x="529" y="264"/>
                </a:lnTo>
                <a:lnTo>
                  <a:pt x="241" y="264"/>
                </a:lnTo>
                <a:lnTo>
                  <a:pt x="224" y="267"/>
                </a:lnTo>
                <a:lnTo>
                  <a:pt x="199" y="287"/>
                </a:lnTo>
                <a:lnTo>
                  <a:pt x="193" y="302"/>
                </a:lnTo>
                <a:lnTo>
                  <a:pt x="144" y="522"/>
                </a:lnTo>
                <a:lnTo>
                  <a:pt x="97" y="746"/>
                </a:lnTo>
                <a:lnTo>
                  <a:pt x="97" y="25"/>
                </a:lnTo>
                <a:lnTo>
                  <a:pt x="577" y="25"/>
                </a:lnTo>
                <a:lnTo>
                  <a:pt x="577" y="216"/>
                </a:lnTo>
                <a:close/>
                <a:moveTo>
                  <a:pt x="625" y="216"/>
                </a:moveTo>
                <a:lnTo>
                  <a:pt x="601" y="216"/>
                </a:lnTo>
                <a:lnTo>
                  <a:pt x="601" y="169"/>
                </a:lnTo>
                <a:lnTo>
                  <a:pt x="625" y="169"/>
                </a:lnTo>
                <a:lnTo>
                  <a:pt x="625" y="216"/>
                </a:lnTo>
                <a:close/>
                <a:moveTo>
                  <a:pt x="477" y="131"/>
                </a:moveTo>
                <a:lnTo>
                  <a:pt x="190" y="131"/>
                </a:lnTo>
                <a:lnTo>
                  <a:pt x="182" y="130"/>
                </a:lnTo>
                <a:lnTo>
                  <a:pt x="169" y="117"/>
                </a:lnTo>
                <a:lnTo>
                  <a:pt x="167" y="107"/>
                </a:lnTo>
                <a:lnTo>
                  <a:pt x="169" y="97"/>
                </a:lnTo>
                <a:lnTo>
                  <a:pt x="182" y="84"/>
                </a:lnTo>
                <a:lnTo>
                  <a:pt x="190" y="82"/>
                </a:lnTo>
                <a:lnTo>
                  <a:pt x="477" y="82"/>
                </a:lnTo>
                <a:lnTo>
                  <a:pt x="488" y="84"/>
                </a:lnTo>
                <a:lnTo>
                  <a:pt x="501" y="97"/>
                </a:lnTo>
                <a:lnTo>
                  <a:pt x="502" y="107"/>
                </a:lnTo>
                <a:lnTo>
                  <a:pt x="501" y="117"/>
                </a:lnTo>
                <a:lnTo>
                  <a:pt x="488" y="130"/>
                </a:lnTo>
                <a:lnTo>
                  <a:pt x="477" y="131"/>
                </a:lnTo>
                <a:close/>
                <a:moveTo>
                  <a:pt x="477" y="228"/>
                </a:moveTo>
                <a:lnTo>
                  <a:pt x="190" y="228"/>
                </a:lnTo>
                <a:lnTo>
                  <a:pt x="182" y="226"/>
                </a:lnTo>
                <a:lnTo>
                  <a:pt x="169" y="214"/>
                </a:lnTo>
                <a:lnTo>
                  <a:pt x="167" y="205"/>
                </a:lnTo>
                <a:lnTo>
                  <a:pt x="169" y="195"/>
                </a:lnTo>
                <a:lnTo>
                  <a:pt x="182" y="182"/>
                </a:lnTo>
                <a:lnTo>
                  <a:pt x="190" y="180"/>
                </a:lnTo>
                <a:lnTo>
                  <a:pt x="477" y="180"/>
                </a:lnTo>
                <a:lnTo>
                  <a:pt x="488" y="182"/>
                </a:lnTo>
                <a:lnTo>
                  <a:pt x="501" y="195"/>
                </a:lnTo>
                <a:lnTo>
                  <a:pt x="502" y="205"/>
                </a:lnTo>
                <a:lnTo>
                  <a:pt x="501" y="214"/>
                </a:lnTo>
                <a:lnTo>
                  <a:pt x="488" y="226"/>
                </a:lnTo>
                <a:lnTo>
                  <a:pt x="477" y="22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596" y="210483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596" y="362678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853596" y="5120166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54948" y="4254160"/>
            <a:ext cx="12068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서민수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296" y="5819145"/>
            <a:ext cx="1600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허창민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48" y="2719891"/>
            <a:ext cx="12068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구본관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4800" y="1206764"/>
            <a:ext cx="170719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박상천</a:t>
            </a:r>
            <a:endParaRPr lang="en-US" altLang="ko-KR" sz="9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98169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44481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396792" y="208910"/>
            <a:ext cx="1398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 차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8749" y="920141"/>
            <a:ext cx="530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/>
              <a:t>1)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- </a:t>
            </a:r>
            <a:r>
              <a:rPr lang="ko-KR" altLang="en-US" sz="2000" dirty="0" smtClean="0">
                <a:latin typeface="+mj-lt"/>
              </a:rPr>
              <a:t>역할 분담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8749" y="2089373"/>
            <a:ext cx="530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2</a:t>
            </a:r>
            <a:r>
              <a:rPr lang="en-US" altLang="ko-KR" sz="2400" b="1" i="1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아이디어 </a:t>
            </a:r>
            <a:r>
              <a:rPr lang="ko-KR" altLang="en-US" sz="2000" dirty="0" err="1" smtClean="0"/>
              <a:t>리마인드</a:t>
            </a:r>
            <a:r>
              <a:rPr lang="ko-KR" altLang="en-US" sz="2000" dirty="0" smtClean="0"/>
              <a:t> 및 중간발표 설명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98749" y="3187642"/>
            <a:ext cx="530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3</a:t>
            </a:r>
            <a:r>
              <a:rPr lang="en-US" altLang="ko-KR" sz="2400" b="1" i="1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추가된 기능</a:t>
            </a:r>
            <a:endParaRPr lang="en-US" altLang="ko-KR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398749" y="4312827"/>
            <a:ext cx="530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/>
              <a:t>4)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프로그램 시현 영상</a:t>
            </a:r>
            <a:endParaRPr lang="en-US" altLang="ko-KR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398749" y="5488261"/>
            <a:ext cx="530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5</a:t>
            </a:r>
            <a:r>
              <a:rPr lang="en-US" altLang="ko-KR" sz="2400" b="1" i="1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코드의 장점</a:t>
            </a:r>
            <a:endParaRPr lang="en-US" altLang="ko-KR" sz="2000" dirty="0" smtClean="0"/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593434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0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역할 분담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44481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육각형 13"/>
          <p:cNvSpPr/>
          <p:nvPr/>
        </p:nvSpPr>
        <p:spPr>
          <a:xfrm rot="16200000">
            <a:off x="3757445" y="2396340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6512" y="4154080"/>
            <a:ext cx="1962901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 장</a:t>
            </a:r>
            <a:endParaRPr lang="en-US" altLang="ko-KR" sz="1150" b="1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코딩 수정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인터페이스 및 오류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</a:p>
          <a:p>
            <a:pPr algn="ctr">
              <a:lnSpc>
                <a:spcPct val="2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게임 선택 메뉴 추가</a:t>
            </a:r>
            <a:endParaRPr lang="en-US" altLang="ko-KR" sz="10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PPT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제작 및 발표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557747" y="2710087"/>
            <a:ext cx="736469" cy="430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22" idx="4"/>
          </p:cNvCxnSpPr>
          <p:nvPr/>
        </p:nvCxnSpPr>
        <p:spPr>
          <a:xfrm>
            <a:off x="7953843" y="3230654"/>
            <a:ext cx="766834" cy="4590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57676" y="1141708"/>
            <a:ext cx="3276647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OUR TEAM</a:t>
            </a:r>
          </a:p>
        </p:txBody>
      </p:sp>
      <p:sp>
        <p:nvSpPr>
          <p:cNvPr id="21" name="육각형 20"/>
          <p:cNvSpPr/>
          <p:nvPr/>
        </p:nvSpPr>
        <p:spPr>
          <a:xfrm rot="16200000">
            <a:off x="1345976" y="1969123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2" name="육각형 21"/>
          <p:cNvSpPr/>
          <p:nvPr/>
        </p:nvSpPr>
        <p:spPr>
          <a:xfrm rot="16200000">
            <a:off x="8593005" y="2396339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3" name="육각형 22"/>
          <p:cNvSpPr/>
          <p:nvPr/>
        </p:nvSpPr>
        <p:spPr>
          <a:xfrm rot="16200000">
            <a:off x="6181536" y="1969122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146278" y="2695882"/>
            <a:ext cx="766834" cy="4590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3647" y="2618771"/>
            <a:ext cx="16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상 천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5116" y="3060192"/>
            <a:ext cx="16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 본 관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9207" y="2610854"/>
            <a:ext cx="16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 민 수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16678" y="3045987"/>
            <a:ext cx="16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허 창 민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9353" y="4454429"/>
            <a:ext cx="19629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 원</a:t>
            </a:r>
            <a:endParaRPr lang="en-US" altLang="ko-KR" sz="1150" b="1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한 수 무르기 구현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62072" y="4192642"/>
            <a:ext cx="19629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 원</a:t>
            </a:r>
            <a:endParaRPr lang="en-US" altLang="ko-KR" sz="1150" b="1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틱택토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구현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69543" y="4454429"/>
            <a:ext cx="1962901" cy="112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조 원</a:t>
            </a:r>
            <a:endParaRPr lang="en-US" altLang="ko-KR" sz="1150" b="1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코드 합치기</a:t>
            </a:r>
            <a:endParaRPr lang="en-US" altLang="ko-KR" sz="10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코딩 보조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20875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3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리마인드</a:t>
              </a: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및 중간 발표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1763661" y="4181699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중간 발표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65000"/>
                  </a:prstClr>
                </a:solidFill>
              </a:rPr>
              <a:t>오목의 </a:t>
            </a:r>
            <a:r>
              <a:rPr lang="ko-KR" altLang="en-US" sz="1200" u="sng" dirty="0" smtClean="0">
                <a:solidFill>
                  <a:schemeClr val="tx1"/>
                </a:solidFill>
              </a:rPr>
              <a:t>기본적인 기능</a:t>
            </a:r>
            <a:r>
              <a:rPr lang="ko-KR" altLang="en-US" sz="1200" dirty="0" smtClean="0">
                <a:solidFill>
                  <a:prstClr val="white">
                    <a:lumMod val="65000"/>
                  </a:prstClr>
                </a:solidFill>
              </a:rPr>
              <a:t>과 </a:t>
            </a:r>
            <a:r>
              <a:rPr lang="ko-KR" altLang="en-US" sz="1200" u="sng" dirty="0" smtClean="0">
                <a:solidFill>
                  <a:schemeClr val="tx1"/>
                </a:solidFill>
              </a:rPr>
              <a:t>간단한 인터페이스</a:t>
            </a:r>
            <a:r>
              <a:rPr lang="ko-KR" altLang="en-US" sz="1200" dirty="0" smtClean="0">
                <a:solidFill>
                  <a:prstClr val="white">
                    <a:lumMod val="65000"/>
                  </a:prstClr>
                </a:solidFill>
              </a:rPr>
              <a:t>를 구현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</a:rPr>
              <a:t>-2</a:t>
            </a: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</a:rPr>
              <a:t>차원 배열을 이용하여 오목판을 만들고</a:t>
            </a: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</a:rPr>
              <a:t>그 위에 오목을 두어 어느 한 플레이어가 먼저 </a:t>
            </a: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</a:rPr>
              <a:t>5</a:t>
            </a: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</a:rPr>
              <a:t>개의 돌을 이어지게 놓으면 게임이 끝나도록 구현하였다</a:t>
            </a: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1241752" y="1837343"/>
            <a:ext cx="1738241" cy="1738241"/>
          </a:xfrm>
          <a:prstGeom prst="arc">
            <a:avLst>
              <a:gd name="adj1" fmla="val 16096352"/>
              <a:gd name="adj2" fmla="val 9235385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1751" y="1621512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78147" y="254932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중간 발표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1480" y="1883122"/>
            <a:ext cx="9151495" cy="25483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51482" y="2799891"/>
            <a:ext cx="915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언어로 오목 구현하기</a:t>
            </a:r>
            <a:endParaRPr lang="ko-KR" alt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481" y="2203554"/>
            <a:ext cx="915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2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 주제</a:t>
            </a:r>
            <a:r>
              <a:rPr lang="en-US" altLang="ko-KR" sz="2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endParaRPr lang="ko-KR" altLang="en-US" sz="2400" dirty="0"/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20875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 descr="C:\Users\Administrator\Desktop\전 메인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92" y="920472"/>
            <a:ext cx="2936153" cy="19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전 플레이 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57286"/>
            <a:ext cx="2889355" cy="18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전 승리자 표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97" y="920471"/>
            <a:ext cx="2949657" cy="19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7" grpId="0"/>
      <p:bldP spid="2" grpId="0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리마인드</a:t>
              </a: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및 중간 </a:t>
              </a: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발표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905571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520252" y="1019332"/>
            <a:ext cx="9151495" cy="481184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0252" y="1226448"/>
            <a:ext cx="915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2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최종 발표 목표</a:t>
            </a:r>
            <a:r>
              <a:rPr lang="en-US" altLang="ko-KR" sz="2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410" y="2072080"/>
            <a:ext cx="915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3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틱택토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추가</a:t>
            </a:r>
            <a:endParaRPr lang="ko-KR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5" y="3194420"/>
            <a:ext cx="915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인터페이스 개선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016" y="4328097"/>
            <a:ext cx="915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코드의 최적화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427153" y="2072080"/>
            <a:ext cx="59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27152" y="3194420"/>
            <a:ext cx="59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endParaRPr lang="ko-KR" alt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27150" y="4328096"/>
            <a:ext cx="59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sz="3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80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추가</a:t>
              </a:r>
              <a:r>
                <a:rPr lang="en-US" altLang="ko-KR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개선한 점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29749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2509"/>
              </p:ext>
            </p:extLst>
          </p:nvPr>
        </p:nvGraphicFramePr>
        <p:xfrm>
          <a:off x="1333645" y="1368970"/>
          <a:ext cx="9463792" cy="14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948"/>
                <a:gridCol w="2365948"/>
                <a:gridCol w="2365948"/>
                <a:gridCol w="236594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1. 3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틱택토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오목에 한 수 무르기 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인터페이스 개선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코드의 최적화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 원리를 이용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무승부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누를 시 플레이어 변경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 선택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승리 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인터페이스 개선 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함수를 사용하여 코드의 양을 줄임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다이아몬드 15"/>
          <p:cNvSpPr/>
          <p:nvPr/>
        </p:nvSpPr>
        <p:spPr>
          <a:xfrm>
            <a:off x="3868699" y="4102713"/>
            <a:ext cx="744559" cy="744559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dist="12700" algn="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551331" y="4102712"/>
            <a:ext cx="744559" cy="744559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dist="12700" algn="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 descr="C:\Users\Administrator\Desktop\게임 선택(틱택토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3" y="3541714"/>
            <a:ext cx="2851216" cy="18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게임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77" y="3541714"/>
            <a:ext cx="2870379" cy="18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승리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66" y="2940570"/>
            <a:ext cx="2084882" cy="135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무승부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67" y="4729390"/>
            <a:ext cx="2084882" cy="13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77" y="4102712"/>
            <a:ext cx="762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C:\Users\Administrator\Desktop\무르기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8" y="3129054"/>
            <a:ext cx="4111544" cy="26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무르기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62" y="3129066"/>
            <a:ext cx="4114748" cy="26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Administrator\Desktop\메인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5" y="3484348"/>
            <a:ext cx="3014975" cy="19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Administrator\Desktop\게임선택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56" y="3469378"/>
            <a:ext cx="3014975" cy="19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Administrator\Desktop\승리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24" y="3469378"/>
            <a:ext cx="3067166" cy="20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Administrator\Desktop\함수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7" y="3049035"/>
            <a:ext cx="5124892" cy="31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98169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44481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684803" y="208910"/>
            <a:ext cx="30928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</a:t>
            </a: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영상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705115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bandicam 2020-11-27 20-58-26-54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84803" y="1240124"/>
            <a:ext cx="640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b="1" i="1" kern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코드의 장점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668007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55520" y="2437311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가독성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기능들에 주석 작성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오목과 </a:t>
            </a:r>
            <a:r>
              <a:rPr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틱택토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함수를 구분하고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기능들에 주석을 달아 </a:t>
            </a:r>
            <a:r>
              <a:rPr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가독성을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높였다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3995" y="2437311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플레이어 고려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예외적인 입력 대비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플레이어 입장을 고려하여 최대한 오류가</a:t>
            </a: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나지 않도록 구현하였다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51604" y="2437311"/>
            <a:ext cx="238343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최소화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오픈소스를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최소한 사용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오픈소스의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사용을 최소화하고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배운 것들을 기반으로 만들었다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272786" y="1354652"/>
            <a:ext cx="785337" cy="958558"/>
            <a:chOff x="8284334" y="2233291"/>
            <a:chExt cx="1503433" cy="1835043"/>
          </a:xfrm>
        </p:grpSpPr>
        <p:sp>
          <p:nvSpPr>
            <p:cNvPr id="26" name="자유형 25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64557" y="1337444"/>
            <a:ext cx="785337" cy="958558"/>
            <a:chOff x="8284334" y="2233291"/>
            <a:chExt cx="1503433" cy="1835043"/>
          </a:xfrm>
        </p:grpSpPr>
        <p:sp>
          <p:nvSpPr>
            <p:cNvPr id="32" name="자유형 31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66351" y="1279971"/>
            <a:ext cx="785337" cy="958558"/>
            <a:chOff x="8284334" y="2233291"/>
            <a:chExt cx="1503433" cy="1835043"/>
          </a:xfrm>
        </p:grpSpPr>
        <p:sp>
          <p:nvSpPr>
            <p:cNvPr id="38" name="자유형 37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171084" y="2437311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최적화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중복되는 코드를 줄임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중복되는 코드를 함수로 줄임으로써</a:t>
            </a: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파일의 크기를 줄이고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속도를 높였다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901008" y="1279971"/>
            <a:ext cx="785337" cy="958558"/>
            <a:chOff x="8284334" y="2233291"/>
            <a:chExt cx="1503433" cy="1835043"/>
          </a:xfrm>
        </p:grpSpPr>
        <p:sp>
          <p:nvSpPr>
            <p:cNvPr id="45" name="자유형 44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4" name="Picture 2" descr="C:\Users\Administrator\Desktop\가독성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18735" y="5823679"/>
            <a:ext cx="6048153" cy="27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가독성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82" y="3617913"/>
            <a:ext cx="6201453" cy="27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플레이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89" y="4531060"/>
            <a:ext cx="58880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오픈소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41" y="4251157"/>
            <a:ext cx="6616534" cy="14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함수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85" y="3593851"/>
            <a:ext cx="4569844" cy="284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98169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44481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64339"/>
              </p:ext>
            </p:extLst>
          </p:nvPr>
        </p:nvGraphicFramePr>
        <p:xfrm>
          <a:off x="5603706" y="4626806"/>
          <a:ext cx="6054673" cy="193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52731" y="2411822"/>
            <a:ext cx="9086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8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91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310</Words>
  <Application>Microsoft Office PowerPoint</Application>
  <PresentationFormat>사용자 지정</PresentationFormat>
  <Paragraphs>92</Paragraphs>
  <Slides>9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Registered User</cp:lastModifiedBy>
  <cp:revision>25</cp:revision>
  <dcterms:created xsi:type="dcterms:W3CDTF">2020-08-27T02:26:29Z</dcterms:created>
  <dcterms:modified xsi:type="dcterms:W3CDTF">2020-12-01T01:40:30Z</dcterms:modified>
</cp:coreProperties>
</file>