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77" r:id="rId5"/>
    <p:sldId id="278" r:id="rId6"/>
    <p:sldId id="257" r:id="rId7"/>
    <p:sldId id="279" r:id="rId8"/>
    <p:sldId id="261" r:id="rId9"/>
    <p:sldId id="263" r:id="rId10"/>
    <p:sldId id="270" r:id="rId11"/>
    <p:sldId id="280" r:id="rId12"/>
    <p:sldId id="28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6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43C7"/>
    <a:srgbClr val="5A69D6"/>
    <a:srgbClr val="785BD5"/>
    <a:srgbClr val="5A6CD6"/>
    <a:srgbClr val="7C509D"/>
    <a:srgbClr val="923392"/>
    <a:srgbClr val="9D3EBB"/>
    <a:srgbClr val="B864D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A69D6"/>
            </a:gs>
            <a:gs pos="100000">
              <a:srgbClr val="7C509D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244725" y="-2194560"/>
            <a:ext cx="3460750" cy="3460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10245" y="5713095"/>
            <a:ext cx="2741295" cy="2741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5815" y="5222875"/>
            <a:ext cx="779145" cy="7791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1285" y="2245360"/>
            <a:ext cx="940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spc="1000">
                <a:solidFill>
                  <a:schemeClr val="bg1"/>
                </a:solidFill>
                <a:uFillTx/>
              </a:rPr>
              <a:t>● 人脸识别</a:t>
            </a:r>
            <a:r>
              <a:rPr lang="zh-CN" altLang="en-US" sz="3600" spc="1000">
                <a:solidFill>
                  <a:schemeClr val="bg1"/>
                </a:solidFill>
                <a:uFillTx/>
              </a:rPr>
              <a:t> ●</a:t>
            </a:r>
            <a:endParaRPr lang="zh-CN" altLang="en-US" sz="3600" spc="1000">
              <a:solidFill>
                <a:schemeClr val="bg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5330" y="3327400"/>
            <a:ext cx="5641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sz="1200">
                <a:solidFill>
                  <a:schemeClr val="bg1"/>
                </a:solidFill>
                <a:uFillTx/>
                <a:sym typeface="+mn-ea"/>
              </a:rPr>
              <a:t>小组成员： </a:t>
            </a:r>
            <a:r>
              <a:rPr lang="en-US" altLang="zh-CN" sz="1200">
                <a:solidFill>
                  <a:schemeClr val="bg1"/>
                </a:solidFill>
                <a:uFillTx/>
                <a:sym typeface="+mn-ea"/>
              </a:rPr>
              <a:t>17060214117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王崧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涵</a:t>
            </a:r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uFillTx/>
                <a:sym typeface="+mn-ea"/>
              </a:rPr>
              <a:t>                   17060214118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辛蒙号</a:t>
            </a:r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uFillTx/>
                <a:sym typeface="+mn-ea"/>
              </a:rPr>
              <a:t>                   17060214119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杨延坤</a:t>
            </a:r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uFillTx/>
                <a:sym typeface="+mn-ea"/>
              </a:rPr>
              <a:t>                   17060214120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姚雨明</a:t>
            </a:r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uFillTx/>
                <a:sym typeface="+mn-ea"/>
              </a:rPr>
              <a:t>                   17060214125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刘荣荣</a:t>
            </a:r>
            <a:endParaRPr lang="en-US" altLang="zh-CN" sz="1200">
              <a:solidFill>
                <a:schemeClr val="bg1"/>
              </a:solidFill>
              <a:uFillTx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uFillTx/>
                <a:sym typeface="+mn-ea"/>
              </a:rPr>
              <a:t>                   17060214129</a:t>
            </a:r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熊仁莹</a:t>
            </a:r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868170" y="-2571115"/>
            <a:ext cx="4213860" cy="4213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>
            <a:off x="3221579" y="-121920"/>
            <a:ext cx="5832027" cy="892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84" h="1405">
                <a:moveTo>
                  <a:pt x="0" y="0"/>
                </a:moveTo>
                <a:lnTo>
                  <a:pt x="9184" y="0"/>
                </a:lnTo>
                <a:lnTo>
                  <a:pt x="9178" y="4"/>
                </a:lnTo>
                <a:cubicBezTo>
                  <a:pt x="7869" y="889"/>
                  <a:pt x="6291" y="1405"/>
                  <a:pt x="4592" y="1405"/>
                </a:cubicBezTo>
                <a:cubicBezTo>
                  <a:pt x="2893" y="1405"/>
                  <a:pt x="1315" y="889"/>
                  <a:pt x="6" y="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7945" y="0"/>
            <a:ext cx="4435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模型训练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470" y="770255"/>
            <a:ext cx="119100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模型训练的目的：是让电脑知道，这个脸的特征是什么，从而可以在视频流中识别。在训练之前必须先准备足够的脸部照片作为机器学习的资料。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所谓机器学习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: 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就是给程序投喂足够多的资料，资料越多，准确度和效率也会越高。要想识别出这张人脸属于谁，我们肯定需要大量的自己的脸和别人的脸，这样才能区别开。然后将这些数据输入到Tensorflow中建立我们自己脸的模型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我们这里主要用深度学习库keras来训练自己的人脸识别模型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Keras是一个高层神经网络API，支持快速实验，能够把你的idea迅速转换为结果，如果有如下需求，可以优先选择Keras：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               a）简易和快速的原型设计（keras具有高度模块化，极简，和可扩充特性）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               b）支持CNN和RNN，或二者的结合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               c）无缝CPU和GPU切换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使用Keras搭建一个神经网络：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数据格式(data_format)：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       目前主要有两种方式来表示张量：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       a) th模式或channels_first模式，Theano和caffe使用此模式。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       b）tf模式或channels_last模式，TensorFlow使用此模式。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0"/>
            <a:ext cx="11910060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直接使用了keras的Tensorflow版，同时，为了验证其它深度学习库的效率和准确率，还使用了Theano，利用CNN——卷积神经网络来训练我的人脸识别模型。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具体代码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: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import cv2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import sys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from PIL import Image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def CatchPICFromVideo(window_name, camera_idx, catch_pic_num, path_name):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cv2.namedWindow(window_name) 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#视频来源，可以来自一段已存好的视频，也可以直接来自USB摄像头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cap = cv2.VideoCapture(camera_idx)                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#告诉OpenCV使用人脸识别分类器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classfier = </a:t>
            </a:r>
            <a:r>
              <a:rPr lang="en-US" altLang="zh-CN" sz="1600">
                <a:latin typeface="+mn-ea"/>
                <a:cs typeface="+mn-ea"/>
                <a:sym typeface="+mn-ea"/>
              </a:rPr>
              <a:t>cv2.CascadeClassifier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("H:\\OpenCV\\opencv\\build\\etc\\haarcascades\\haarcascade_frontalface_alt2.xml")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#识别出人脸后要画的边框的颜色，RGB格式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color = (0, 255, 0)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num = 0    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while cap.isOpened():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ok, frame = cap.read() #读取一帧数据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</a:t>
            </a:r>
            <a:endParaRPr lang="en-US" altLang="zh-CN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0"/>
            <a:ext cx="11910060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if not ok: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break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grey = cv2.cvtColor(frame, cv2.COLOR_BGR2GRAY)  #将当前桢图像转换成灰度图像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#人脸检测，1.2和2分别为图片缩放比例和需要检测的有效点数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faceRects = classfier.detectMultiScale(grey, scaleFactor = 1.2, minNeighbors = 3, minSize = (32, 32))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if len(faceRects) &gt; 0:          #大于0则检测到人脸                 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for faceRect in faceRects:  #单独框出每一张人脸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x, y, w, h = faceRect       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#将当前帧保存为图片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img_name = '%s/%d.jpg'%(path_name, num)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image = frame[y - 10: y + h + 10, x - 10: x + w + 10]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cv2.imwrite(img_name, image)                                     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num += 1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if num &gt; (catch_pic_num):   #如果超过指定最大保存数量退出循环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break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#画出矩形框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cv2.rectangle(frame, (x - 10, y - 10), (x + w + 10, y + h + 10), color, 2)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#显示当前捕捉到了多少人脸图片了，这样站在那里被拍摄时心里有个数，不用两眼一抹黑傻等着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font = cv2.FONT_HERSHEY_SIMPLEX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cv2.putText(frame,'num:%d' % (num),(x + 30, y + 30), font, 1, (255,0,255),4)    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endParaRPr lang="en-US" altLang="zh-CN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0"/>
            <a:ext cx="11910060" cy="6600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#超过指定最大保存数量结束程序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if num &gt; (catch_pic_num): break                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#显示图像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cv2.imshow(window_name, frame)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 = cv2.waitKey(10)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if c &amp; 0xFF == ord('q'):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break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#释放摄像头并销毁所有窗口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cap.release()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cv2.destroyAllWindows()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if __name__ == '__main__':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if len(sys.argv) != 1: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print("Usage:%s camera_id face_num_max path_name\r\n" % (sys.argv[0]))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else: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CatchPICFromVideo("截取人脸", 0, 1000, 'C:\\Users\\Administrator\\Desktop\\Python\\data\\liziqiang')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这段代码我们只是在前面代码的基础上增加脸部图像存储功能，比较简单。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def CatchPICFromVideo(window_name, camera_idx, catch_pic_num, path_name):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endParaRPr lang="en-US" altLang="zh-CN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0"/>
            <a:ext cx="11910060" cy="6600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#超过指定最大保存数量结束程序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if num &gt; (catch_pic_num): break                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#显示图像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cv2.imshow(window_name, frame)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 = cv2.waitKey(10)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if c &amp; 0xFF == ord('q'):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break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#释放摄像头并销毁所有窗口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cap.release()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cv2.destroyAllWindows()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if __name__ == '__main__':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if len(sys.argv) != 1: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print("Usage:%s camera_id face_num_max path_name\r\n" % (sys.argv[0]))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else: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CatchPICFromVideo("截取人脸", 0, 1000, 'C:\\Users\\Administrator\\Desktop\\Python\\data\\liziqiang')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 这段代码我们只是在前面代码的基础上增加脸部图像存储功能，比较简单。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def CatchPICFromVideo(window_name, camera_idx, catch_pic_num, path_name):           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endParaRPr lang="en-US" altLang="zh-CN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0"/>
            <a:ext cx="11910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在函数定义中，几个参数，反别是窗口名字，摄像头系列号，捕捉照片数量，以及存储路径。根据自己需要进行修改，咱们这里为了精度高一点，选择捕捉1000张脸部照片。在你捕捉的时候由于精度的问题，会捕捉许多非脸部的照片，这时候需要你将不是脸部的照片清洗掉，使数据更加准确。另外，我们还需要捕捉另一个人的图片来提高模型的准确度。然后存储到另一个文件夹下，注意，一个人的照片存储到一个文件夹下，不可弄混。截图完成，就像下图这样。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 descr="2018072511405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390" y="1121410"/>
            <a:ext cx="6205855" cy="4757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715" y="6057900"/>
            <a:ext cx="11790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经过前面的数据搜集，咱们已经差不多准备了2000张照片，准备工作已经做好，下面我们将进行数据模型的训练！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-67945"/>
            <a:ext cx="11910060" cy="724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训练程序建立了一个包含4个卷积层的神经网络（CNN），程序利用这个网络训练我的人脸识别模型，并将最终训练结果保存到硬盘上。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首先建立一个python文件，命名load_dataset。代码如下：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import os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import sys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import numpy as np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import cv2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IMAGE_SIZE = 64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#按照指定图像大小调整尺寸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def resize_image(image, height = IMAGE_SIZE, width = IMAGE_SIZE):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top, bottom, left, right = (0, 0, 0, 0)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#获取图像尺寸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h, w, _ = image.shape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#对于长宽不相等的图片，找到最长的一边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longest_edge = max(h, w)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#计算短边需要增加多上像素宽度使其与长边等长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if h &lt; longest_edge: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dh = longest_edge - h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top = dh // 2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bottom = dh - top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elif w &lt; longest_edge: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dw = longest_edge - w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-67945"/>
            <a:ext cx="11910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 descr="T7K[Z7D]BNQW}NQ70[11N}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127000"/>
            <a:ext cx="9699625" cy="6731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-67945"/>
            <a:ext cx="11910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resize_image()函数。这个函数的功能是判断图片是不是正方形，如果不是则增加短边的长度使之变成正方形。这样再调用cv2.resize()函数就可以实现等比例缩放了。因为我们指定缩放的比例就是64 x 64，只有缩放之前图像为正方形才能确保图像不失真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然后再新建一个python文件，命名为：face_train。   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O}IPPHWYH}[I({1I9_)8Z1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017270"/>
            <a:ext cx="8478520" cy="5615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-67945"/>
            <a:ext cx="11910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 descr=")}OG85@OTG)Q4_E6NTO$]@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168275"/>
            <a:ext cx="9149715" cy="6520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>
            <a:off x="3221579" y="-121920"/>
            <a:ext cx="5832027" cy="892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84" h="1405">
                <a:moveTo>
                  <a:pt x="0" y="0"/>
                </a:moveTo>
                <a:lnTo>
                  <a:pt x="9184" y="0"/>
                </a:lnTo>
                <a:lnTo>
                  <a:pt x="9178" y="4"/>
                </a:lnTo>
                <a:cubicBezTo>
                  <a:pt x="7869" y="889"/>
                  <a:pt x="6291" y="1405"/>
                  <a:pt x="4592" y="1405"/>
                </a:cubicBezTo>
                <a:cubicBezTo>
                  <a:pt x="2893" y="1405"/>
                  <a:pt x="1315" y="889"/>
                  <a:pt x="6" y="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7945" y="0"/>
            <a:ext cx="4435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人脸识别的介绍与发展历史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0985" y="770255"/>
            <a:ext cx="91300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介绍: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人脸识别，是基于人的脸部特征信息进行身份识别的一种生物识别技术。用摄像机或摄像头采集含有人脸的图像或视频流，并自动在图像中检测和跟踪人脸，进而对检测到的人脸进行脸部识别的一系列相关技术，通常也叫做人像识别、面部识别。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发展历史: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人脸识别系统的研究始于20世纪60年代，80年代后随着计算机技术和光学成像技术的发展得到提高，而真正进入初级的应用阶段则在90年后期，并且以美国、德国和日本的技术实现为主；人脸识别系统成功的关键在于是否拥有尖端的核心算法，并使识别结果具有实用化的识别率和识别速度；“人脸识别系统”集成了人工智能、机器识别、机器学习、模型理论、专家系统、视频图像处理等多种专业技术，同时需结合中间值处理的理论与实现，是生物特征识别的最新应用，其核心技术的实现，展现了弱人工智能向强人工智能的转化。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80975" y="1200785"/>
            <a:ext cx="11910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4D491LZ9$$SCRKLFPPIUI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97155"/>
            <a:ext cx="9521825" cy="6760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-67945"/>
            <a:ext cx="11910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程序运行结果：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en-US" sz="1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6" name="图片 5" descr="MXQ%P9C~Z81V@KJJ9]CZD)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368935"/>
            <a:ext cx="4855845" cy="6394450"/>
          </a:xfrm>
          <a:prstGeom prst="rect">
            <a:avLst/>
          </a:prstGeom>
        </p:spPr>
      </p:pic>
      <p:pic>
        <p:nvPicPr>
          <p:cNvPr id="7" name="图片 6" descr="MQ7I78CCPMB$TPM]YA8W@W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90" y="1238885"/>
            <a:ext cx="6987540" cy="3385820"/>
          </a:xfrm>
          <a:prstGeom prst="rect">
            <a:avLst/>
          </a:prstGeom>
        </p:spPr>
      </p:pic>
      <p:pic>
        <p:nvPicPr>
          <p:cNvPr id="8" name="图片 7" descr="Q8UGO4YFXPIB$AC2UM7WX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90" y="4724400"/>
            <a:ext cx="3634105" cy="10807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63515" y="5833110"/>
            <a:ext cx="6828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可以看到，最后我们对数据进行了验证，准确率达到了99.83%。结果较为理想，并且在model下面也得到了我们的训练数据。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>
            <a:off x="3221579" y="-121920"/>
            <a:ext cx="5832027" cy="892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84" h="1405">
                <a:moveTo>
                  <a:pt x="0" y="0"/>
                </a:moveTo>
                <a:lnTo>
                  <a:pt x="9184" y="0"/>
                </a:lnTo>
                <a:lnTo>
                  <a:pt x="9178" y="4"/>
                </a:lnTo>
                <a:cubicBezTo>
                  <a:pt x="7869" y="889"/>
                  <a:pt x="6291" y="1405"/>
                  <a:pt x="4592" y="1405"/>
                </a:cubicBezTo>
                <a:cubicBezTo>
                  <a:pt x="2893" y="1405"/>
                  <a:pt x="1315" y="889"/>
                  <a:pt x="6" y="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7945" y="0"/>
            <a:ext cx="4435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识别人脸的验证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770255"/>
            <a:ext cx="11645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 descr="CRZN7D6`25GPJD9(`(%N~C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770255"/>
            <a:ext cx="8582025" cy="6045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-67945"/>
            <a:ext cx="1191006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x, y, w, h = faceRect          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#截取脸部图像提交给模型识别这是谁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image = frame[y - 10: y + h + 10, x - 10: x + w + 10]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faceID = model.face_predict(image)               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#如果是“我”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if faceID == 0:                                                      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cv2.rectangle(frame, (x - 10, y - 10), (x + w + 10, y + h + 10), color, thickness = 2)            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#文字提示是谁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cv2.putText(frame,'liziqiang',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            (x + 30, y + 30),                      #坐标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            cv2.FONT_HERSHEY_SIMPLEX,              #字体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            1,                                     #字号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            (255,0,255),                           #颜色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            2)                                     #字的线宽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else: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        pass                    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cv2.imshow("识别朕", frame)  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#等待10毫秒看是否有按键输入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k = cv2.waitKey(10)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#如果输入q则退出循环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if k &amp; 0xFF == ord('q'):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        break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#释放摄像头并销毁所有窗口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cap.release()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cv2.destroyAllWindows() 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A69D6"/>
            </a:gs>
            <a:gs pos="100000">
              <a:srgbClr val="7C509D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244725" y="-2194560"/>
            <a:ext cx="3460750" cy="3460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10245" y="5713095"/>
            <a:ext cx="2741295" cy="27412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05815" y="5222875"/>
            <a:ext cx="779145" cy="7791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1285" y="2858770"/>
            <a:ext cx="940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spc="1000">
                <a:solidFill>
                  <a:schemeClr val="bg1"/>
                </a:solidFill>
                <a:uFillTx/>
              </a:rPr>
              <a:t>THANK</a:t>
            </a:r>
            <a:r>
              <a:rPr lang="en-US" altLang="zh-CN" sz="3600" spc="1000">
                <a:solidFill>
                  <a:srgbClr val="FFFF00"/>
                </a:solidFill>
                <a:uFillTx/>
              </a:rPr>
              <a:t>S</a:t>
            </a:r>
            <a:endParaRPr lang="en-US" altLang="zh-CN" sz="3600" spc="1000">
              <a:solidFill>
                <a:srgbClr val="FFFF00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868170" y="-2571115"/>
            <a:ext cx="4213860" cy="4213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>
            <a:off x="3221579" y="-121920"/>
            <a:ext cx="5832027" cy="892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84" h="1405">
                <a:moveTo>
                  <a:pt x="0" y="0"/>
                </a:moveTo>
                <a:lnTo>
                  <a:pt x="9184" y="0"/>
                </a:lnTo>
                <a:lnTo>
                  <a:pt x="9178" y="4"/>
                </a:lnTo>
                <a:cubicBezTo>
                  <a:pt x="7869" y="889"/>
                  <a:pt x="6291" y="1405"/>
                  <a:pt x="4592" y="1405"/>
                </a:cubicBezTo>
                <a:cubicBezTo>
                  <a:pt x="2893" y="1405"/>
                  <a:pt x="1315" y="889"/>
                  <a:pt x="6" y="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7945" y="0"/>
            <a:ext cx="4435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人脸识别的原理与实现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0985" y="770255"/>
            <a:ext cx="91300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人脸识别的原理: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每个人的人脸图片都会被标记多个点,比如眼耳口鼻脸轮廓,并保存在人脸库中;当进行人脸匹配时,就会对搜索的图片也生成标记点,然后匹配,最终将匹配度高的人脸集合返回,也叫评分,通常评分越高,相似度也越高,评分80以上就可以认为是同一个人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通过一系列操作，在摄像头的视频流中识别特定人的人脸，并且予以标记。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利用python、tensorflow、opencv实现人脸识别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负责扫描机器人扫描这方面资料搜集.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负责人脸数据的搜集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负责去编码统一数据格式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负责给机器进行深度学习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负责将板块汇总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负责进行测试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783080" y="1884680"/>
            <a:ext cx="3088005" cy="3088005"/>
          </a:xfrm>
          <a:prstGeom prst="ellipse">
            <a:avLst/>
          </a:pr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894080" y="-1814830"/>
            <a:ext cx="2741295" cy="274129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859770" y="4556125"/>
            <a:ext cx="779145" cy="779145"/>
          </a:xfrm>
          <a:prstGeom prst="ellipse">
            <a:avLst/>
          </a:pr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11985" y="3140710"/>
            <a:ext cx="2959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spc="1000">
                <a:solidFill>
                  <a:schemeClr val="bg1"/>
                </a:solidFill>
                <a:uFillTx/>
              </a:rPr>
              <a:t>流程</a:t>
            </a:r>
            <a:endParaRPr lang="zh-CN" altLang="en-US" sz="3600" spc="1000">
              <a:solidFill>
                <a:schemeClr val="bg1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05865" y="1307465"/>
            <a:ext cx="4242435" cy="424243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62170" y="1776730"/>
            <a:ext cx="309880" cy="309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C5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20970" y="2781300"/>
            <a:ext cx="309880" cy="309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C5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20970" y="3785870"/>
            <a:ext cx="309880" cy="309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C5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62170" y="4790440"/>
            <a:ext cx="309880" cy="309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C5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65500" y="6319520"/>
            <a:ext cx="2741295" cy="2741295"/>
          </a:xfrm>
          <a:prstGeom prst="ellipse">
            <a:avLst/>
          </a:pr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669270" y="-654685"/>
            <a:ext cx="2741295" cy="274129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11495" y="1718310"/>
            <a:ext cx="14172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1  </a:t>
            </a:r>
            <a:r>
              <a:rPr lang="zh-CN" altLang="en-US" b="1">
                <a:solidFill>
                  <a:srgbClr val="7030A0"/>
                </a:solidFill>
              </a:rPr>
              <a:t>识别人脸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75375" y="3244850"/>
            <a:ext cx="14172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2  </a:t>
            </a:r>
            <a:r>
              <a:rPr lang="zh-CN" altLang="en-US" b="1">
                <a:solidFill>
                  <a:srgbClr val="7030A0"/>
                </a:solidFill>
              </a:rPr>
              <a:t>模型训练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11495" y="4732020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3  </a:t>
            </a:r>
            <a:r>
              <a:rPr lang="zh-CN" altLang="en-US" b="1">
                <a:solidFill>
                  <a:srgbClr val="7030A0"/>
                </a:solidFill>
              </a:rPr>
              <a:t>验证识别人脸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893445" y="-1814830"/>
            <a:ext cx="2741295" cy="2741295"/>
          </a:xfrm>
          <a:prstGeom prst="ellipse">
            <a:avLst/>
          </a:pr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688320" y="-654685"/>
            <a:ext cx="2741295" cy="2741295"/>
          </a:xfrm>
          <a:prstGeom prst="ellipse">
            <a:avLst/>
          </a:pr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>
            <a:off x="3221579" y="-121920"/>
            <a:ext cx="5832027" cy="8921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84" h="1405">
                <a:moveTo>
                  <a:pt x="0" y="0"/>
                </a:moveTo>
                <a:lnTo>
                  <a:pt x="9184" y="0"/>
                </a:lnTo>
                <a:lnTo>
                  <a:pt x="9178" y="4"/>
                </a:lnTo>
                <a:cubicBezTo>
                  <a:pt x="7869" y="889"/>
                  <a:pt x="6291" y="1405"/>
                  <a:pt x="4592" y="1405"/>
                </a:cubicBezTo>
                <a:cubicBezTo>
                  <a:pt x="2893" y="1405"/>
                  <a:pt x="1315" y="889"/>
                  <a:pt x="6" y="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E43C7"/>
              </a:gs>
              <a:gs pos="100000">
                <a:srgbClr val="5A69D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7945" y="0"/>
            <a:ext cx="44354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识别人脸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770255"/>
            <a:ext cx="11645900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实现人脸识别简单程序没几行，但是我们要实现的是识别这个是谁的脸。首先我们让系统识别人脸，这是opencv的工作，我们只需要调用其中的API函数就可以了。下面是调用opencv实现对于人脸的识别。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具体代码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: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mport cv2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import sys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from PIL import Image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def CatchUsbVideo(window_name, camera_idx):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cv2.namedWindow(window_name)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#视频来源，可以来自一段已存好的视频，也可以直接来自USB摄像头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cap = cv2.VideoCapture(camera_idx)               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90" y="-771525"/>
            <a:ext cx="12106910" cy="798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mport cv2</a:t>
            </a:r>
            <a:endParaRPr lang="zh-CN" altLang="en-US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classfier = cv2.CascadeClassifier("H:\\OpenCV\\opencv\\build\\etc\\haarcascades\\haarcascade_frontalface_alt2.xml")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#识别出人脸后要画的边框的颜色，RGB格式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color = (0, 255, 0)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while cap.isOpened():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ok, frame = cap.read() #读取一帧数据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if not ok:    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    break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#将当前帧转换成灰度图像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grey = cv2.cvtColor(frame, cv2.COLOR_BGR2GRAY)           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#人脸检测，1.2和2分别为图片缩放比例和需要检测的有效点数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faceRects = classfier.detectMultiScale(grey, scaleFactor = 1.2, minNeighbors = 3, minSize = (32, 32))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if len(faceRects) &gt; 0:            #大于0则检测到人脸                           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    for faceRect in faceRects:  #单独框出每一张人脸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        x, y, w, h = faceRect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        cv2.rectangle(frame, (x - 10, y - 10), (x + w + 10, y + h + 10), color, 2)        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55575" y="113665"/>
            <a:ext cx="11942445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#显示图像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cv2.imshow(window_name, frame)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c = cv2.waitKey(10)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if c &amp; 0xFF == ord('q'):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    break    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#释放摄像头并销毁所有窗口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cap.release()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cv2.destroyAllWindows()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if __name__ == '__main__':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if len(sys.argv) != 1: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print("Usage:%s camera_id\r\n" % (sys.argv[0]))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else: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      CatchUsbVideo("识别人脸区域", 0)           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870" y="352425"/>
            <a:ext cx="11986895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首先，第一行import cv2，实际上，”cv2”中的”2”并不表示OpenCV的版本号。我们知道，OpenCV是基于C/C++的，”cv”和”cv2”表示的是底层CAPI和C++API的区别，”cv2”表示使用的是C++API。这主要是一个历史遗留问题，是为了保持向后兼容性。PIL是一个模块，如果运行的过程中提示你缺少模块的时候你就要安装一个模块了，其余同理，就不再说了。另外在函数Catchusbvideo中，第二个参数指的是你电脑的摄像头的编号，这个东西的作用主要是实现对人脸识别的功能，在安装中还有其他的功能，我也一并列在下面：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人脸检测器（默认）：haarcascade_frontalface_default.xml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人脸检测器（快速Harr）：haarcascade_frontalface_alt2.xml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人脸检测器（侧视）：haarcascade_profileface.xml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眼部检测器（左眼）：haarcascade_lefteye_2splits.xml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眼部检测器（右眼）：haarcascade_righteye_2splits.xml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嘴部检测器：haarcascade_mcs_mouth.xml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鼻子检测器：haarcascade_mcs_nose.xml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身体检测器：haarcascade_fullbody.xml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            人脸检测器（快速LBP）：lbpcascade_frontalface.xml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另外，如果我们想构建自己的分类器，比如识别火焰、汽车，数，花等，我们依然可以使用OpenCV训练构建。  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  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1950" y="361950"/>
            <a:ext cx="11472545" cy="586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这个函数完成对人脸的识别以及用一个框框给框起来，其中grey是要识别的图像数据，转化为灰度可以减少计算量。scaleFactor：图像缩放比例，可以理解为同一个物体与相机距离不同，其大小亦不同，必须将其缩放到一定大小才方便识别，该参数指定每次缩放的比例。minNeighbors：对特征检测点周边多少有效点同时检测，这样可避免因选取的特征检测点太小而导致遗漏。minSize：特征检测点的最小值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        对同一个画面有可能出现多张人脸，因此，我们需要用一个for循环将所有检测到的人脸都读取出来，然后逐个用矩形框框出来，这就是接下来的for语句的作用。Opencv会给出每张人脸在图像中的起始坐标（左上角，x、y）以及长、宽（h、w），我们据此就可以截取出人脸。其中，cv2.rectangle()完成画框的工作，在这里外扩了10个像素以框出比人脸稍大一点的区域。cv2.rectangle()函数的最后两个参数一个用于指定矩形边框的颜色，一个用于指定矩形边框线条的粗细程度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好，看来可以顺利的识别出视频中的脸，搞定！但是我们想做的是识别这个人脸是谁的，这仅仅能识别这是谁的脸，完全不能满足我们的渴望，接下来我们进行下一步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！  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   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9805</Words>
  <Application>WPS 演示</Application>
  <PresentationFormat>宽屏</PresentationFormat>
  <Paragraphs>288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VX.y</cp:lastModifiedBy>
  <cp:revision>134</cp:revision>
  <dcterms:created xsi:type="dcterms:W3CDTF">2019-06-19T02:08:00Z</dcterms:created>
  <dcterms:modified xsi:type="dcterms:W3CDTF">2020-05-04T03:33:57Z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2052-11.1.0.9672</vt:lpwstr>
  </property>
</Properties>
</file>