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OAgdRpoKFkIL269flDsLmxz3O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a79ee48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a79ee48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a79ee483a_0_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fa79ee483a_0_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fa79ee483a_0_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fa79ee483a_0_16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fa79ee483a_0_1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fa79ee483a_0_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fa79ee483a_0_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fa79ee483a_0_1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fa79ee483a_0_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fa79ee483a_0_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fa79ee483a_0_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fa79ee483a_0_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fa79ee483a_0_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fa79ee483a_0_1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fa79ee483a_0_1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fa79ee483a_0_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fa79ee483a_0_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fa79ee483a_0_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fa79ee483a_0_1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fa79ee483a_0_1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fa79ee483a_0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a79ee483a_0_1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fa79ee483a_0_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fa79ee483a_0_1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fa79ee483a_0_1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fa79ee483a_0_1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fa79ee483a_0_1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fa79ee483a_0_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fa79ee483a_0_1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fa79ee483a_0_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a79ee483a_0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fa79ee483a_0_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fa79ee483a_0_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Regularization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a79ee483a_0_0"/>
          <p:cNvSpPr txBox="1"/>
          <p:nvPr>
            <p:ph type="title"/>
          </p:nvPr>
        </p:nvSpPr>
        <p:spPr>
          <a:xfrm>
            <a:off x="352100" y="40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Regression</a:t>
            </a:r>
            <a:endParaRPr/>
          </a:p>
        </p:txBody>
      </p:sp>
      <p:sp>
        <p:nvSpPr>
          <p:cNvPr id="120" name="Google Shape;120;g2fa79ee483a_0_0"/>
          <p:cNvSpPr txBox="1"/>
          <p:nvPr>
            <p:ph idx="1" type="body"/>
          </p:nvPr>
        </p:nvSpPr>
        <p:spPr>
          <a:xfrm>
            <a:off x="311700" y="1184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Min-Max-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Robust-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Regularization?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Regularization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help with overfitting when datasets are large (i.e., large number of predictors or a large number of samples).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Regularization methods add a penalty term to the regression that works to shrink the regression model coefficient estimates towards zero.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be discussing two regularization methods: Ridge Regression and Lasso Regression.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607200" y="1046888"/>
            <a:ext cx="792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 from linear regression that we want to fit a line that is as close as possible to our data points. Linear regression uses the </a:t>
            </a:r>
            <a:r>
              <a:rPr b="1" i="0" lang="en" sz="16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least squares criterion</a:t>
            </a: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measure “closeness”.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050" y="1905550"/>
            <a:ext cx="3904400" cy="26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7575" y="2384925"/>
            <a:ext cx="17049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7450" y="3416750"/>
            <a:ext cx="37052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/>
        </p:nvSpPr>
        <p:spPr>
          <a:xfrm>
            <a:off x="5945413" y="1851250"/>
            <a:ext cx="1449300" cy="461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Residual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p3"/>
          <p:cNvCxnSpPr>
            <a:stCxn id="70" idx="1"/>
          </p:cNvCxnSpPr>
          <p:nvPr/>
        </p:nvCxnSpPr>
        <p:spPr>
          <a:xfrm flipH="1">
            <a:off x="4485613" y="2082100"/>
            <a:ext cx="1459800" cy="320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" name="Google Shape;72;p3"/>
          <p:cNvSpPr txBox="1"/>
          <p:nvPr/>
        </p:nvSpPr>
        <p:spPr>
          <a:xfrm>
            <a:off x="5189773" y="2861175"/>
            <a:ext cx="3000300" cy="461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Residual Sum of Squares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5076592" y="4129100"/>
            <a:ext cx="338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Least squares chooses intercept &amp; coefficients to minimize the RSS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311700" y="1076275"/>
            <a:ext cx="8520600" cy="3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ridge regression, the coefficients are estimated by minimizing a slightly different criterion: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second term,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𝛼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tuning parameter that is determined by the user. This parameter controls the weight that you want to give to each term in the criterion.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called L2 regularization since the shrinkage penalty is the sum of the square of the coefficients.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6067975" y="1957250"/>
            <a:ext cx="2295000" cy="831300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shrinkage penalty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It is small when coefficients are close to zero.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p4"/>
          <p:cNvCxnSpPr>
            <a:stCxn id="80" idx="1"/>
          </p:cNvCxnSpPr>
          <p:nvPr/>
        </p:nvCxnSpPr>
        <p:spPr>
          <a:xfrm rot="10800000">
            <a:off x="5635375" y="2283500"/>
            <a:ext cx="432600" cy="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RSS + \alpha\sum_{j=1}^p\beta_j^2"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725" y="1686738"/>
            <a:ext cx="2880600" cy="13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Lasso Regression</a:t>
            </a:r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076275"/>
            <a:ext cx="8520600" cy="3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lasso regression, the coefficients are estimated by minimizing the following criterion: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regression will shrink all coefficients towards zero but it will never make any of the coefficients equal to zero. Sometimes, we may want to build a model that excludes some of the predictors. In this case, we would use lasso regression.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6067975" y="1957250"/>
            <a:ext cx="2295000" cy="1046700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uses an L1 shrinkage penalty that allows some of the coefficients to be equal to zero.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5"/>
          <p:cNvCxnSpPr>
            <a:stCxn id="89" idx="1"/>
          </p:cNvCxnSpPr>
          <p:nvPr/>
        </p:nvCxnSpPr>
        <p:spPr>
          <a:xfrm rot="10800000">
            <a:off x="5635375" y="2391200"/>
            <a:ext cx="432600" cy="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RSS + \alpha\sum_{j=1}^p|\beta_j|"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700" y="1694500"/>
            <a:ext cx="3323676" cy="14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Look at 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Ridge vs. Lasso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choose which method to use?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we want to use Lasso when we have a large number of predictors, many of which we expect to have coefficients that are very small or zero.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regression works best when the response is a function of many predictors that have coefficients that are about the same.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practice, it is difficult to know this information about the predictors. Therefore, it is often recommended to perform cross validation to choose.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Choosing the Tuning Parameter</a:t>
            </a:r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choose the value of the tuning parameter?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common way is to use cross validation. Simply choose a grid of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𝛼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loop through them, performing cross validation each time. Then choose the value of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𝛼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corresponds to the smallest CV error.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Scaling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You must scale your data before using these regularization methods.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In Python, this can be done in the Lasso or Ridge by setting normalize to True: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lassoreg = Lasso(alpha=alpha,normalize=</a:t>
            </a:r>
            <a:r>
              <a:rPr lang="en" sz="1750">
                <a:solidFill>
                  <a:srgbClr val="0000F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5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 max_iter=</a:t>
            </a:r>
            <a:r>
              <a:rPr lang="en" sz="1750">
                <a:solidFill>
                  <a:srgbClr val="09885A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1e5</a:t>
            </a:r>
            <a:r>
              <a:rPr lang="en" sz="175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This is required because the penalty term weighs each predictor equally so we want to make sure each predictor is in the same range.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