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hJxvdhrqWfnWqHDqhvku1ObLZ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d95c379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d95c379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ad95c379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ad95c379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ad95c379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ad95c379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d95c379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ad95c379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ad95c3795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Logistic </a:t>
            </a:r>
            <a:r>
              <a:rPr lang="en-US" sz="3959"/>
              <a:t>Regression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08650" y="944450"/>
            <a:ext cx="799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Logistic regression is used in cases where the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is binary (e.g., yes or no, 1 or 0). Consider an example where we are trying to predict whether someone will pass a test based on the number of hours studied.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Logistic regression is used to model the probability the response falls into those categories.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3300" y="2855600"/>
            <a:ext cx="799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prediction is made using a threshold of probability. For example, we may predict that the student passes the test if: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825" y="3721300"/>
            <a:ext cx="49434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925" y="2356275"/>
            <a:ext cx="39052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d95c3795_0_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Model</a:t>
            </a:r>
            <a:endParaRPr/>
          </a:p>
        </p:txBody>
      </p:sp>
      <p:pic>
        <p:nvPicPr>
          <p:cNvPr id="106" name="Google Shape;106;gdad95c379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87"/>
            <a:ext cx="4419601" cy="3202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dad95c3795_0_18"/>
          <p:cNvCxnSpPr/>
          <p:nvPr/>
        </p:nvCxnSpPr>
        <p:spPr>
          <a:xfrm flipH="1" rot="10800000">
            <a:off x="1182050" y="1384450"/>
            <a:ext cx="2992500" cy="24918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gdad95c3795_0_18"/>
          <p:cNvSpPr txBox="1"/>
          <p:nvPr/>
        </p:nvSpPr>
        <p:spPr>
          <a:xfrm>
            <a:off x="5100925" y="1235300"/>
            <a:ext cx="358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we used linear regression to model this, we would get predictions below 0 and above 1, which is not reasonable since we are modeling a probability.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Therefore, we have to use a function that only gives predictions between 0 and 1.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dad95c3795_0_18"/>
          <p:cNvSpPr txBox="1"/>
          <p:nvPr/>
        </p:nvSpPr>
        <p:spPr>
          <a:xfrm>
            <a:off x="1139450" y="1597350"/>
            <a:ext cx="10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Linear Fit</a:t>
            </a:r>
            <a:endParaRPr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Logistic Fit</a:t>
            </a:r>
            <a:endParaRPr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dad95c3795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763" y="3100425"/>
            <a:ext cx="33242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05979"/>
            <a:ext cx="8229600" cy="44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Logistic Regression Predictions</a:t>
            </a:r>
            <a:endParaRPr sz="32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04800" y="852397"/>
            <a:ext cx="42990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Set a decision threshold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Fit logistic model. </a:t>
            </a:r>
            <a:r>
              <a:rPr lang="en-US" sz="2000"/>
              <a:t>Model fits regression parameters to optimize separation.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Compare the model output to the decision threshold. </a:t>
            </a:r>
            <a:endParaRPr sz="2000"/>
          </a:p>
          <a:p>
            <a:pPr indent="-330200" lvl="1" marL="914400" rtl="0" algn="l">
              <a:spcBef>
                <a:spcPts val="32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Above threshold is class ‘1’</a:t>
            </a:r>
            <a:endParaRPr sz="2800"/>
          </a:p>
          <a:p>
            <a:pPr indent="-330200" lvl="1" marL="914400" rtl="0" algn="l">
              <a:spcBef>
                <a:spcPts val="32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Below threshold is class ‘0’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Screen Shot 2020-07-30 at 2.29.49 PM.png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032" y="914111"/>
            <a:ext cx="3682295" cy="255978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4"/>
          <p:cNvCxnSpPr/>
          <p:nvPr/>
        </p:nvCxnSpPr>
        <p:spPr>
          <a:xfrm>
            <a:off x="5092199" y="2166758"/>
            <a:ext cx="3806100" cy="8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9" name="Google Shape;119;p4"/>
          <p:cNvSpPr txBox="1"/>
          <p:nvPr/>
        </p:nvSpPr>
        <p:spPr>
          <a:xfrm>
            <a:off x="4498852" y="1984136"/>
            <a:ext cx="6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Decision Boundary</a:t>
            </a:r>
            <a:endParaRPr b="1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064900" y="3886900"/>
            <a:ext cx="714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can be varied if needed for specific 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d95c3795_0_3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Assumptions</a:t>
            </a:r>
            <a:endParaRPr/>
          </a:p>
        </p:txBody>
      </p:sp>
      <p:sp>
        <p:nvSpPr>
          <p:cNvPr id="127" name="Google Shape;127;gdad95c3795_0_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Logistic regression does not have assumptions on normality, linearity or constant variance of the predictors. 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It requires that the response be binary. 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Assumes independent errors and uncorrelated predictors. 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Needs larger sample size than linear regression.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d95c3795_0_4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Note on Binary Data</a:t>
            </a:r>
            <a:endParaRPr/>
          </a:p>
        </p:txBody>
      </p:sp>
      <p:sp>
        <p:nvSpPr>
          <p:cNvPr id="134" name="Google Shape;134;gdad95c3795_0_40"/>
          <p:cNvSpPr txBox="1"/>
          <p:nvPr>
            <p:ph idx="1" type="body"/>
          </p:nvPr>
        </p:nvSpPr>
        <p:spPr>
          <a:xfrm>
            <a:off x="457200" y="1047750"/>
            <a:ext cx="8168700" cy="16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00"/>
              <a:t>Binary data contains less information than continuous data</a:t>
            </a:r>
            <a:r>
              <a:rPr lang="en-US" sz="2300"/>
              <a:t>. If you have </a:t>
            </a:r>
            <a:r>
              <a:rPr lang="en-US" sz="2300"/>
              <a:t>influence on the data collection process, encourage the collection of continuous data. You can convert continuous data to binary data but you cannot convert binary data to continuous. </a:t>
            </a:r>
            <a:endParaRPr sz="2300"/>
          </a:p>
        </p:txBody>
      </p:sp>
      <p:sp>
        <p:nvSpPr>
          <p:cNvPr id="135" name="Google Shape;135;gdad95c3795_0_40"/>
          <p:cNvSpPr txBox="1"/>
          <p:nvPr/>
        </p:nvSpPr>
        <p:spPr>
          <a:xfrm>
            <a:off x="1501525" y="2853950"/>
            <a:ext cx="626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Ex. Pass vs Fail - Binary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Ex. Test Score - Continuous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