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718" r:id="rId1"/>
  </p:sldMasterIdLst>
  <p:notesMasterIdLst>
    <p:notesMasterId r:id="rId2"/>
  </p:notesMasterIdLst>
  <p:sldIdLst>
    <p:sldId id="912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789" autoAdjust="0"/>
    <p:restoredTop sz="96344" autoAdjust="0"/>
  </p:normalViewPr>
  <p:slideViewPr>
    <p:cSldViewPr>
      <p:cViewPr varScale="1">
        <p:scale>
          <a:sx n="100" d="100"/>
          <a:sy n="100" d="100"/>
        </p:scale>
        <p:origin x="78" y="9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48057B7-EFC7-4AC6-B479-CDD44EB7D654}" type="datetime1">
              <a:rPr lang="ko-KR" altLang="en-US"/>
              <a:pPr lvl="0">
                <a:defRPr/>
              </a:pPr>
              <a:t>2023-11-06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1EDD92F-6552-427E-B1F2-FAEB3F7EF1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48213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Candara" panose="020E0502030303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latin typeface="Candara" panose="020E0502030303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Candara" panose="020E0502030303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Candara" panose="020E0502030303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andara" panose="020E0502030303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idebtor@gmail.com, CSEE Dept., Grace School Rm204,</a:t>
            </a:r>
            <a:r>
              <a:rPr lang="en-US" altLang="ko-KR" sz="1200" b="0" i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Candara" panose="020E0502030303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32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0"/>
          </p:nvPr>
        </p:nvSpPr>
        <p:spPr>
          <a:xfrm>
            <a:off x="527051" y="827186"/>
            <a:ext cx="6423866" cy="6030814"/>
          </a:xfrm>
        </p:spPr>
        <p:txBody>
          <a:bodyPr>
            <a:normAutofit fontScale="85000" lnSpcReduction="20000"/>
          </a:bodyPr>
          <a:lstStyle/>
          <a:p>
            <a:pPr lvl="0">
              <a:defRPr/>
            </a:pPr>
            <a:r>
              <a:rPr lang="en-US" altLang="ko-KR" sz="1800">
                <a:solidFill>
                  <a:schemeClr val="accent2">
                    <a:lumMod val="50000"/>
                  </a:schemeClr>
                </a:solidFill>
                <a:latin typeface="Century Gothic"/>
                <a:ea typeface="+mn-ea"/>
                <a:cs typeface="+mn-cs"/>
              </a:rPr>
              <a:t>grow(node, k) - Insert a node with k</a:t>
            </a:r>
            <a:endParaRPr lang="en-US" altLang="ko-KR" sz="1800">
              <a:solidFill>
                <a:schemeClr val="accent2">
                  <a:lumMod val="50000"/>
                </a:schemeClr>
              </a:solidFill>
              <a:latin typeface="Century Gothic"/>
              <a:ea typeface="+mn-ea"/>
              <a:cs typeface="+mn-cs"/>
            </a:endParaRPr>
          </a:p>
          <a:p>
            <a:pPr marL="685800" lvl="1">
              <a:buFont typeface="Arial"/>
              <a:buChar char="•"/>
              <a:defRPr/>
            </a:pPr>
            <a:r>
              <a:rPr lang="en-US" altLang="ko-KR" sz="1800" b="1">
                <a:latin typeface="Century Gothic"/>
                <a:ea typeface="+mn-ea"/>
                <a:cs typeface="+mn-cs"/>
              </a:rPr>
              <a:t>Step 1</a:t>
            </a:r>
            <a:r>
              <a:rPr lang="en-US" altLang="ko-KR" sz="1800">
                <a:latin typeface="Century Gothic"/>
                <a:ea typeface="+mn-ea"/>
                <a:cs typeface="+mn-cs"/>
              </a:rPr>
              <a:t>: If the tree is empty, return a new node(k).</a:t>
            </a:r>
            <a:endParaRPr lang="en-US" altLang="ko-KR" sz="1800">
              <a:latin typeface="Century Gothic"/>
              <a:ea typeface="+mn-ea"/>
              <a:cs typeface="+mn-cs"/>
            </a:endParaRPr>
          </a:p>
          <a:p>
            <a:pPr marL="685800" lvl="1">
              <a:buFont typeface="Arial"/>
              <a:buChar char="•"/>
              <a:defRPr/>
            </a:pPr>
            <a:r>
              <a:rPr lang="en-US" altLang="ko-KR" sz="1800" b="1">
                <a:latin typeface="Century Gothic"/>
                <a:ea typeface="+mn-ea"/>
                <a:cs typeface="+mn-cs"/>
              </a:rPr>
              <a:t>Step 2</a:t>
            </a:r>
            <a:r>
              <a:rPr lang="en-US" altLang="ko-KR" sz="1800">
                <a:latin typeface="Century Gothic"/>
                <a:ea typeface="+mn-ea"/>
                <a:cs typeface="+mn-cs"/>
              </a:rPr>
              <a:t>: Pretending to search for k in BST, </a:t>
            </a:r>
            <a:br>
              <a:rPr lang="en-US" altLang="ko-KR" sz="1800">
                <a:latin typeface="Century Gothic"/>
                <a:ea typeface="+mn-ea"/>
                <a:cs typeface="+mn-cs"/>
              </a:rPr>
            </a:br>
            <a:r>
              <a:rPr lang="en-US" altLang="ko-KR" sz="1800">
                <a:latin typeface="Century Gothic"/>
                <a:ea typeface="+mn-ea"/>
                <a:cs typeface="+mn-cs"/>
              </a:rPr>
              <a:t>until locating a nullptr.</a:t>
            </a:r>
            <a:endParaRPr lang="en-US" altLang="ko-KR" sz="1800">
              <a:latin typeface="Century Gothic"/>
              <a:ea typeface="+mn-ea"/>
              <a:cs typeface="+mn-cs"/>
            </a:endParaRPr>
          </a:p>
          <a:p>
            <a:pPr marL="685800" lvl="1">
              <a:buFont typeface="Arial"/>
              <a:buChar char="•"/>
              <a:defRPr/>
            </a:pPr>
            <a:r>
              <a:rPr lang="en-US" altLang="ko-KR" sz="1800" b="1">
                <a:latin typeface="Century Gothic"/>
                <a:ea typeface="+mn-ea"/>
                <a:cs typeface="+mn-cs"/>
              </a:rPr>
              <a:t>Step 3</a:t>
            </a:r>
            <a:r>
              <a:rPr lang="en-US" altLang="ko-KR" sz="1800">
                <a:latin typeface="Century Gothic"/>
                <a:ea typeface="+mn-ea"/>
                <a:cs typeface="+mn-cs"/>
              </a:rPr>
              <a:t>: create a new node(k) and link it.</a:t>
            </a:r>
            <a:endParaRPr lang="en-US" altLang="ko-KR" sz="1800">
              <a:latin typeface="Century Gothic"/>
              <a:ea typeface="+mn-ea"/>
              <a:cs typeface="+mn-cs"/>
            </a:endParaRPr>
          </a:p>
          <a:p>
            <a:pPr marL="685800" lvl="1">
              <a:buFont typeface="Arial"/>
              <a:buChar char="•"/>
              <a:defRPr/>
            </a:pPr>
            <a:endParaRPr lang="en-US" altLang="ko-KR" sz="1800">
              <a:solidFill>
                <a:schemeClr val="accent2">
                  <a:lumMod val="50000"/>
                </a:schemeClr>
              </a:solidFill>
              <a:latin typeface="Century Gothic"/>
              <a:ea typeface="+mn-ea"/>
              <a:cs typeface="+mn-cs"/>
            </a:endParaRPr>
          </a:p>
          <a:p>
            <a:pPr marL="685800" lvl="1">
              <a:buFont typeface="Arial"/>
              <a:buChar char="•"/>
              <a:defRPr/>
            </a:pPr>
            <a:endParaRPr lang="en-US" altLang="ko-KR" sz="1800">
              <a:solidFill>
                <a:schemeClr val="accent2">
                  <a:lumMod val="50000"/>
                </a:schemeClr>
              </a:solidFill>
              <a:latin typeface="Century Gothic"/>
              <a:ea typeface="+mn-ea"/>
              <a:cs typeface="+mn-cs"/>
            </a:endParaRPr>
          </a:p>
          <a:p>
            <a:pPr marL="685800" lvl="1">
              <a:buFont typeface="Arial"/>
              <a:buChar char="•"/>
              <a:defRPr/>
            </a:pPr>
            <a:endParaRPr lang="en-US" altLang="ko-KR" sz="1800">
              <a:solidFill>
                <a:schemeClr val="accent2">
                  <a:lumMod val="50000"/>
                </a:schemeClr>
              </a:solidFill>
              <a:latin typeface="Century Gothic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c00000"/>
                </a:solidFill>
                <a:latin typeface="Century Gothic"/>
                <a:ea typeface="+mn-ea"/>
                <a:cs typeface="+mn-cs"/>
              </a:rPr>
              <a:t>Q1: </a:t>
            </a:r>
            <a:r>
              <a:rPr lang="en-US" altLang="ko-KR" sz="1800">
                <a:latin typeface="Century Gothic"/>
                <a:ea typeface="+mn-ea"/>
                <a:cs typeface="+mn-cs"/>
              </a:rPr>
              <a:t>Explain the differences between the binary tree and binary search tree in this operation. </a:t>
            </a:r>
            <a:endParaRPr lang="en-US" altLang="ko-KR" sz="1800">
              <a:latin typeface="Century Gothic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800">
                <a:latin typeface="Century Gothic"/>
                <a:ea typeface="+mn-ea"/>
                <a:cs typeface="+mn-cs"/>
              </a:rPr>
              <a:t>--&gt;binary tree</a:t>
            </a:r>
            <a:r>
              <a:rPr lang="ko-KR" altLang="en-US" sz="1800">
                <a:latin typeface="Century Gothic"/>
                <a:ea typeface="+mn-ea"/>
                <a:cs typeface="+mn-cs"/>
              </a:rPr>
              <a:t>는 </a:t>
            </a:r>
            <a:r>
              <a:rPr lang="en-US" altLang="ko-KR" sz="1800">
                <a:latin typeface="Century Gothic"/>
                <a:ea typeface="+mn-ea"/>
                <a:cs typeface="+mn-cs"/>
              </a:rPr>
              <a:t>key value</a:t>
            </a:r>
            <a:r>
              <a:rPr lang="ko-KR" altLang="en-US" sz="1800">
                <a:latin typeface="Century Gothic"/>
                <a:ea typeface="+mn-ea"/>
                <a:cs typeface="+mn-cs"/>
              </a:rPr>
              <a:t>가 들어오는 순서대로 </a:t>
            </a:r>
            <a:r>
              <a:rPr lang="en-US" altLang="ko-KR" sz="1800">
                <a:latin typeface="Century Gothic"/>
                <a:ea typeface="+mn-ea"/>
                <a:cs typeface="+mn-cs"/>
              </a:rPr>
              <a:t>tree</a:t>
            </a:r>
            <a:r>
              <a:rPr lang="ko-KR" altLang="en-US" sz="1800">
                <a:latin typeface="Century Gothic"/>
                <a:ea typeface="+mn-ea"/>
                <a:cs typeface="+mn-cs"/>
              </a:rPr>
              <a:t>에 집어넣지만</a:t>
            </a:r>
            <a:r>
              <a:rPr lang="en-US" altLang="ko-KR" sz="1800">
                <a:latin typeface="Century Gothic"/>
                <a:ea typeface="+mn-ea"/>
                <a:cs typeface="+mn-cs"/>
              </a:rPr>
              <a:t>,</a:t>
            </a:r>
            <a:r>
              <a:rPr lang="ko-KR" altLang="en-US" sz="1800">
                <a:latin typeface="Century Gothic"/>
                <a:ea typeface="+mn-ea"/>
                <a:cs typeface="+mn-cs"/>
              </a:rPr>
              <a:t> </a:t>
            </a:r>
            <a:r>
              <a:rPr lang="en-US" altLang="ko-KR" sz="1800">
                <a:latin typeface="Century Gothic"/>
                <a:ea typeface="+mn-ea"/>
                <a:cs typeface="+mn-cs"/>
              </a:rPr>
              <a:t>binary search tree</a:t>
            </a:r>
            <a:r>
              <a:rPr lang="ko-KR" altLang="en-US" sz="1800">
                <a:latin typeface="Century Gothic"/>
                <a:ea typeface="+mn-ea"/>
                <a:cs typeface="+mn-cs"/>
              </a:rPr>
              <a:t>는 자기 자신의 </a:t>
            </a:r>
            <a:r>
              <a:rPr lang="en-US" altLang="ko-KR" sz="1800">
                <a:latin typeface="Century Gothic"/>
                <a:ea typeface="+mn-ea"/>
                <a:cs typeface="+mn-cs"/>
              </a:rPr>
              <a:t>node</a:t>
            </a:r>
            <a:r>
              <a:rPr lang="ko-KR" altLang="en-US" sz="1800">
                <a:latin typeface="Century Gothic"/>
                <a:ea typeface="+mn-ea"/>
                <a:cs typeface="+mn-cs"/>
              </a:rPr>
              <a:t>를 기준으로 왼쪽</a:t>
            </a:r>
            <a:r>
              <a:rPr lang="en-US" altLang="ko-KR" sz="1800">
                <a:latin typeface="Century Gothic"/>
                <a:ea typeface="+mn-ea"/>
                <a:cs typeface="+mn-cs"/>
              </a:rPr>
              <a:t> node</a:t>
            </a:r>
            <a:r>
              <a:rPr lang="ko-KR" altLang="en-US" sz="1800">
                <a:latin typeface="Century Gothic"/>
                <a:ea typeface="+mn-ea"/>
                <a:cs typeface="+mn-cs"/>
              </a:rPr>
              <a:t>에는 자기 자신</a:t>
            </a:r>
            <a:r>
              <a:rPr lang="en-US" altLang="ko-KR" sz="1800">
                <a:latin typeface="Century Gothic"/>
                <a:ea typeface="+mn-ea"/>
                <a:cs typeface="+mn-cs"/>
              </a:rPr>
              <a:t> node</a:t>
            </a:r>
            <a:r>
              <a:rPr lang="ko-KR" altLang="en-US" sz="1800">
                <a:latin typeface="Century Gothic"/>
                <a:ea typeface="+mn-ea"/>
                <a:cs typeface="+mn-cs"/>
              </a:rPr>
              <a:t>의 </a:t>
            </a:r>
            <a:r>
              <a:rPr lang="en-US" altLang="ko-KR" sz="1800">
                <a:latin typeface="Century Gothic"/>
                <a:ea typeface="+mn-ea"/>
                <a:cs typeface="+mn-cs"/>
              </a:rPr>
              <a:t>key</a:t>
            </a:r>
            <a:r>
              <a:rPr lang="ko-KR" altLang="en-US" sz="1800">
                <a:latin typeface="Century Gothic"/>
                <a:ea typeface="+mn-ea"/>
                <a:cs typeface="+mn-cs"/>
              </a:rPr>
              <a:t>보다 작은 </a:t>
            </a:r>
            <a:r>
              <a:rPr lang="en-US" altLang="ko-KR" sz="1800">
                <a:latin typeface="Century Gothic"/>
                <a:ea typeface="+mn-ea"/>
                <a:cs typeface="+mn-cs"/>
              </a:rPr>
              <a:t>key</a:t>
            </a:r>
            <a:r>
              <a:rPr lang="ko-KR" altLang="en-US" sz="1800">
                <a:latin typeface="Century Gothic"/>
                <a:ea typeface="+mn-ea"/>
                <a:cs typeface="+mn-cs"/>
              </a:rPr>
              <a:t>를 가진 </a:t>
            </a:r>
            <a:r>
              <a:rPr lang="en-US" altLang="ko-KR" sz="1800">
                <a:latin typeface="Century Gothic"/>
                <a:ea typeface="+mn-ea"/>
                <a:cs typeface="+mn-cs"/>
              </a:rPr>
              <a:t>node</a:t>
            </a:r>
            <a:r>
              <a:rPr lang="ko-KR" altLang="en-US" sz="1800">
                <a:latin typeface="Century Gothic"/>
                <a:ea typeface="+mn-ea"/>
                <a:cs typeface="+mn-cs"/>
              </a:rPr>
              <a:t>를</a:t>
            </a:r>
            <a:r>
              <a:rPr lang="en-US" altLang="ko-KR" sz="1800">
                <a:latin typeface="Century Gothic"/>
                <a:ea typeface="+mn-ea"/>
                <a:cs typeface="+mn-cs"/>
              </a:rPr>
              <a:t>,</a:t>
            </a:r>
            <a:r>
              <a:rPr lang="ko-KR" altLang="en-US" sz="1800">
                <a:latin typeface="Century Gothic"/>
                <a:ea typeface="+mn-ea"/>
                <a:cs typeface="+mn-cs"/>
              </a:rPr>
              <a:t> 오른</a:t>
            </a:r>
            <a:r>
              <a:rPr lang="en-US" altLang="ko-KR" sz="1800">
                <a:latin typeface="Century Gothic"/>
                <a:ea typeface="+mn-ea"/>
                <a:cs typeface="+mn-cs"/>
              </a:rPr>
              <a:t> </a:t>
            </a:r>
            <a:r>
              <a:rPr lang="ko-KR" altLang="en-US" sz="1800">
                <a:latin typeface="Century Gothic"/>
                <a:ea typeface="+mn-ea"/>
                <a:cs typeface="+mn-cs"/>
              </a:rPr>
              <a:t>쪽 </a:t>
            </a:r>
            <a:r>
              <a:rPr lang="en-US" altLang="ko-KR" sz="1800">
                <a:latin typeface="Century Gothic"/>
                <a:ea typeface="+mn-ea"/>
                <a:cs typeface="+mn-cs"/>
              </a:rPr>
              <a:t>node</a:t>
            </a:r>
            <a:r>
              <a:rPr lang="ko-KR" altLang="en-US" sz="1800">
                <a:latin typeface="Century Gothic"/>
                <a:ea typeface="+mn-ea"/>
                <a:cs typeface="+mn-cs"/>
              </a:rPr>
              <a:t>에는 자기 자신의 </a:t>
            </a:r>
            <a:r>
              <a:rPr lang="en-US" altLang="ko-KR" sz="1800">
                <a:latin typeface="Century Gothic"/>
                <a:ea typeface="+mn-ea"/>
                <a:cs typeface="+mn-cs"/>
              </a:rPr>
              <a:t>node</a:t>
            </a:r>
            <a:r>
              <a:rPr lang="ko-KR" altLang="en-US" sz="1800">
                <a:latin typeface="Century Gothic"/>
                <a:ea typeface="+mn-ea"/>
                <a:cs typeface="+mn-cs"/>
              </a:rPr>
              <a:t>의 </a:t>
            </a:r>
            <a:r>
              <a:rPr lang="en-US" altLang="ko-KR" sz="1800">
                <a:latin typeface="Century Gothic"/>
                <a:ea typeface="+mn-ea"/>
                <a:cs typeface="+mn-cs"/>
              </a:rPr>
              <a:t>key</a:t>
            </a:r>
            <a:r>
              <a:rPr lang="ko-KR" altLang="en-US" sz="1800">
                <a:latin typeface="Century Gothic"/>
                <a:ea typeface="+mn-ea"/>
                <a:cs typeface="+mn-cs"/>
              </a:rPr>
              <a:t>보다 큰 값을 가진 </a:t>
            </a:r>
            <a:r>
              <a:rPr lang="en-US" altLang="ko-KR" sz="1800">
                <a:latin typeface="Century Gothic"/>
                <a:ea typeface="+mn-ea"/>
                <a:cs typeface="+mn-cs"/>
              </a:rPr>
              <a:t>node</a:t>
            </a:r>
            <a:r>
              <a:rPr lang="ko-KR" altLang="en-US" sz="1800">
                <a:latin typeface="Century Gothic"/>
                <a:ea typeface="+mn-ea"/>
                <a:cs typeface="+mn-cs"/>
              </a:rPr>
              <a:t>를 집어 넣습니다</a:t>
            </a:r>
            <a:r>
              <a:rPr lang="en-US" altLang="ko-KR" sz="1800">
                <a:latin typeface="Century Gothic"/>
                <a:ea typeface="+mn-ea"/>
                <a:cs typeface="+mn-cs"/>
              </a:rPr>
              <a:t>.</a:t>
            </a:r>
            <a:r>
              <a:rPr lang="ko-KR" altLang="en-US" sz="1800">
                <a:latin typeface="Century Gothic"/>
                <a:ea typeface="+mn-ea"/>
                <a:cs typeface="+mn-cs"/>
              </a:rPr>
              <a:t> </a:t>
            </a:r>
            <a:endParaRPr lang="ko-KR" altLang="en-US" sz="1800">
              <a:latin typeface="Century Gothic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c00000"/>
                </a:solidFill>
                <a:latin typeface="Century Gothic"/>
                <a:ea typeface="+mn-ea"/>
                <a:cs typeface="+mn-cs"/>
              </a:rPr>
              <a:t>Q2:</a:t>
            </a:r>
            <a:r>
              <a:rPr lang="en-US" altLang="ko-KR" sz="1800">
                <a:latin typeface="Century Gothic"/>
                <a:ea typeface="+mn-ea"/>
                <a:cs typeface="+mn-cs"/>
              </a:rPr>
              <a:t> To complete inserting </a:t>
            </a:r>
            <a:r>
              <a:rPr lang="en-US" altLang="ko-KR" sz="1800" b="1">
                <a:latin typeface="Century Gothic"/>
                <a:ea typeface="+mn-ea"/>
                <a:cs typeface="+mn-cs"/>
              </a:rPr>
              <a:t>7</a:t>
            </a:r>
            <a:r>
              <a:rPr lang="en-US" altLang="ko-KR" sz="1800">
                <a:latin typeface="Century Gothic"/>
                <a:ea typeface="+mn-ea"/>
                <a:cs typeface="+mn-cs"/>
              </a:rPr>
              <a:t>, how many times was </a:t>
            </a:r>
            <a:r>
              <a:rPr lang="en-US" altLang="ko-KR" sz="1800" b="1">
                <a:latin typeface="Consolas"/>
              </a:rPr>
              <a:t>grow() </a:t>
            </a:r>
            <a:r>
              <a:rPr lang="en-US" altLang="ko-KR" sz="1800">
                <a:latin typeface="Century Gothic"/>
                <a:ea typeface="+mn-ea"/>
                <a:cs typeface="+mn-cs"/>
              </a:rPr>
              <a:t>called?</a:t>
            </a:r>
            <a:endParaRPr lang="en-US" altLang="ko-KR" sz="1800">
              <a:latin typeface="Century Gothic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800">
                <a:latin typeface="Century Gothic"/>
                <a:ea typeface="+mn-ea"/>
                <a:cs typeface="+mn-cs"/>
              </a:rPr>
              <a:t>--&gt;3</a:t>
            </a:r>
            <a:r>
              <a:rPr lang="ko-KR" altLang="en-US" sz="1800">
                <a:latin typeface="Century Gothic"/>
                <a:ea typeface="+mn-ea"/>
                <a:cs typeface="+mn-cs"/>
              </a:rPr>
              <a:t>번</a:t>
            </a:r>
            <a:endParaRPr lang="ko-KR" altLang="en-US" sz="1800">
              <a:latin typeface="Century Gothic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c00000"/>
                </a:solidFill>
                <a:latin typeface="Century Gothic"/>
                <a:ea typeface="+mn-ea"/>
                <a:cs typeface="+mn-cs"/>
              </a:rPr>
              <a:t>Q3:</a:t>
            </a:r>
            <a:r>
              <a:rPr lang="en-US" altLang="ko-KR" sz="1800">
                <a:solidFill>
                  <a:schemeClr val="accent2">
                    <a:lumMod val="50000"/>
                  </a:schemeClr>
                </a:solidFill>
                <a:latin typeface="Century Gothic"/>
                <a:ea typeface="+mn-ea"/>
                <a:cs typeface="+mn-cs"/>
              </a:rPr>
              <a:t> How many times " </a:t>
            </a:r>
            <a:r>
              <a:rPr lang="en-US" altLang="ko-KR" sz="1800" b="1">
                <a:solidFill>
                  <a:schemeClr val="accent2">
                    <a:lumMod val="50000"/>
                  </a:schemeClr>
                </a:solidFill>
                <a:latin typeface="Consolas"/>
              </a:rPr>
              <a:t>if (key &lt; node-&gt;key)</a:t>
            </a:r>
            <a:r>
              <a:rPr lang="en-US" altLang="ko-KR" sz="1800">
                <a:solidFill>
                  <a:schemeClr val="accent2">
                    <a:lumMod val="50000"/>
                  </a:schemeClr>
                </a:solidFill>
                <a:latin typeface="Century Gothic"/>
                <a:ea typeface="+mn-ea"/>
                <a:cs typeface="+mn-cs"/>
              </a:rPr>
              <a:t>" called during this process or</a:t>
            </a:r>
            <a:r>
              <a:rPr lang="ko-KR" altLang="en-US" sz="1800">
                <a:solidFill>
                  <a:schemeClr val="accent2">
                    <a:lumMod val="50000"/>
                  </a:schemeClr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en-US" altLang="ko-KR" sz="1800">
                <a:solidFill>
                  <a:schemeClr val="accent2">
                    <a:lumMod val="50000"/>
                  </a:schemeClr>
                </a:solidFill>
                <a:latin typeface="Century Gothic"/>
                <a:ea typeface="+mn-ea"/>
                <a:cs typeface="+mn-cs"/>
              </a:rPr>
              <a:t>inserting 7?</a:t>
            </a:r>
            <a:endParaRPr lang="en-US" altLang="ko-KR" sz="1800">
              <a:solidFill>
                <a:schemeClr val="accent2">
                  <a:lumMod val="50000"/>
                </a:schemeClr>
              </a:solidFill>
              <a:latin typeface="Century Gothic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800">
                <a:solidFill>
                  <a:schemeClr val="accent2">
                    <a:lumMod val="50000"/>
                  </a:schemeClr>
                </a:solidFill>
                <a:latin typeface="Century Gothic"/>
                <a:ea typeface="+mn-ea"/>
                <a:cs typeface="+mn-cs"/>
              </a:rPr>
              <a:t>--&gt;1</a:t>
            </a:r>
            <a:r>
              <a:rPr lang="ko-KR" altLang="en-US" sz="1800">
                <a:solidFill>
                  <a:schemeClr val="accent2">
                    <a:lumMod val="50000"/>
                  </a:schemeClr>
                </a:solidFill>
                <a:latin typeface="Century Gothic"/>
                <a:ea typeface="+mn-ea"/>
                <a:cs typeface="+mn-cs"/>
              </a:rPr>
              <a:t>번</a:t>
            </a:r>
            <a:endParaRPr lang="ko-KR" altLang="en-US" sz="1800">
              <a:solidFill>
                <a:schemeClr val="accent2">
                  <a:lumMod val="50000"/>
                </a:schemeClr>
              </a:solidFill>
              <a:latin typeface="Century Gothic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c00000"/>
                </a:solidFill>
                <a:latin typeface="Century Gothic"/>
                <a:ea typeface="+mn-ea"/>
                <a:cs typeface="+mn-cs"/>
              </a:rPr>
              <a:t>Q4:</a:t>
            </a:r>
            <a:r>
              <a:rPr lang="en-US" altLang="ko-KR" sz="1800">
                <a:solidFill>
                  <a:schemeClr val="accent2">
                    <a:lumMod val="50000"/>
                  </a:schemeClr>
                </a:solidFill>
                <a:latin typeface="Century Gothic"/>
                <a:ea typeface="+mn-ea"/>
                <a:cs typeface="+mn-cs"/>
              </a:rPr>
              <a:t> At the end of this whole process, which </a:t>
            </a:r>
            <a:r>
              <a:rPr lang="en-US" altLang="ko-KR" sz="1800" b="1">
                <a:solidFill>
                  <a:schemeClr val="accent2">
                    <a:lumMod val="50000"/>
                  </a:schemeClr>
                </a:solidFill>
                <a:latin typeface="Consolas"/>
              </a:rPr>
              <a:t>return</a:t>
            </a:r>
            <a:r>
              <a:rPr lang="en-US" altLang="ko-KR" sz="1800">
                <a:solidFill>
                  <a:schemeClr val="accent2">
                    <a:lumMod val="50000"/>
                  </a:schemeClr>
                </a:solidFill>
                <a:latin typeface="Century Gothic"/>
                <a:ea typeface="+mn-ea"/>
                <a:cs typeface="+mn-cs"/>
              </a:rPr>
              <a:t> will be executed and what is the key value of the node? </a:t>
            </a:r>
            <a:endParaRPr lang="en-US" altLang="ko-KR" sz="1800">
              <a:solidFill>
                <a:schemeClr val="accent2">
                  <a:lumMod val="50000"/>
                </a:schemeClr>
              </a:solidFill>
              <a:latin typeface="Century Gothic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800">
                <a:solidFill>
                  <a:schemeClr val="accent2">
                    <a:lumMod val="50000"/>
                  </a:schemeClr>
                </a:solidFill>
                <a:latin typeface="Century Gothic"/>
                <a:ea typeface="+mn-ea"/>
                <a:cs typeface="+mn-cs"/>
              </a:rPr>
              <a:t> --&gt;return</a:t>
            </a:r>
            <a:r>
              <a:rPr lang="ko-KR" altLang="en-US" sz="1800">
                <a:solidFill>
                  <a:schemeClr val="accent2">
                    <a:lumMod val="50000"/>
                  </a:schemeClr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en-US" altLang="ko-KR" sz="1800">
                <a:solidFill>
                  <a:schemeClr val="accent2">
                    <a:lumMod val="50000"/>
                  </a:schemeClr>
                </a:solidFill>
                <a:latin typeface="Century Gothic"/>
                <a:ea typeface="+mn-ea"/>
                <a:cs typeface="+mn-cs"/>
              </a:rPr>
              <a:t>node</a:t>
            </a:r>
            <a:r>
              <a:rPr lang="ko-KR" altLang="en-US" sz="1800">
                <a:solidFill>
                  <a:schemeClr val="accent2">
                    <a:lumMod val="50000"/>
                  </a:schemeClr>
                </a:solidFill>
                <a:latin typeface="Century Gothic"/>
                <a:ea typeface="+mn-ea"/>
                <a:cs typeface="+mn-cs"/>
              </a:rPr>
              <a:t> </a:t>
            </a:r>
            <a:endParaRPr lang="ko-KR" altLang="en-US" sz="1800">
              <a:solidFill>
                <a:schemeClr val="accent2">
                  <a:lumMod val="50000"/>
                </a:schemeClr>
              </a:solidFill>
              <a:latin typeface="Century Gothic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800">
                <a:solidFill>
                  <a:schemeClr val="accent2">
                    <a:lumMod val="50000"/>
                  </a:schemeClr>
                </a:solidFill>
                <a:latin typeface="Century Gothic"/>
                <a:ea typeface="+mn-ea"/>
                <a:cs typeface="+mn-cs"/>
              </a:rPr>
              <a:t>--&gt;key</a:t>
            </a:r>
            <a:r>
              <a:rPr lang="ko-KR" altLang="en-US" sz="1800">
                <a:solidFill>
                  <a:schemeClr val="accent2">
                    <a:lumMod val="50000"/>
                  </a:schemeClr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en-US" altLang="ko-KR" sz="1800">
                <a:solidFill>
                  <a:schemeClr val="accent2">
                    <a:lumMod val="50000"/>
                  </a:schemeClr>
                </a:solidFill>
                <a:latin typeface="Century Gothic"/>
                <a:ea typeface="+mn-ea"/>
                <a:cs typeface="+mn-cs"/>
              </a:rPr>
              <a:t>value of node is 9. </a:t>
            </a:r>
            <a:endParaRPr lang="en-US" altLang="ko-KR" sz="1800">
              <a:solidFill>
                <a:schemeClr val="accent2">
                  <a:lumMod val="50000"/>
                </a:schemeClr>
              </a:solidFill>
              <a:latin typeface="Century Gothic"/>
              <a:ea typeface="+mn-ea"/>
              <a:cs typeface="+mn-cs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800">
              <a:solidFill>
                <a:schemeClr val="accent2">
                  <a:lumMod val="50000"/>
                </a:schemeClr>
              </a:solidFill>
              <a:latin typeface="Century Gothic"/>
              <a:ea typeface="+mn-ea"/>
              <a:cs typeface="+mn-cs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800">
              <a:solidFill>
                <a:schemeClr val="accent2">
                  <a:lumMod val="50000"/>
                </a:schemeClr>
              </a:solidFill>
              <a:latin typeface="Century Gothic"/>
              <a:ea typeface="+mn-ea"/>
              <a:cs typeface="+mn-cs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800">
              <a:solidFill>
                <a:schemeClr val="accent2">
                  <a:lumMod val="50000"/>
                </a:schemeClr>
              </a:solidFill>
              <a:latin typeface="Century Gothic"/>
              <a:ea typeface="+mn-ea"/>
              <a:cs typeface="+mn-cs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800">
              <a:solidFill>
                <a:schemeClr val="accent2">
                  <a:lumMod val="50000"/>
                </a:schemeClr>
              </a:solidFill>
              <a:latin typeface="Century Gothic"/>
              <a:ea typeface="+mn-ea"/>
              <a:cs typeface="+mn-cs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800">
              <a:solidFill>
                <a:schemeClr val="accent2">
                  <a:lumMod val="50000"/>
                </a:schemeClr>
              </a:solidFill>
              <a:latin typeface="Century Gothic"/>
              <a:ea typeface="+mn-ea"/>
              <a:cs typeface="+mn-cs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800">
              <a:solidFill>
                <a:schemeClr val="accent2">
                  <a:lumMod val="50000"/>
                </a:schemeClr>
              </a:solidFill>
              <a:latin typeface="Century Gothic"/>
              <a:ea typeface="+mn-ea"/>
              <a:cs typeface="+mn-cs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800">
              <a:solidFill>
                <a:schemeClr val="accent2">
                  <a:lumMod val="50000"/>
                </a:schemeClr>
              </a:solidFill>
              <a:latin typeface="Century Gothic"/>
              <a:ea typeface="+mn-ea"/>
              <a:cs typeface="+mn-cs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800">
              <a:solidFill>
                <a:schemeClr val="accent2">
                  <a:lumMod val="50000"/>
                </a:schemeClr>
              </a:solidFill>
              <a:latin typeface="Century Gothic"/>
              <a:ea typeface="+mn-ea"/>
              <a:cs typeface="+mn-cs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800">
              <a:solidFill>
                <a:schemeClr val="accent2">
                  <a:lumMod val="50000"/>
                </a:schemeClr>
              </a:solidFill>
              <a:latin typeface="Century Gothic"/>
              <a:ea typeface="+mn-ea"/>
              <a:cs typeface="+mn-cs"/>
            </a:endParaRPr>
          </a:p>
          <a:p>
            <a:pPr marL="0" indent="0">
              <a:buNone/>
              <a:defRPr/>
            </a:pPr>
            <a:endParaRPr lang="en-US" altLang="ko-KR" sz="1800">
              <a:solidFill>
                <a:schemeClr val="accent2">
                  <a:lumMod val="50000"/>
                </a:schemeClr>
              </a:solidFill>
              <a:latin typeface="Century Gothic"/>
              <a:ea typeface="+mn-ea"/>
              <a:cs typeface="+mn-cs"/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Operations: Insert (or grow)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9085FD98-BA4B-4537-9251-5519BF532862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  <p:sp>
        <p:nvSpPr>
          <p:cNvPr id="101" name="Oval 3"/>
          <p:cNvSpPr>
            <a:spLocks noChangeArrowheads="1"/>
          </p:cNvSpPr>
          <p:nvPr/>
        </p:nvSpPr>
        <p:spPr>
          <a:xfrm>
            <a:off x="9615292" y="3572960"/>
            <a:ext cx="456337" cy="44165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lIns="92075" tIns="46038" rIns="92075" bIns="46038" anchor="ctr"/>
          <a:lstStyle>
            <a:lvl1pPr defTabSz="762000" eaLnBrk="0" hangingPunct="0"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algn="ctr" eaLnBrk="1" latinLnBrk="0" hangingPunct="1">
              <a:defRPr/>
            </a:pPr>
            <a:r>
              <a:rPr lang="en-US" altLang="ko-KR">
                <a:latin typeface="Century Gothic"/>
                <a:ea typeface="돋움"/>
              </a:rPr>
              <a:t>5</a:t>
            </a:r>
            <a:endParaRPr lang="en-US" altLang="ko-KR">
              <a:latin typeface="Century Gothic"/>
              <a:ea typeface="돋움"/>
            </a:endParaRPr>
          </a:p>
        </p:txBody>
      </p:sp>
      <p:sp>
        <p:nvSpPr>
          <p:cNvPr id="102" name="Oval 4"/>
          <p:cNvSpPr>
            <a:spLocks noChangeArrowheads="1"/>
          </p:cNvSpPr>
          <p:nvPr/>
        </p:nvSpPr>
        <p:spPr>
          <a:xfrm>
            <a:off x="8609953" y="4155537"/>
            <a:ext cx="458085" cy="44165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lIns="92075" tIns="46038" rIns="92075" bIns="46038" anchor="ctr"/>
          <a:lstStyle/>
          <a:p>
            <a:pPr algn="ctr" defTabSz="762000" latinLnBrk="0">
              <a:defRPr/>
            </a:pPr>
            <a:r>
              <a:rPr kumimoji="1" lang="en-US" altLang="ko-KR">
                <a:latin typeface="Century Gothic"/>
                <a:ea typeface="돋움"/>
              </a:rPr>
              <a:t>3</a:t>
            </a:r>
            <a:endParaRPr kumimoji="1" lang="en-US" altLang="ko-KR">
              <a:latin typeface="Century Gothic"/>
              <a:ea typeface="돋움"/>
            </a:endParaRPr>
          </a:p>
        </p:txBody>
      </p:sp>
      <p:sp>
        <p:nvSpPr>
          <p:cNvPr id="103" name="Line 5"/>
          <p:cNvSpPr>
            <a:spLocks noChangeShapeType="1"/>
          </p:cNvSpPr>
          <p:nvPr/>
        </p:nvSpPr>
        <p:spPr>
          <a:xfrm flipH="1">
            <a:off x="9019082" y="3868545"/>
            <a:ext cx="611944" cy="42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sm" len="sm"/>
            <a:tailEnd w="sm" len="sm"/>
          </a:ln>
          <a:effectLst/>
        </p:spPr>
        <p:txBody>
          <a:bodyPr wrap="none" anchor="ctr"/>
          <a:lstStyle/>
          <a:p>
            <a:pPr lvl="0">
              <a:defRPr/>
            </a:pPr>
            <a:endParaRPr lang="ko-KR" altLang="en-US">
              <a:latin typeface="Century Gothic"/>
              <a:ea typeface="+mn-ea"/>
              <a:cs typeface="+mn-cs"/>
            </a:endParaRPr>
          </a:p>
        </p:txBody>
      </p:sp>
      <p:sp>
        <p:nvSpPr>
          <p:cNvPr id="104" name="Oval 6"/>
          <p:cNvSpPr>
            <a:spLocks noChangeArrowheads="1"/>
          </p:cNvSpPr>
          <p:nvPr/>
        </p:nvSpPr>
        <p:spPr>
          <a:xfrm>
            <a:off x="8130886" y="4801698"/>
            <a:ext cx="458085" cy="44165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lIns="92075" tIns="46038" rIns="92075" bIns="46038" anchor="ctr"/>
          <a:lstStyle>
            <a:lvl1pPr defTabSz="762000" eaLnBrk="0" hangingPunct="0"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algn="ctr" eaLnBrk="1" latinLnBrk="0" hangingPunct="1">
              <a:defRPr/>
            </a:pPr>
            <a:r>
              <a:rPr lang="en-US" altLang="ko-KR">
                <a:latin typeface="Century Gothic"/>
                <a:ea typeface="돋움"/>
              </a:rPr>
              <a:t>1</a:t>
            </a:r>
            <a:endParaRPr lang="en-US" altLang="ko-KR">
              <a:latin typeface="Century Gothic"/>
              <a:ea typeface="돋움"/>
            </a:endParaRPr>
          </a:p>
        </p:txBody>
      </p:sp>
      <p:sp>
        <p:nvSpPr>
          <p:cNvPr id="105" name="Oval 7"/>
          <p:cNvSpPr>
            <a:spLocks noChangeArrowheads="1"/>
          </p:cNvSpPr>
          <p:nvPr/>
        </p:nvSpPr>
        <p:spPr>
          <a:xfrm>
            <a:off x="9136225" y="4812011"/>
            <a:ext cx="458085" cy="44165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lIns="92075" tIns="46038" rIns="92075" bIns="46038" anchor="ctr"/>
          <a:lstStyle>
            <a:lvl1pPr defTabSz="762000" eaLnBrk="0" hangingPunct="0"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algn="ctr" eaLnBrk="1" latinLnBrk="0" hangingPunct="1">
              <a:defRPr/>
            </a:pPr>
            <a:r>
              <a:rPr lang="en-US" altLang="ko-KR">
                <a:latin typeface="Century Gothic"/>
                <a:ea typeface="돋움"/>
              </a:rPr>
              <a:t>4</a:t>
            </a:r>
            <a:endParaRPr lang="en-US" altLang="ko-KR">
              <a:latin typeface="Century Gothic"/>
              <a:ea typeface="돋움"/>
            </a:endParaRPr>
          </a:p>
        </p:txBody>
      </p:sp>
      <p:sp>
        <p:nvSpPr>
          <p:cNvPr id="106" name="Line 8"/>
          <p:cNvSpPr>
            <a:spLocks noChangeShapeType="1"/>
          </p:cNvSpPr>
          <p:nvPr/>
        </p:nvSpPr>
        <p:spPr>
          <a:xfrm flipH="1">
            <a:off x="8414130" y="4537047"/>
            <a:ext cx="246527" cy="28011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sm" len="sm"/>
            <a:tailEnd w="sm" len="sm"/>
          </a:ln>
          <a:effectLst/>
        </p:spPr>
        <p:txBody>
          <a:bodyPr wrap="none" anchor="ctr"/>
          <a:lstStyle/>
          <a:p>
            <a:pPr lvl="0">
              <a:defRPr/>
            </a:pPr>
            <a:endParaRPr lang="ko-KR" altLang="en-US">
              <a:latin typeface="Century Gothic"/>
              <a:ea typeface="+mn-ea"/>
              <a:cs typeface="+mn-cs"/>
            </a:endParaRPr>
          </a:p>
        </p:txBody>
      </p:sp>
      <p:sp>
        <p:nvSpPr>
          <p:cNvPr id="107" name="Line 9"/>
          <p:cNvSpPr>
            <a:spLocks noChangeShapeType="1"/>
          </p:cNvSpPr>
          <p:nvPr/>
        </p:nvSpPr>
        <p:spPr>
          <a:xfrm>
            <a:off x="9019082" y="4537047"/>
            <a:ext cx="277998" cy="3024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lIns="92075" tIns="46038" rIns="92075" bIns="46038" anchor="ctr"/>
          <a:lstStyle/>
          <a:p>
            <a:pPr algn="ctr" defTabSz="762000" latinLnBrk="0">
              <a:defRPr/>
            </a:pPr>
            <a:endParaRPr kumimoji="1" lang="ko-KR" altLang="en-US">
              <a:latin typeface="Century Gothic"/>
              <a:ea typeface="돋움"/>
            </a:endParaRPr>
          </a:p>
        </p:txBody>
      </p:sp>
      <p:sp>
        <p:nvSpPr>
          <p:cNvPr id="108" name="Oval 10"/>
          <p:cNvSpPr>
            <a:spLocks noChangeArrowheads="1"/>
          </p:cNvSpPr>
          <p:nvPr/>
        </p:nvSpPr>
        <p:spPr>
          <a:xfrm>
            <a:off x="10552444" y="4155537"/>
            <a:ext cx="458085" cy="44165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lIns="92075" tIns="46038" rIns="92075" bIns="46038" anchor="ctr"/>
          <a:lstStyle/>
          <a:p>
            <a:pPr algn="ctr" defTabSz="762000" latinLnBrk="0">
              <a:defRPr/>
            </a:pPr>
            <a:r>
              <a:rPr kumimoji="1" lang="en-US" altLang="ko-KR">
                <a:latin typeface="Century Gothic"/>
                <a:ea typeface="돋움"/>
              </a:rPr>
              <a:t>9</a:t>
            </a:r>
            <a:endParaRPr kumimoji="1" lang="en-US" altLang="ko-KR">
              <a:latin typeface="Century Gothic"/>
              <a:ea typeface="돋움"/>
            </a:endParaRPr>
          </a:p>
        </p:txBody>
      </p:sp>
      <p:sp>
        <p:nvSpPr>
          <p:cNvPr id="109" name="Line 11"/>
          <p:cNvSpPr>
            <a:spLocks noChangeShapeType="1"/>
          </p:cNvSpPr>
          <p:nvPr/>
        </p:nvSpPr>
        <p:spPr>
          <a:xfrm>
            <a:off x="10078623" y="3847922"/>
            <a:ext cx="622436" cy="3230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sm" len="sm"/>
            <a:tailEnd w="sm" len="sm"/>
          </a:ln>
          <a:effectLst/>
        </p:spPr>
        <p:txBody>
          <a:bodyPr wrap="none" anchor="ctr"/>
          <a:lstStyle/>
          <a:p>
            <a:pPr lvl="0">
              <a:defRPr/>
            </a:pPr>
            <a:endParaRPr lang="ko-KR" altLang="en-US">
              <a:latin typeface="Century Gothic"/>
              <a:ea typeface="+mn-ea"/>
              <a:cs typeface="+mn-cs"/>
            </a:endParaRPr>
          </a:p>
        </p:txBody>
      </p:sp>
      <p:sp>
        <p:nvSpPr>
          <p:cNvPr id="110" name="Oval 24"/>
          <p:cNvSpPr>
            <a:spLocks noChangeArrowheads="1"/>
          </p:cNvSpPr>
          <p:nvPr/>
        </p:nvSpPr>
        <p:spPr>
          <a:xfrm>
            <a:off x="11075899" y="4812011"/>
            <a:ext cx="458085" cy="44165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lIns="92075" tIns="46038" rIns="92075" bIns="46038" anchor="ctr"/>
          <a:lstStyle>
            <a:lvl1pPr defTabSz="762000" eaLnBrk="0" hangingPunct="0"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algn="ctr" eaLnBrk="1" latinLnBrk="0" hangingPunct="1">
              <a:defRPr/>
            </a:pPr>
            <a:r>
              <a:rPr lang="en-US" altLang="ko-KR">
                <a:latin typeface="Century Gothic"/>
                <a:ea typeface="돋움"/>
              </a:rPr>
              <a:t>10</a:t>
            </a:r>
            <a:endParaRPr lang="en-US" altLang="ko-KR">
              <a:latin typeface="Century Gothic"/>
              <a:ea typeface="돋움"/>
            </a:endParaRPr>
          </a:p>
        </p:txBody>
      </p:sp>
      <p:sp>
        <p:nvSpPr>
          <p:cNvPr id="111" name="Line 25"/>
          <p:cNvSpPr>
            <a:spLocks noChangeShapeType="1"/>
          </p:cNvSpPr>
          <p:nvPr/>
        </p:nvSpPr>
        <p:spPr>
          <a:xfrm>
            <a:off x="10961573" y="4537047"/>
            <a:ext cx="277998" cy="3024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sm" len="sm"/>
            <a:tailEnd w="sm" len="sm"/>
          </a:ln>
          <a:effectLst/>
        </p:spPr>
        <p:txBody>
          <a:bodyPr wrap="none" anchor="ctr"/>
          <a:lstStyle/>
          <a:p>
            <a:pPr lvl="0">
              <a:defRPr/>
            </a:pPr>
            <a:endParaRPr lang="ko-KR" altLang="en-US">
              <a:latin typeface="Century Gothic"/>
              <a:ea typeface="+mn-ea"/>
              <a:cs typeface="+mn-cs"/>
            </a:endParaRPr>
          </a:p>
        </p:txBody>
      </p:sp>
      <p:sp>
        <p:nvSpPr>
          <p:cNvPr id="112" name="Oval 24"/>
          <p:cNvSpPr>
            <a:spLocks noChangeArrowheads="1"/>
          </p:cNvSpPr>
          <p:nvPr/>
        </p:nvSpPr>
        <p:spPr>
          <a:xfrm>
            <a:off x="10092284" y="4801698"/>
            <a:ext cx="458085" cy="44165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lIns="92075" tIns="46038" rIns="92075" bIns="46038" anchor="ctr"/>
          <a:lstStyle/>
          <a:p>
            <a:pPr algn="ctr" defTabSz="762000" latinLnBrk="0">
              <a:defRPr/>
            </a:pPr>
            <a:r>
              <a:rPr kumimoji="1" lang="en-US" altLang="ko-KR">
                <a:latin typeface="Century Gothic"/>
                <a:ea typeface="돋움"/>
              </a:rPr>
              <a:t>6</a:t>
            </a:r>
            <a:endParaRPr kumimoji="1" lang="en-US" altLang="ko-KR">
              <a:latin typeface="Century Gothic"/>
              <a:ea typeface="돋움"/>
            </a:endParaRPr>
          </a:p>
        </p:txBody>
      </p:sp>
      <p:sp>
        <p:nvSpPr>
          <p:cNvPr id="113" name="Line 8"/>
          <p:cNvSpPr>
            <a:spLocks noChangeShapeType="1"/>
          </p:cNvSpPr>
          <p:nvPr/>
        </p:nvSpPr>
        <p:spPr>
          <a:xfrm flipH="1">
            <a:off x="10418117" y="4537047"/>
            <a:ext cx="233375" cy="28011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sm" len="sm"/>
            <a:tailEnd w="sm" len="sm"/>
          </a:ln>
          <a:effectLst/>
        </p:spPr>
        <p:txBody>
          <a:bodyPr wrap="none" anchor="ctr"/>
          <a:lstStyle/>
          <a:p>
            <a:pPr lvl="0">
              <a:defRPr/>
            </a:pPr>
            <a:endParaRPr lang="ko-KR" altLang="en-US">
              <a:latin typeface="Century Gothic"/>
              <a:ea typeface="+mn-ea"/>
              <a:cs typeface="+mn-cs"/>
            </a:endParaRPr>
          </a:p>
        </p:txBody>
      </p:sp>
      <p:grpSp>
        <p:nvGrpSpPr>
          <p:cNvPr id="114" name="그룹 113"/>
          <p:cNvGrpSpPr/>
          <p:nvPr/>
        </p:nvGrpSpPr>
        <p:grpSpPr>
          <a:xfrm rot="0">
            <a:off x="8071954" y="5214822"/>
            <a:ext cx="567223" cy="182034"/>
            <a:chOff x="1280306" y="5655478"/>
            <a:chExt cx="567223" cy="182034"/>
          </a:xfrm>
        </p:grpSpPr>
        <p:sp>
          <p:nvSpPr>
            <p:cNvPr id="115" name="Rectangle 12"/>
            <p:cNvSpPr>
              <a:spLocks noChangeArrowheads="1"/>
            </p:cNvSpPr>
            <p:nvPr/>
          </p:nvSpPr>
          <p:spPr>
            <a:xfrm>
              <a:off x="1683237" y="5655479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9pPr>
            </a:lstStyle>
            <a:p>
              <a:pPr algn="ctr" latinLnBrk="0">
                <a:lnSpc>
                  <a:spcPct val="110000"/>
                </a:lnSpc>
                <a:defRPr/>
              </a:pPr>
              <a:endParaRPr lang="en-US" altLang="ko-KR" sz="1200" i="1">
                <a:latin typeface="Century Gothic"/>
                <a:ea typeface="돋움"/>
              </a:endParaRPr>
            </a:p>
          </p:txBody>
        </p:sp>
        <p:sp>
          <p:nvSpPr>
            <p:cNvPr id="116" name="Rectangle 12"/>
            <p:cNvSpPr>
              <a:spLocks noChangeArrowheads="1"/>
            </p:cNvSpPr>
            <p:nvPr/>
          </p:nvSpPr>
          <p:spPr>
            <a:xfrm>
              <a:off x="1280306" y="5655478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9pPr>
            </a:lstStyle>
            <a:p>
              <a:pPr algn="ctr" latinLnBrk="0">
                <a:lnSpc>
                  <a:spcPct val="110000"/>
                </a:lnSpc>
                <a:defRPr/>
              </a:pPr>
              <a:endParaRPr lang="en-US" altLang="ko-KR" sz="1200" i="1">
                <a:latin typeface="Century Gothic"/>
                <a:ea typeface="돋움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 rot="0">
            <a:off x="9079786" y="5225135"/>
            <a:ext cx="567223" cy="182034"/>
            <a:chOff x="1280306" y="5655478"/>
            <a:chExt cx="567223" cy="182034"/>
          </a:xfrm>
        </p:grpSpPr>
        <p:sp>
          <p:nvSpPr>
            <p:cNvPr id="118" name="Rectangle 12"/>
            <p:cNvSpPr>
              <a:spLocks noChangeArrowheads="1"/>
            </p:cNvSpPr>
            <p:nvPr/>
          </p:nvSpPr>
          <p:spPr>
            <a:xfrm>
              <a:off x="1683237" y="5655479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9pPr>
            </a:lstStyle>
            <a:p>
              <a:pPr algn="ctr" latinLnBrk="0">
                <a:lnSpc>
                  <a:spcPct val="110000"/>
                </a:lnSpc>
                <a:defRPr/>
              </a:pPr>
              <a:endParaRPr lang="en-US" altLang="ko-KR" sz="1200" i="1">
                <a:latin typeface="Century Gothic"/>
                <a:ea typeface="돋움"/>
              </a:endParaRPr>
            </a:p>
          </p:txBody>
        </p:sp>
        <p:sp>
          <p:nvSpPr>
            <p:cNvPr id="119" name="Rectangle 12"/>
            <p:cNvSpPr>
              <a:spLocks noChangeArrowheads="1"/>
            </p:cNvSpPr>
            <p:nvPr/>
          </p:nvSpPr>
          <p:spPr>
            <a:xfrm>
              <a:off x="1280306" y="5655478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9pPr>
            </a:lstStyle>
            <a:p>
              <a:pPr algn="ctr" latinLnBrk="0">
                <a:lnSpc>
                  <a:spcPct val="110000"/>
                </a:lnSpc>
                <a:defRPr/>
              </a:pPr>
              <a:endParaRPr lang="en-US" altLang="ko-KR" sz="1200" i="1">
                <a:latin typeface="Century Gothic"/>
                <a:ea typeface="돋움"/>
              </a:endParaRPr>
            </a:p>
          </p:txBody>
        </p:sp>
      </p:grpSp>
      <p:sp>
        <p:nvSpPr>
          <p:cNvPr id="122" name="Rectangle 12"/>
          <p:cNvSpPr>
            <a:spLocks noChangeArrowheads="1"/>
          </p:cNvSpPr>
          <p:nvPr/>
        </p:nvSpPr>
        <p:spPr>
          <a:xfrm>
            <a:off x="10015187" y="5213082"/>
            <a:ext cx="164292" cy="18203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</p:spPr>
        <p:txBody>
          <a:bodyPr wrap="square" lIns="36000" tIns="36000" rIns="36000" bIns="36000" anchor="ctr">
            <a:spAutoFit/>
          </a:bodyPr>
          <a:lstStyle>
            <a:lvl1pPr defTabSz="76200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571500" defTabSz="76200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defTabSz="7620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714500" defTabSz="7620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286000" defTabSz="7620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latinLnBrk="0">
              <a:lnSpc>
                <a:spcPct val="110000"/>
              </a:lnSpc>
              <a:defRPr/>
            </a:pPr>
            <a:endParaRPr lang="en-US" altLang="ko-KR" sz="1200" i="1">
              <a:latin typeface="Century Gothic"/>
              <a:ea typeface="돋움"/>
            </a:endParaRPr>
          </a:p>
        </p:txBody>
      </p:sp>
      <p:grpSp>
        <p:nvGrpSpPr>
          <p:cNvPr id="123" name="그룹 122"/>
          <p:cNvGrpSpPr/>
          <p:nvPr/>
        </p:nvGrpSpPr>
        <p:grpSpPr>
          <a:xfrm rot="0">
            <a:off x="11016080" y="5213796"/>
            <a:ext cx="567223" cy="182034"/>
            <a:chOff x="1280306" y="5655478"/>
            <a:chExt cx="567223" cy="182034"/>
          </a:xfrm>
        </p:grpSpPr>
        <p:sp>
          <p:nvSpPr>
            <p:cNvPr id="124" name="Rectangle 12"/>
            <p:cNvSpPr>
              <a:spLocks noChangeArrowheads="1"/>
            </p:cNvSpPr>
            <p:nvPr/>
          </p:nvSpPr>
          <p:spPr>
            <a:xfrm>
              <a:off x="1683237" y="5655479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9pPr>
            </a:lstStyle>
            <a:p>
              <a:pPr algn="ctr" latinLnBrk="0">
                <a:lnSpc>
                  <a:spcPct val="110000"/>
                </a:lnSpc>
                <a:defRPr/>
              </a:pPr>
              <a:endParaRPr lang="en-US" altLang="ko-KR" sz="1200" i="1">
                <a:latin typeface="Century Gothic"/>
                <a:ea typeface="돋움"/>
              </a:endParaRPr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>
            <a:xfrm>
              <a:off x="1280306" y="5655478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9pPr>
            </a:lstStyle>
            <a:p>
              <a:pPr algn="ctr" latinLnBrk="0">
                <a:lnSpc>
                  <a:spcPct val="110000"/>
                </a:lnSpc>
                <a:defRPr/>
              </a:pPr>
              <a:endParaRPr lang="en-US" altLang="ko-KR" sz="1200" i="1">
                <a:latin typeface="Century Gothic"/>
                <a:ea typeface="돋움"/>
              </a:endParaRPr>
            </a:p>
          </p:txBody>
        </p:sp>
      </p:grpSp>
      <p:sp>
        <p:nvSpPr>
          <p:cNvPr id="126" name="Oval 24"/>
          <p:cNvSpPr>
            <a:spLocks noChangeArrowheads="1"/>
          </p:cNvSpPr>
          <p:nvPr/>
        </p:nvSpPr>
        <p:spPr>
          <a:xfrm>
            <a:off x="10418117" y="5680467"/>
            <a:ext cx="458085" cy="4416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  <a:round/>
          </a:ln>
          <a:effectLst/>
        </p:spPr>
        <p:txBody>
          <a:bodyPr wrap="none" lIns="92075" tIns="46038" rIns="92075" bIns="46038" anchor="ctr"/>
          <a:lstStyle>
            <a:lvl1pPr defTabSz="762000" eaLnBrk="0" hangingPunct="0"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algn="ctr" eaLnBrk="1" latinLnBrk="0" hangingPunct="1">
              <a:defRPr/>
            </a:pPr>
            <a:r>
              <a:rPr lang="en-US" altLang="ko-KR">
                <a:latin typeface="Century Gothic"/>
                <a:ea typeface="돋움"/>
              </a:rPr>
              <a:t>7</a:t>
            </a:r>
            <a:endParaRPr lang="en-US" altLang="ko-KR">
              <a:latin typeface="Century Gothic"/>
              <a:ea typeface="돋움"/>
            </a:endParaRPr>
          </a:p>
        </p:txBody>
      </p:sp>
      <p:grpSp>
        <p:nvGrpSpPr>
          <p:cNvPr id="127" name="그룹 126"/>
          <p:cNvGrpSpPr/>
          <p:nvPr/>
        </p:nvGrpSpPr>
        <p:grpSpPr>
          <a:xfrm rot="0">
            <a:off x="10371827" y="6067269"/>
            <a:ext cx="567223" cy="182034"/>
            <a:chOff x="1280306" y="5655478"/>
            <a:chExt cx="567223" cy="182034"/>
          </a:xfrm>
        </p:grpSpPr>
        <p:sp>
          <p:nvSpPr>
            <p:cNvPr id="128" name="Rectangle 12"/>
            <p:cNvSpPr>
              <a:spLocks noChangeArrowheads="1"/>
            </p:cNvSpPr>
            <p:nvPr/>
          </p:nvSpPr>
          <p:spPr>
            <a:xfrm>
              <a:off x="1683237" y="5655479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9pPr>
            </a:lstStyle>
            <a:p>
              <a:pPr algn="ctr" latinLnBrk="0">
                <a:lnSpc>
                  <a:spcPct val="110000"/>
                </a:lnSpc>
                <a:defRPr/>
              </a:pPr>
              <a:endParaRPr lang="en-US" altLang="ko-KR" sz="1200" i="1">
                <a:latin typeface="Century Gothic"/>
                <a:ea typeface="돋움"/>
              </a:endParaRPr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>
            <a:xfrm>
              <a:off x="1280306" y="5655478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9pPr>
            </a:lstStyle>
            <a:p>
              <a:pPr algn="ctr" latinLnBrk="0">
                <a:lnSpc>
                  <a:spcPct val="110000"/>
                </a:lnSpc>
                <a:defRPr/>
              </a:pPr>
              <a:endParaRPr lang="en-US" altLang="ko-KR" sz="1200" i="1">
                <a:latin typeface="Century Gothic"/>
                <a:ea typeface="돋움"/>
              </a:endParaRPr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884229" y="5523276"/>
            <a:ext cx="2642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latin typeface="Century Gothic"/>
                <a:ea typeface="+mn-ea"/>
                <a:cs typeface="+mn-cs"/>
              </a:rPr>
              <a:t>Then, create a new node with 7.</a:t>
            </a:r>
            <a:endParaRPr lang="en-US" altLang="ko-KR" sz="1200">
              <a:latin typeface="Century Gothic"/>
              <a:ea typeface="+mn-ea"/>
              <a:cs typeface="+mn-cs"/>
            </a:endParaRPr>
          </a:p>
          <a:p>
            <a:pPr algn="ctr">
              <a:defRPr/>
            </a:pPr>
            <a:r>
              <a:rPr lang="en-US" altLang="ko-KR" sz="1200">
                <a:latin typeface="Century Gothic"/>
                <a:ea typeface="+mn-ea"/>
                <a:cs typeface="+mn-cs"/>
              </a:rPr>
              <a:t>Link it to the right of the node 6.</a:t>
            </a:r>
            <a:endParaRPr lang="ko-KR" altLang="en-US" sz="1200">
              <a:latin typeface="Century Gothic"/>
              <a:ea typeface="+mn-ea"/>
              <a:cs typeface="+mn-cs"/>
            </a:endParaRPr>
          </a:p>
        </p:txBody>
      </p:sp>
      <p:cxnSp>
        <p:nvCxnSpPr>
          <p:cNvPr id="8" name="직선 연결선 7"/>
          <p:cNvCxnSpPr>
            <a:stCxn id="112" idx="5"/>
            <a:endCxn id="126" idx="0"/>
          </p:cNvCxnSpPr>
          <p:nvPr/>
        </p:nvCxnSpPr>
        <p:spPr>
          <a:xfrm>
            <a:off x="10483284" y="5178678"/>
            <a:ext cx="163876" cy="5017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6936652" y="822523"/>
            <a:ext cx="4840632" cy="2554545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sz="1600">
                <a:solidFill>
                  <a:schemeClr val="tx1"/>
                </a:solidFill>
                <a:highlight>
                  <a:srgbClr val="ffffff"/>
                </a:highlight>
                <a:latin typeface="Consolas"/>
                <a:cs typeface="Courier New"/>
              </a:rPr>
              <a:t>tree grow(tree node, int key) {</a:t>
            </a:r>
            <a:endParaRPr lang="en-US" sz="1600">
              <a:solidFill>
                <a:schemeClr val="tx1"/>
              </a:solidFill>
              <a:highlight>
                <a:srgbClr val="ffffff"/>
              </a:highlight>
              <a:latin typeface="Consolas"/>
              <a:cs typeface="Courier New"/>
            </a:endParaRPr>
          </a:p>
          <a:p>
            <a:pPr lvl="0">
              <a:defRPr/>
            </a:pPr>
            <a:r>
              <a:rPr lang="en-US" sz="1600">
                <a:solidFill>
                  <a:schemeClr val="tx1"/>
                </a:solidFill>
                <a:highlight>
                  <a:srgbClr val="ffffff"/>
                </a:highlight>
                <a:latin typeface="Consolas"/>
                <a:cs typeface="Courier New"/>
              </a:rPr>
              <a:t>  if (node == nullptr) </a:t>
            </a:r>
            <a:endParaRPr lang="en-US" sz="1600">
              <a:solidFill>
                <a:schemeClr val="tx1"/>
              </a:solidFill>
              <a:highlight>
                <a:srgbClr val="ffffff"/>
              </a:highlight>
              <a:latin typeface="Consolas"/>
              <a:cs typeface="Courier New"/>
            </a:endParaRPr>
          </a:p>
          <a:p>
            <a:pPr lvl="0">
              <a:defRPr/>
            </a:pPr>
            <a:r>
              <a:rPr lang="en-US" sz="1600">
                <a:solidFill>
                  <a:schemeClr val="tx1"/>
                </a:solidFill>
                <a:highlight>
                  <a:srgbClr val="ffffff"/>
                </a:highlight>
                <a:latin typeface="Consolas"/>
                <a:cs typeface="Courier New"/>
              </a:rPr>
              <a:t>    return new tree(key); </a:t>
            </a:r>
            <a:endParaRPr lang="en-US" sz="1600">
              <a:solidFill>
                <a:schemeClr val="tx1"/>
              </a:solidFill>
              <a:highlight>
                <a:srgbClr val="ffffff"/>
              </a:highlight>
              <a:latin typeface="Consolas"/>
              <a:cs typeface="Courier New"/>
            </a:endParaRPr>
          </a:p>
          <a:p>
            <a:pPr lvl="0">
              <a:defRPr/>
            </a:pPr>
            <a:r>
              <a:rPr lang="en-US" sz="1600">
                <a:solidFill>
                  <a:schemeClr val="tx1"/>
                </a:solidFill>
                <a:highlight>
                  <a:srgbClr val="ffffff"/>
                </a:highlight>
                <a:latin typeface="Consolas"/>
                <a:cs typeface="Courier New"/>
              </a:rPr>
              <a:t>  </a:t>
            </a:r>
            <a:endParaRPr lang="en-US" sz="1600">
              <a:solidFill>
                <a:schemeClr val="tx1"/>
              </a:solidFill>
              <a:highlight>
                <a:srgbClr val="ffffff"/>
              </a:highlight>
              <a:latin typeface="Consolas"/>
              <a:cs typeface="Courier New"/>
            </a:endParaRPr>
          </a:p>
          <a:p>
            <a:pPr lvl="0">
              <a:defRPr/>
            </a:pPr>
            <a:r>
              <a:rPr lang="en-US" sz="1600">
                <a:solidFill>
                  <a:schemeClr val="tx1"/>
                </a:solidFill>
                <a:highlight>
                  <a:srgbClr val="ffffff"/>
                </a:highlight>
                <a:latin typeface="Consolas"/>
                <a:cs typeface="Courier New"/>
              </a:rPr>
              <a:t>  if (key &lt; node-&gt;key) </a:t>
            </a:r>
            <a:endParaRPr lang="en-US" sz="1600">
              <a:solidFill>
                <a:schemeClr val="tx1"/>
              </a:solidFill>
              <a:highlight>
                <a:srgbClr val="ffffff"/>
              </a:highlight>
              <a:latin typeface="Consolas"/>
              <a:cs typeface="Courier New"/>
            </a:endParaRPr>
          </a:p>
          <a:p>
            <a:pPr lvl="0">
              <a:defRPr/>
            </a:pPr>
            <a:r>
              <a:rPr lang="en-US" sz="1600">
                <a:solidFill>
                  <a:schemeClr val="tx1"/>
                </a:solidFill>
                <a:highlight>
                  <a:srgbClr val="ffffff"/>
                </a:highlight>
                <a:latin typeface="Consolas"/>
                <a:cs typeface="Courier New"/>
              </a:rPr>
              <a:t>    node-&gt;left = grow(node-&gt;left, key);</a:t>
            </a:r>
            <a:endParaRPr lang="en-US" sz="1600">
              <a:solidFill>
                <a:schemeClr val="tx1"/>
              </a:solidFill>
              <a:highlight>
                <a:srgbClr val="ffffff"/>
              </a:highlight>
              <a:latin typeface="Consolas"/>
              <a:cs typeface="Courier New"/>
            </a:endParaRPr>
          </a:p>
          <a:p>
            <a:pPr lvl="0">
              <a:defRPr/>
            </a:pPr>
            <a:r>
              <a:rPr lang="en-US" sz="1600">
                <a:solidFill>
                  <a:schemeClr val="tx1"/>
                </a:solidFill>
                <a:highlight>
                  <a:srgbClr val="ffffff"/>
                </a:highlight>
                <a:latin typeface="Consolas"/>
                <a:cs typeface="Courier New"/>
              </a:rPr>
              <a:t>  else if (key &gt; node-&gt;key)</a:t>
            </a:r>
            <a:endParaRPr lang="en-US" sz="1600">
              <a:solidFill>
                <a:schemeClr val="tx1"/>
              </a:solidFill>
              <a:highlight>
                <a:srgbClr val="ffffff"/>
              </a:highlight>
              <a:latin typeface="Consolas"/>
              <a:cs typeface="Courier New"/>
            </a:endParaRPr>
          </a:p>
          <a:p>
            <a:pPr lvl="0">
              <a:defRPr/>
            </a:pPr>
            <a:r>
              <a:rPr lang="en-US" sz="1600">
                <a:solidFill>
                  <a:schemeClr val="tx1"/>
                </a:solidFill>
                <a:highlight>
                  <a:srgbClr val="ffffff"/>
                </a:highlight>
                <a:latin typeface="Consolas"/>
                <a:cs typeface="Courier New"/>
              </a:rPr>
              <a:t>    node-&gt;right = grow(node-&gt;right, key);</a:t>
            </a:r>
            <a:endParaRPr lang="en-US" sz="1600">
              <a:solidFill>
                <a:schemeClr val="tx1"/>
              </a:solidFill>
              <a:highlight>
                <a:srgbClr val="ffffff"/>
              </a:highlight>
              <a:latin typeface="Consolas"/>
              <a:cs typeface="Courier New"/>
            </a:endParaRPr>
          </a:p>
          <a:p>
            <a:pPr lvl="0">
              <a:defRPr/>
            </a:pPr>
            <a:r>
              <a:rPr lang="en-US" sz="1600">
                <a:solidFill>
                  <a:schemeClr val="tx1"/>
                </a:solidFill>
                <a:highlight>
                  <a:srgbClr val="ffffff"/>
                </a:highlight>
                <a:latin typeface="Consolas"/>
                <a:cs typeface="Courier New"/>
              </a:rPr>
              <a:t>  return node;</a:t>
            </a:r>
            <a:endParaRPr lang="en-US" sz="1600">
              <a:solidFill>
                <a:schemeClr val="tx1"/>
              </a:solidFill>
              <a:highlight>
                <a:srgbClr val="ffffff"/>
              </a:highlight>
              <a:latin typeface="Consolas"/>
              <a:cs typeface="Courier New"/>
            </a:endParaRPr>
          </a:p>
          <a:p>
            <a:pPr lvl="0">
              <a:defRPr/>
            </a:pPr>
            <a:r>
              <a:rPr lang="en-US" sz="1600">
                <a:solidFill>
                  <a:schemeClr val="tx1"/>
                </a:solidFill>
                <a:highlight>
                  <a:srgbClr val="ffffff"/>
                </a:highlight>
                <a:latin typeface="Consolas"/>
                <a:cs typeface="Courier New"/>
              </a:rPr>
              <a:t>}</a:t>
            </a:r>
            <a:endParaRPr lang="ko-KR" altLang="en-US" sz="1600">
              <a:solidFill>
                <a:schemeClr val="tx1"/>
              </a:solidFill>
              <a:latin typeface="Consolas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5">
      <a:majorFont>
        <a:latin typeface="Century Gothic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40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0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2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 rotWithShape="1">
          <a:blip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211</ep:Words>
  <ep:PresentationFormat>와이드스크린</ep:PresentationFormat>
  <ep:Paragraphs>35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고려청자</vt:lpstr>
      <vt:lpstr>Operations: Insert (or grow)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2014-02-12T09:15:05.000</dcterms:created>
  <dc:creator>kys</dc:creator>
  <cp:lastModifiedBy>alsck</cp:lastModifiedBy>
  <dcterms:modified xsi:type="dcterms:W3CDTF">2023-11-06T09:07:21.365</dcterms:modified>
  <cp:revision>1025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