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555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88067" autoAdjust="0"/>
  </p:normalViewPr>
  <p:slideViewPr>
    <p:cSldViewPr snapToGrid="0" showGuides="1">
      <p:cViewPr varScale="1">
        <p:scale>
          <a:sx n="72" d="100"/>
          <a:sy n="72" d="100"/>
        </p:scale>
        <p:origin x="80" y="6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19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850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Arial Rounded MT Bold" panose="020F070403050403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8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Arial Rounded MT Bold" panose="020F070403050403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김영섭 교수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21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21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66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400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Rounded MT Bold" panose="020F0704030504030204" pitchFamily="34" charset="0"/>
              </a:defRPr>
            </a:lvl1pPr>
            <a:lvl2pPr>
              <a:defRPr sz="2000">
                <a:latin typeface="Arial Rounded MT Bold" panose="020F0704030504030204" pitchFamily="34" charset="0"/>
              </a:defRPr>
            </a:lvl2pPr>
            <a:lvl3pPr>
              <a:defRPr sz="1800">
                <a:latin typeface="Arial Rounded MT Bold" panose="020F0704030504030204" pitchFamily="34" charset="0"/>
              </a:defRPr>
            </a:lvl3pPr>
            <a:lvl4pPr>
              <a:defRPr sz="1800">
                <a:latin typeface="Arial Rounded MT Bold" panose="020F0704030504030204" pitchFamily="34" charset="0"/>
              </a:defRPr>
            </a:lvl4pPr>
            <a:lvl5pPr>
              <a:defRPr sz="1800"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 dirty="0"/>
              <a:t>  </a:t>
            </a:r>
            <a:r>
              <a:rPr kumimoji="0" lang="en-US" altLang="ko-KR" dirty="0"/>
              <a:t>Coding </a:t>
            </a:r>
            <a:r>
              <a:rPr kumimoji="0" lang="ko-KR" altLang="en-US" dirty="0"/>
              <a:t>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18161" y="1175659"/>
            <a:ext cx="5984239" cy="57024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31DD24-8DAD-483B-B2C3-4115C5FC18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502400" y="1200199"/>
            <a:ext cx="5984239" cy="56734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87695" indent="0">
              <a:buNone/>
              <a:defRPr sz="24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marL="975390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marL="1463085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marL="1950781" indent="0">
              <a:buNone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 eaLnBrk="1" latinLnBrk="0" hangingPunct="1"/>
            <a:r>
              <a:rPr lang="en-US" altLang="ko-KR" dirty="0"/>
              <a:t>int 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lvl="0" eaLnBrk="1" latinLnBrk="0" hangingPunct="1"/>
            <a:endParaRPr lang="en-US" altLang="ko-KR" dirty="0"/>
          </a:p>
          <a:p>
            <a:pPr lvl="0" eaLnBrk="1" latinLnBrk="0" hangingPunct="1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240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34372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11968477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2023-09-22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2" r:id="rId2"/>
    <p:sldLayoutId id="2147483683" r:id="rId3"/>
    <p:sldLayoutId id="2147483677" r:id="rId4"/>
    <p:sldLayoutId id="2147483681" r:id="rId5"/>
    <p:sldLayoutId id="2147483678" r:id="rId6"/>
    <p:sldLayoutId id="2147483679" r:id="rId7"/>
    <p:sldLayoutId id="2147483680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Asymptotic Analysis – Quiz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cs typeface="Times New Roman" pitchFamily="18" charset="0"/>
                  </a:rPr>
                  <a:t>Example: Running time estimates - empirical analysis</a:t>
                </a:r>
                <a:endParaRPr lang="en-US" altLang="ko-KR" dirty="0"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 compares/second</a:t>
                </a:r>
              </a:p>
              <a:p>
                <a:pPr lvl="1"/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Supercomputer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cs typeface="Times New Roman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altLang="ko-KR" dirty="0">
                    <a:cs typeface="Times New Roman" pitchFamily="18" charset="0"/>
                    <a:sym typeface="Wingdings" pitchFamily="2" charset="2"/>
                  </a:rPr>
                  <a:t>compares/second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518161" y="1204687"/>
                <a:ext cx="11968477" cy="5855331"/>
              </a:xfrm>
              <a:blipFill>
                <a:blip r:embed="rId3"/>
                <a:stretch>
                  <a:fillRect l="-662" t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193998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Selection sort –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𝑶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(</m:t>
                                  </m:r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1" lang="en-US" altLang="ko-KR" sz="1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 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–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𝑶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(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log</m:t>
                              </m:r>
                              <m:r>
                                <a:rPr kumimoji="1" lang="en-US" altLang="ko-KR" sz="1800" b="1" i="1" u="none" strike="noStrike" cap="none" normalizeH="0" baseline="-2500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𝟐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 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𝑵</m:t>
                              </m:r>
                              <m:r>
                                <a:rPr kumimoji="1" lang="en-US" altLang="ko-KR" sz="1800" b="1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굴림" charset="-127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2.8 hours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11.6 </a:t>
                          </a: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days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2.3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2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193998"/>
                  </p:ext>
                </p:extLst>
              </p:nvPr>
            </p:nvGraphicFramePr>
            <p:xfrm>
              <a:off x="1135895" y="2901009"/>
              <a:ext cx="9864614" cy="1629428"/>
            </p:xfrm>
            <a:graphic>
              <a:graphicData uri="http://schemas.openxmlformats.org/drawingml/2006/table">
                <a:tbl>
                  <a:tblPr/>
                  <a:tblGrid>
                    <a:gridCol w="1644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1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34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503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82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1763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12205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0813" t="-8824" r="-103464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36496" t="-8824" r="-292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2.8 hours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11.6 </a:t>
                          </a: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days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2.3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5741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 sec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직사각형 5"/>
          <p:cNvSpPr/>
          <p:nvPr/>
        </p:nvSpPr>
        <p:spPr>
          <a:xfrm>
            <a:off x="518161" y="6343644"/>
            <a:ext cx="8892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2000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F1951-0DE7-49B0-B565-3F9983B1706A}"/>
              </a:ext>
            </a:extLst>
          </p:cNvPr>
          <p:cNvSpPr/>
          <p:nvPr/>
        </p:nvSpPr>
        <p:spPr>
          <a:xfrm>
            <a:off x="5327748" y="5047844"/>
            <a:ext cx="6832320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Note: </a:t>
            </a:r>
            <a:r>
              <a:rPr lang="en-US" altLang="ko-KR" smtClean="0"/>
              <a:t>Use </a:t>
            </a:r>
            <a:r>
              <a:rPr lang="en-US" altLang="ko-KR" dirty="0"/>
              <a:t>a reasonable or understandable time units.</a:t>
            </a:r>
          </a:p>
          <a:p>
            <a:r>
              <a:rPr lang="en-US" altLang="ko-KR" b="1" dirty="0"/>
              <a:t>Do not say, </a:t>
            </a:r>
            <a:r>
              <a:rPr lang="en-US" altLang="ko-KR" dirty="0"/>
              <a:t>for example, "3660 days" nor "1220 seconds", </a:t>
            </a:r>
          </a:p>
          <a:p>
            <a:r>
              <a:rPr lang="en-US" altLang="ko-KR" dirty="0"/>
              <a:t>but 10.0 years or 20.3 min, respectively</a:t>
            </a:r>
            <a:r>
              <a:rPr lang="en-US" altLang="ko-KR"/>
              <a:t>.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Use "</a:t>
            </a:r>
            <a:r>
              <a:rPr lang="en-US" altLang="ko-KR" b="1"/>
              <a:t>Instant</a:t>
            </a:r>
            <a:r>
              <a:rPr lang="en-US" altLang="ko-KR"/>
              <a:t>" if less than 0.1 sec.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35895" y="5047844"/>
                <a:ext cx="1843133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𝑎𝑦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95" y="5047844"/>
                <a:ext cx="1843133" cy="969496"/>
              </a:xfrm>
              <a:prstGeom prst="rect">
                <a:avLst/>
              </a:prstGeom>
              <a:blipFill>
                <a:blip r:embed="rId5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520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6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8036</TotalTime>
  <Words>154</Words>
  <Application>Microsoft Office PowerPoint</Application>
  <PresentationFormat>사용자 지정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4" baseType="lpstr">
      <vt:lpstr>D2Coding</vt:lpstr>
      <vt:lpstr>굴림</vt:lpstr>
      <vt:lpstr>나눔고딕</vt:lpstr>
      <vt:lpstr>맑은 고딕</vt:lpstr>
      <vt:lpstr>바탕체</vt:lpstr>
      <vt:lpstr>Arial Rounded MT Bold</vt:lpstr>
      <vt:lpstr>Cambria Math</vt:lpstr>
      <vt:lpstr>Candara</vt:lpstr>
      <vt:lpstr>Century Gothic</vt:lpstr>
      <vt:lpstr>Helvetica</vt:lpstr>
      <vt:lpstr>Times New Roman</vt:lpstr>
      <vt:lpstr>Wingdings</vt:lpstr>
      <vt:lpstr>1_고려청자</vt:lpstr>
      <vt:lpstr>Asymptotic Analysis – Quiz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User</cp:lastModifiedBy>
  <cp:revision>449</cp:revision>
  <dcterms:modified xsi:type="dcterms:W3CDTF">2023-09-22T01:45:39Z</dcterms:modified>
</cp:coreProperties>
</file>