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754" r:id="rId2"/>
    <p:sldId id="756" r:id="rId3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342" autoAdjust="0"/>
  </p:normalViewPr>
  <p:slideViewPr>
    <p:cSldViewPr snapToGrid="0" showGuides="1">
      <p:cViewPr varScale="1">
        <p:scale>
          <a:sx n="65" d="100"/>
          <a:sy n="65" d="100"/>
        </p:scale>
        <p:origin x="848" y="6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Quiz 1: </a:t>
            </a:r>
            <a:r>
              <a:rPr lang="en-US" altLang="ko-KR" dirty="0">
                <a:latin typeface="Century Gothic" panose="020B0502020202020204" pitchFamily="34" charset="0"/>
              </a:rPr>
              <a:t>A * (B + C * D) + E</a:t>
            </a:r>
            <a:endParaRPr lang="ko-KR" altLang="en-US" dirty="0">
              <a:latin typeface="Century Gothic" panose="020B0502020202020204" pitchFamily="34" charset="0"/>
            </a:endParaRPr>
          </a:p>
          <a:p>
            <a:endParaRPr lang="en-US" altLang="ko-K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3598" y="941010"/>
            <a:ext cx="527304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>
                <a:latin typeface="Century Gothic" panose="020B0502020202020204" pitchFamily="34" charset="0"/>
              </a:rPr>
              <a:t>Operands are 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>
                <a:latin typeface="Century Gothic" panose="020B0502020202020204" pitchFamily="34" charset="0"/>
              </a:rPr>
              <a:t>For operators, push it. </a:t>
            </a:r>
            <a:br>
              <a:rPr lang="en-US" altLang="ko-KR" sz="1800">
                <a:latin typeface="Century Gothic" panose="020B0502020202020204" pitchFamily="34" charset="0"/>
              </a:rPr>
            </a:br>
            <a:r>
              <a:rPr lang="en-US" altLang="ko-KR" sz="1800" b="1">
                <a:solidFill>
                  <a:srgbClr val="C00000"/>
                </a:solidFill>
                <a:latin typeface="Century Gothic" panose="020B0502020202020204" pitchFamily="34" charset="0"/>
              </a:rPr>
              <a:t>However, </a:t>
            </a:r>
            <a:r>
              <a:rPr lang="en-US" altLang="ko-KR" sz="1800" b="1">
                <a:latin typeface="Century Gothic" panose="020B0502020202020204" pitchFamily="34" charset="0"/>
              </a:rPr>
              <a:t>first</a:t>
            </a:r>
            <a:r>
              <a:rPr lang="en-US" altLang="ko-KR" sz="1800">
                <a:latin typeface="Century Gothic" panose="020B0502020202020204" pitchFamily="34" charset="0"/>
              </a:rPr>
              <a:t> pop any operators that have higher or equal precedence.</a:t>
            </a:r>
            <a:endParaRPr lang="en-US" altLang="ko-KR" sz="1800" dirty="0">
              <a:latin typeface="Century Gothic" panose="020B0502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27056"/>
              </p:ext>
            </p:extLst>
          </p:nvPr>
        </p:nvGraphicFramePr>
        <p:xfrm>
          <a:off x="518160" y="1818173"/>
          <a:ext cx="6695439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12">
                  <a:extLst>
                    <a:ext uri="{9D8B030D-6E8A-4147-A177-3AD203B41FA5}">
                      <a16:colId xmlns:a16="http://schemas.microsoft.com/office/drawing/2014/main" val="4284928796"/>
                    </a:ext>
                  </a:extLst>
                </a:gridCol>
                <a:gridCol w="56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3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 ( 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B 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11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Quiz 2: </a:t>
            </a:r>
            <a:r>
              <a:rPr lang="pt-BR" altLang="ko-KR" b="1" dirty="0" smtClean="0"/>
              <a:t>A </a:t>
            </a:r>
            <a:r>
              <a:rPr lang="pt-BR" altLang="ko-KR" b="1" dirty="0"/>
              <a:t>+ (B * C - (D/E^F ) * G) * H</a:t>
            </a:r>
          </a:p>
          <a:p>
            <a:r>
              <a:rPr lang="en-US" altLang="ko-KR" sz="2000" dirty="0">
                <a:latin typeface="Century Gothic" panose="020B0502020202020204" pitchFamily="34" charset="0"/>
              </a:rPr>
              <a:t>where ^ is an exponential operator.</a:t>
            </a:r>
            <a:endParaRPr lang="ko-KR" altLang="en-US" sz="2000" dirty="0">
              <a:latin typeface="Century Gothic" panose="020B0502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2113"/>
              </p:ext>
            </p:extLst>
          </p:nvPr>
        </p:nvGraphicFramePr>
        <p:xfrm>
          <a:off x="6064074" y="113095"/>
          <a:ext cx="6653875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449">
                  <a:extLst>
                    <a:ext uri="{9D8B030D-6E8A-4147-A177-3AD203B41FA5}">
                      <a16:colId xmlns:a16="http://schemas.microsoft.com/office/drawing/2014/main" val="4284928796"/>
                    </a:ext>
                  </a:extLst>
                </a:gridCol>
                <a:gridCol w="55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9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(</a:t>
                      </a:r>
                      <a:endParaRPr kumimoji="0" lang="ko-KR" altLang="en-US" sz="1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A B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11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A B C * </a:t>
                      </a:r>
                      <a:r>
                        <a:rPr lang="ko-KR" altLang="en-US" sz="16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aseline="0" dirty="0">
                          <a:latin typeface="Consolas" panose="020B0609020204030204" pitchFamily="49" charset="0"/>
                        </a:rPr>
                        <a:t>D 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12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13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5664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14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8809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15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1906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16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5806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17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42999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18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4569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19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9253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20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981282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61" y="2623939"/>
            <a:ext cx="518991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>
                <a:latin typeface="Century Gothic" panose="020B0502020202020204" pitchFamily="34" charset="0"/>
              </a:rPr>
              <a:t>Operands are 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>
                <a:latin typeface="Century Gothic" panose="020B0502020202020204" pitchFamily="34" charset="0"/>
              </a:rPr>
              <a:t>For operators, push it. </a:t>
            </a:r>
            <a:br>
              <a:rPr lang="en-US" altLang="ko-KR" sz="1800">
                <a:latin typeface="Century Gothic" panose="020B0502020202020204" pitchFamily="34" charset="0"/>
              </a:rPr>
            </a:br>
            <a:r>
              <a:rPr lang="en-US" altLang="ko-KR" sz="1800" b="1">
                <a:solidFill>
                  <a:srgbClr val="C00000"/>
                </a:solidFill>
                <a:latin typeface="Century Gothic" panose="020B0502020202020204" pitchFamily="34" charset="0"/>
              </a:rPr>
              <a:t>However, </a:t>
            </a:r>
            <a:r>
              <a:rPr lang="en-US" altLang="ko-KR" sz="1800" b="1">
                <a:latin typeface="Century Gothic" panose="020B0502020202020204" pitchFamily="34" charset="0"/>
              </a:rPr>
              <a:t>first</a:t>
            </a:r>
            <a:r>
              <a:rPr lang="en-US" altLang="ko-KR" sz="1800">
                <a:latin typeface="Century Gothic" panose="020B0502020202020204" pitchFamily="34" charset="0"/>
              </a:rPr>
              <a:t> pop any operators that have higher or equal precedence.</a:t>
            </a:r>
            <a:endParaRPr lang="en-US" altLang="ko-KR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11396</TotalTime>
  <Words>201</Words>
  <Application>Microsoft Office PowerPoint</Application>
  <PresentationFormat>사용자 지정</PresentationFormat>
  <Paragraphs>71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4" baseType="lpstr">
      <vt:lpstr>Arial Nova</vt:lpstr>
      <vt:lpstr>굴림</vt:lpstr>
      <vt:lpstr>나눔고딕</vt:lpstr>
      <vt:lpstr>맑은 고딕</vt:lpstr>
      <vt:lpstr>바탕체</vt:lpstr>
      <vt:lpstr>Arial Rounded MT Bold</vt:lpstr>
      <vt:lpstr>Candara</vt:lpstr>
      <vt:lpstr>Century Gothic</vt:lpstr>
      <vt:lpstr>Consolas</vt:lpstr>
      <vt:lpstr>Helvetica</vt:lpstr>
      <vt:lpstr>Wingdings</vt:lpstr>
      <vt:lpstr>1_고려청자</vt:lpstr>
      <vt:lpstr>Infix to Postfix Conversion</vt:lpstr>
      <vt:lpstr>Infix to Postfix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User</cp:lastModifiedBy>
  <cp:revision>611</cp:revision>
  <dcterms:modified xsi:type="dcterms:W3CDTF">2023-04-05T08:46:07Z</dcterms:modified>
</cp:coreProperties>
</file>