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77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A419-8A66-EBF5-9D76-7870D126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A957B-BD99-F231-7772-1504722E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8F4E-16A0-E36B-31B5-262B744B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849D-8AFC-BB44-16D1-9B53016B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5247-1290-AD2D-8913-AD02EC3A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34FD-5DA2-2799-133D-AA90D1B2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6565-31F1-3424-A60C-FFA27A99D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9799-07F7-356F-1269-815CE6AF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7C43-1B48-56B9-4AB0-26559A78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A1EE-3FC4-8E9C-7322-411AD647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E734C-C7D0-B22A-12C8-172A9498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CAACF-CC10-44EC-E9C5-884B0783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74BC-FD04-FAA4-8E32-6AA34872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3493-9B56-A694-03F9-811F3A7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9581-B2BF-4F51-B782-C224189B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46A8-726B-B517-6241-D8D6CA26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C8D1-EAD2-E152-26A3-1112C861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ED79-340F-22FE-9B32-670B2199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5CFF-16A6-A3FE-9B26-889F00F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905E-655A-491F-1E61-2A0C8888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E72D-E368-296B-0976-EBF9DB54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DF35-2CF5-1F8A-049F-0F73237A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F48E-72FE-8CA8-984C-C5FEEE57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332E-AA74-63B3-26E4-B253BDA1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D201-331F-0CC2-B3A5-A8C6F7D2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E75C-F7A1-3157-5FE8-3A5ABD1A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1DD8-9DF0-792F-7961-1287E5E3E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F8B0D-6196-F2AA-1EC2-EDA559F65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820C1-0103-F20F-3157-B1971F2B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91A6-0E5B-12A7-3909-DC199032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BE96-C923-98C9-460B-9ACF7EE8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34EE-6E55-FAC2-3C1E-170D12A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EE3-8420-25CB-F4CB-DDBBDB4A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5B263-1EDA-44A3-2A14-39BA82324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D5136-51F0-790D-8EB2-1D0579A98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A1E8A-E470-6835-AE12-F50DC6356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84AAD-AEFC-CAFF-5C90-528A9646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A945-62B9-EDAF-8BB8-805F9FDB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A303-488B-D857-4D7A-7D32A43C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CC48-9B52-85C5-3787-4E7C96DB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E5C97-2CD2-AD41-6959-F860A832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331CA-E5AA-572E-A97B-9E0F19D7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832BD-563A-7B9C-EB9F-9443E654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9DE96-30BA-B815-6301-54BEBAF3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91DF6-B7D1-2CB2-72A6-C30DFB41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E5380-765F-1435-1A03-263535F1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1117-E7FE-1958-C464-750C8365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73A9-890B-56BC-BDF8-94B850D7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9D6AE-2AE8-5F22-060F-9BD83F89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CDBA-A9AC-21C8-A60A-FD7DF6C4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A5AD-EA3F-631C-1100-7165B7A7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C877-409B-08A6-4B34-0772BA7A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B361-E70A-B45E-1D50-62E589B3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667CF-534B-1951-1E82-12A7F5543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1AD3D-FAD9-0848-7D6D-67B2A9B3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14A7-A21A-FB41-00F1-C2BFE550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4FADC-BD08-38C2-80B8-49CFE361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AE91A-A0D2-3EAB-6124-0311CD90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E76B-9A77-EB8F-CE0E-5DA36F32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4226-1C5A-3063-F547-9D08DA92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08C1-B83B-6D43-D207-14955047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8908-E40B-D1D6-150A-6281663A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5F32-6003-FE48-4711-D6EAFAEA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D4AD-C56D-AAB8-2A62-5A13D08A1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Gradient Boosted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5125-C2D5-DA16-F677-95FA6FAD6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 Chen </a:t>
            </a:r>
          </a:p>
          <a:p>
            <a:r>
              <a:rPr lang="en-US" dirty="0"/>
              <a:t>FEW 458</a:t>
            </a:r>
          </a:p>
        </p:txBody>
      </p:sp>
    </p:spTree>
    <p:extLst>
      <p:ext uri="{BB962C8B-B14F-4D97-AF65-F5344CB8AC3E}">
        <p14:creationId xmlns:p14="http://schemas.microsoft.com/office/powerpoint/2010/main" val="150635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7D8D-CF8A-5048-725D-403783F2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Game: Guess the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3D2D-BCA0-4804-6FD8-4CCA39E0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have </a:t>
            </a:r>
            <a:r>
              <a:rPr lang="en-US" dirty="0"/>
              <a:t>a secret </a:t>
            </a:r>
            <a:r>
              <a:rPr lang="en-US" b="1" dirty="0"/>
              <a:t>target number </a:t>
            </a:r>
            <a:r>
              <a:rPr lang="en-US" dirty="0"/>
              <a:t>between 1-100</a:t>
            </a:r>
            <a:r>
              <a:rPr lang="en-US" b="1" dirty="0"/>
              <a:t> – </a:t>
            </a:r>
            <a:r>
              <a:rPr lang="en-US" dirty="0"/>
              <a:t>guess it!</a:t>
            </a:r>
          </a:p>
        </p:txBody>
      </p:sp>
    </p:spTree>
    <p:extLst>
      <p:ext uri="{BB962C8B-B14F-4D97-AF65-F5344CB8AC3E}">
        <p14:creationId xmlns:p14="http://schemas.microsoft.com/office/powerpoint/2010/main" val="1619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5308-F071-F068-661B-EC8467C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C3E2-4D59-95E8-67F5-0194DEE3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i="1" dirty="0"/>
          </a:p>
          <a:p>
            <a:pPr marL="0" indent="0" algn="ctr">
              <a:buNone/>
            </a:pPr>
            <a:endParaRPr lang="en-US" sz="4800" i="1" dirty="0"/>
          </a:p>
          <a:p>
            <a:pPr marL="0" indent="0" algn="ctr">
              <a:buNone/>
            </a:pPr>
            <a:r>
              <a:rPr lang="en-US" sz="4800" i="1" dirty="0"/>
              <a:t>learn from </a:t>
            </a:r>
            <a:r>
              <a:rPr lang="en-US" altLang="zh-CN" sz="4800" i="1" dirty="0"/>
              <a:t>the</a:t>
            </a:r>
            <a:r>
              <a:rPr lang="en-US" sz="4800" i="1" dirty="0"/>
              <a:t> mistakes</a:t>
            </a:r>
          </a:p>
        </p:txBody>
      </p:sp>
    </p:spTree>
    <p:extLst>
      <p:ext uri="{BB962C8B-B14F-4D97-AF65-F5344CB8AC3E}">
        <p14:creationId xmlns:p14="http://schemas.microsoft.com/office/powerpoint/2010/main" val="321725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359C0-D46B-2E3D-C642-1D8898B4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A3C4-FC76-AEC7-C96D-38736C85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Game: Guess the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2B4D-710F-BD46-89FD-7A15318F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have </a:t>
            </a:r>
            <a:r>
              <a:rPr lang="en-US" dirty="0"/>
              <a:t>a secret </a:t>
            </a:r>
            <a:r>
              <a:rPr lang="en-US" b="1" dirty="0"/>
              <a:t>target number </a:t>
            </a:r>
            <a:r>
              <a:rPr lang="en-US" dirty="0"/>
              <a:t>between 1-100</a:t>
            </a:r>
            <a:r>
              <a:rPr lang="en-US" b="1" dirty="0"/>
              <a:t> – </a:t>
            </a:r>
            <a:r>
              <a:rPr lang="en-US" dirty="0"/>
              <a:t>guess it!</a:t>
            </a:r>
          </a:p>
          <a:p>
            <a:pPr lvl="1"/>
            <a:r>
              <a:rPr lang="en-US" dirty="0"/>
              <a:t>I will tell you the error</a:t>
            </a:r>
          </a:p>
        </p:txBody>
      </p:sp>
    </p:spTree>
    <p:extLst>
      <p:ext uri="{BB962C8B-B14F-4D97-AF65-F5344CB8AC3E}">
        <p14:creationId xmlns:p14="http://schemas.microsoft.com/office/powerpoint/2010/main" val="12480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A610-9678-5067-CCFC-43AB41D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“Gradient”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CC49-28F7-3770-B994-38AF4C77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uses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descent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method from calculus, to decide how to improve. At each step, it calculates how the prediction can be changed to reduce the loss (i.e., the penalty for being wrong).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you can think of it like this: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“I’m going down the hill of errors, step by step, guided by the slope (gradient), and each tree is a little push in the right direction.”</a:t>
            </a:r>
          </a:p>
        </p:txBody>
      </p:sp>
    </p:spTree>
    <p:extLst>
      <p:ext uri="{BB962C8B-B14F-4D97-AF65-F5344CB8AC3E}">
        <p14:creationId xmlns:p14="http://schemas.microsoft.com/office/powerpoint/2010/main" val="287426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Visual Explanation of Gradient Descent Methods (Momentum, AdaGrad,  RMSProp, Adam) | Towards Data Science">
            <a:extLst>
              <a:ext uri="{FF2B5EF4-FFF2-40B4-BE49-F238E27FC236}">
                <a16:creationId xmlns:a16="http://schemas.microsoft.com/office/drawing/2014/main" id="{E0E20FBA-7902-8952-F17A-43DEF55B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41" y="1338829"/>
            <a:ext cx="5333691" cy="40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IENT DESCENT — A Journey, not a Destination to reach Global Minima. |  by DataMantra | Medium">
            <a:extLst>
              <a:ext uri="{FF2B5EF4-FFF2-40B4-BE49-F238E27FC236}">
                <a16:creationId xmlns:a16="http://schemas.microsoft.com/office/drawing/2014/main" id="{DD99F699-3076-72A0-F247-7CE27BB3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9" y="1451859"/>
            <a:ext cx="5272376" cy="39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Gradient Boosted Decision Trees</vt:lpstr>
      <vt:lpstr>Game: Guess the Number</vt:lpstr>
      <vt:lpstr>Core concept</vt:lpstr>
      <vt:lpstr>Game: Guess the Number</vt:lpstr>
      <vt:lpstr>“Gradient”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CHEN</dc:creator>
  <cp:lastModifiedBy>MIN CHEN</cp:lastModifiedBy>
  <cp:revision>1</cp:revision>
  <dcterms:created xsi:type="dcterms:W3CDTF">2025-04-14T21:24:08Z</dcterms:created>
  <dcterms:modified xsi:type="dcterms:W3CDTF">2025-04-14T21:24:08Z</dcterms:modified>
</cp:coreProperties>
</file>